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94" r:id="rId2"/>
    <p:sldId id="472" r:id="rId3"/>
    <p:sldId id="482" r:id="rId4"/>
    <p:sldId id="501" r:id="rId5"/>
    <p:sldId id="503" r:id="rId6"/>
    <p:sldId id="504" r:id="rId7"/>
    <p:sldId id="509" r:id="rId8"/>
  </p:sldIdLst>
  <p:sldSz cx="12192000" cy="6858000"/>
  <p:notesSz cx="6858000" cy="9144000"/>
  <p:custDataLst>
    <p:tags r:id="rId1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599"/>
    <a:srgbClr val="BFBFBF"/>
    <a:srgbClr val="D9D9D9"/>
    <a:srgbClr val="12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59" autoAdjust="0"/>
    <p:restoredTop sz="87054"/>
  </p:normalViewPr>
  <p:slideViewPr>
    <p:cSldViewPr snapToGrid="0" snapToObjects="1">
      <p:cViewPr varScale="1">
        <p:scale>
          <a:sx n="75" d="100"/>
          <a:sy n="75" d="100"/>
        </p:scale>
        <p:origin x="66" y="330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降低网络拥堵：用户的部分请求内存从缓存直接获取，不用原始数据的获取，减少网络流量</a:t>
            </a:r>
            <a:endParaRPr kumimoji="1" lang="en-US" altLang="zh-CN" dirty="0"/>
          </a:p>
          <a:p>
            <a:r>
              <a:rPr kumimoji="1" lang="zh-CN" altLang="en-US" dirty="0"/>
              <a:t>减轻服务负载：</a:t>
            </a:r>
            <a:r>
              <a:rPr kumimoji="0" lang="zh-CN" altLang="en-US" dirty="0"/>
              <a:t>存储</a:t>
            </a:r>
            <a:r>
              <a:rPr lang="zh-CN" altLang="en-US" dirty="0"/>
              <a:t>结果数据或中间计算数据，避免计算</a:t>
            </a:r>
            <a:endParaRPr lang="en-US" altLang="zh-CN" dirty="0"/>
          </a:p>
          <a:p>
            <a:r>
              <a:rPr lang="zh-CN" altLang="en-US" dirty="0"/>
              <a:t>增强可扩展性：</a:t>
            </a:r>
            <a:endParaRPr lang="en-US" altLang="zh-CN" dirty="0"/>
          </a:p>
          <a:p>
            <a:r>
              <a:rPr lang="en-US" altLang="zh-CN" sz="1200" dirty="0"/>
              <a:t>Temporal  Locality</a:t>
            </a:r>
            <a:r>
              <a:rPr lang="zh-CN" altLang="en-US" sz="1200" dirty="0"/>
              <a:t>（时间局限性）原理</a:t>
            </a:r>
            <a:endParaRPr lang="en-US" altLang="zh-CN" sz="1200" dirty="0"/>
          </a:p>
          <a:p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访问寄存器时，无论是存取数据抑或存取指令，都趋于聚集在一片连续的区域中，这就被称为局部性原理。 </a:t>
            </a:r>
            <a:endParaRPr lang="en-US" altLang="zh-CN" dirty="0"/>
          </a:p>
          <a:p>
            <a:r>
              <a:rPr lang="zh-CN" altLang="en-US" dirty="0"/>
              <a:t>时间局部性（</a:t>
            </a:r>
            <a:r>
              <a:rPr lang="en-US" altLang="zh-CN" dirty="0"/>
              <a:t>temporal locality</a:t>
            </a:r>
            <a:r>
              <a:rPr lang="zh-CN" altLang="en-US" dirty="0"/>
              <a:t>） 时间局部性指的是：被引用过一次的存储器位置在未来会被多次引用（通常在循环中）。 </a:t>
            </a:r>
            <a:endParaRPr lang="en-US" altLang="zh-CN" dirty="0"/>
          </a:p>
          <a:p>
            <a:r>
              <a:rPr lang="zh-CN" altLang="en-US" dirty="0"/>
              <a:t>空间局部性（</a:t>
            </a:r>
            <a:r>
              <a:rPr lang="en-US" altLang="zh-CN" dirty="0"/>
              <a:t>spatial locality</a:t>
            </a:r>
            <a:r>
              <a:rPr lang="zh-CN" altLang="en-US" dirty="0"/>
              <a:t>） 如果一个存储器的位置被引用，那么将来他附近的位置也会被引用。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降低网络拥堵：用户的部分请求内存从缓存直接获取，不用原始数据的获取，减少网络流量</a:t>
            </a:r>
            <a:endParaRPr kumimoji="1" lang="en-US" altLang="zh-CN" dirty="0"/>
          </a:p>
          <a:p>
            <a:r>
              <a:rPr kumimoji="1" lang="zh-CN" altLang="en-US" dirty="0"/>
              <a:t>减轻服务负载：</a:t>
            </a:r>
            <a:r>
              <a:rPr kumimoji="0" lang="zh-CN" altLang="en-US" dirty="0"/>
              <a:t>存储</a:t>
            </a:r>
            <a:r>
              <a:rPr lang="zh-CN" altLang="en-US" dirty="0"/>
              <a:t>结果数据或中间计算数据，避免计算</a:t>
            </a:r>
            <a:endParaRPr lang="en-US" altLang="zh-CN" dirty="0"/>
          </a:p>
          <a:p>
            <a:r>
              <a:rPr lang="zh-CN" altLang="en-US" dirty="0"/>
              <a:t>增强可扩展性：</a:t>
            </a:r>
            <a:endParaRPr lang="en-US" altLang="zh-CN" dirty="0"/>
          </a:p>
          <a:p>
            <a:r>
              <a:rPr lang="en-US" altLang="zh-CN" sz="1200" dirty="0"/>
              <a:t>Temporal  Locality</a:t>
            </a:r>
            <a:r>
              <a:rPr lang="zh-CN" altLang="en-US" sz="1200" dirty="0"/>
              <a:t>（时间局限性）原理</a:t>
            </a:r>
            <a:endParaRPr lang="en-US" altLang="zh-CN" sz="1200" dirty="0"/>
          </a:p>
          <a:p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访问寄存器时，无论是存取数据抑或存取指令，都趋于聚集在一片连续的区域中，这就被称为局部性原理。 </a:t>
            </a:r>
            <a:endParaRPr lang="en-US" altLang="zh-CN" dirty="0"/>
          </a:p>
          <a:p>
            <a:r>
              <a:rPr lang="zh-CN" altLang="en-US" dirty="0"/>
              <a:t>时间局部性（</a:t>
            </a:r>
            <a:r>
              <a:rPr lang="en-US" altLang="zh-CN" dirty="0"/>
              <a:t>temporal locality</a:t>
            </a:r>
            <a:r>
              <a:rPr lang="zh-CN" altLang="en-US" dirty="0"/>
              <a:t>） 时间局部性指的是：被引用过一次的存储器位置在未来会被多次引用（通常在循环中）。 </a:t>
            </a:r>
            <a:endParaRPr lang="en-US" altLang="zh-CN" dirty="0"/>
          </a:p>
          <a:p>
            <a:r>
              <a:rPr lang="zh-CN" altLang="en-US" dirty="0"/>
              <a:t>空间局部性（</a:t>
            </a:r>
            <a:r>
              <a:rPr lang="en-US" altLang="zh-CN" dirty="0"/>
              <a:t>spatial locality</a:t>
            </a:r>
            <a:r>
              <a:rPr lang="zh-CN" altLang="en-US" dirty="0"/>
              <a:t>） 如果一个存储器的位置被引用，那么将来他附近的位置也会被引用。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当前页面由口袋动画“全文动画”特效，一键生成。
更多动画特效、福利、资源，请搜索、关注访问口袋动画</a:t>
            </a:r>
            <a:r>
              <a:rPr lang="en-US" altLang="zh-CN" dirty="0"/>
              <a:t>.</a:t>
            </a:r>
          </a:p>
          <a:p>
            <a:r>
              <a:rPr lang="zh-CN" altLang="en-US"/>
              <a:t>官网主页：</a:t>
            </a:r>
            <a:r>
              <a:rPr lang="en-US" altLang="zh-CN" dirty="0"/>
              <a:t>www.papocket.com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9366502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0584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互联网人实战大学</a:t>
            </a:r>
            <a:endParaRPr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slideLayout" Target="../slideLayouts/slideLayout6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notesSlide" Target="../notesSlides/notesSlide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0415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59279"/>
            <a:ext cx="1879600" cy="485141"/>
            <a:chOff x="0" y="12699"/>
            <a:chExt cx="1879600" cy="485140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 dirty="0"/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945" y="12699"/>
              <a:ext cx="90171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/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/>
          </a:p>
        </p:txBody>
      </p:sp>
      <p:sp>
        <p:nvSpPr>
          <p:cNvPr id="218" name="Text Box 6"/>
          <p:cNvSpPr txBox="1"/>
          <p:nvPr/>
        </p:nvSpPr>
        <p:spPr>
          <a:xfrm>
            <a:off x="1878330" y="2570251"/>
            <a:ext cx="910971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缓存的原理</a:t>
            </a:r>
            <a:endParaRPr lang="zh-CN" sz="4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15" name="Picture 3" descr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1871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 dirty="0"/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492082" y="24438"/>
              <a:ext cx="895436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课时1</a:t>
              </a: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/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8309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基本思想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缓存的优点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缓存的代价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缓存的原理、引入及设计</a:t>
            </a:r>
          </a:p>
        </p:txBody>
      </p:sp>
      <p:sp>
        <p:nvSpPr>
          <p:cNvPr id="10" name="iṧ1iďe"/>
          <p:cNvSpPr/>
          <p:nvPr/>
        </p:nvSpPr>
        <p:spPr>
          <a:xfrm>
            <a:off x="934102" y="1534333"/>
            <a:ext cx="10323795" cy="2430053"/>
          </a:xfrm>
          <a:prstGeom prst="rect">
            <a:avLst/>
          </a:prstGeom>
          <a:blipFill>
            <a:blip r:embed="rId4"/>
            <a:stretch>
              <a:fillRect t="-92018" b="-91208"/>
            </a:stretch>
          </a:blipFill>
          <a:ln w="6350" cap="flat" cmpd="sng" algn="ctr">
            <a:noFill/>
            <a:prstDash val="solid"/>
            <a:miter lim="800000"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1" name="ïṡľíḋè"/>
          <p:cNvSpPr txBox="1"/>
          <p:nvPr/>
        </p:nvSpPr>
        <p:spPr bwMode="auto">
          <a:xfrm>
            <a:off x="934102" y="2491435"/>
            <a:ext cx="10323795" cy="147295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  <a:miter lim="800000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课程内容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2" name="íšḻïḍê"/>
          <p:cNvGrpSpPr/>
          <p:nvPr/>
        </p:nvGrpSpPr>
        <p:grpSpPr>
          <a:xfrm>
            <a:off x="2481964" y="4511534"/>
            <a:ext cx="1660184" cy="1379703"/>
            <a:chOff x="1274018" y="3532971"/>
            <a:chExt cx="1960612" cy="1629375"/>
          </a:xfrm>
        </p:grpSpPr>
        <p:sp>
          <p:nvSpPr>
            <p:cNvPr id="37" name="îṥḷiḍé"/>
            <p:cNvSpPr/>
            <p:nvPr/>
          </p:nvSpPr>
          <p:spPr>
            <a:xfrm>
              <a:off x="1958879" y="4571456"/>
              <a:ext cx="590890" cy="590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1</a:t>
              </a:r>
              <a:endParaRPr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grpSp>
          <p:nvGrpSpPr>
            <p:cNvPr id="38" name="ísḻiḍê"/>
            <p:cNvGrpSpPr/>
            <p:nvPr/>
          </p:nvGrpSpPr>
          <p:grpSpPr>
            <a:xfrm>
              <a:off x="1274018" y="3532971"/>
              <a:ext cx="1960612" cy="1066753"/>
              <a:chOff x="1274018" y="3532971"/>
              <a:chExt cx="1960612" cy="1066753"/>
            </a:xfrm>
          </p:grpSpPr>
          <p:sp>
            <p:nvSpPr>
              <p:cNvPr id="39" name="ïŝļîḍe"/>
              <p:cNvSpPr/>
              <p:nvPr/>
            </p:nvSpPr>
            <p:spPr bwMode="auto">
              <a:xfrm>
                <a:off x="1791825" y="3768398"/>
                <a:ext cx="924998" cy="831326"/>
              </a:xfrm>
              <a:custGeom>
                <a:avLst/>
                <a:gdLst>
                  <a:gd name="T0" fmla="*/ 707 w 800"/>
                  <a:gd name="T1" fmla="*/ 507 h 720"/>
                  <a:gd name="T2" fmla="*/ 707 w 800"/>
                  <a:gd name="T3" fmla="*/ 347 h 720"/>
                  <a:gd name="T4" fmla="*/ 413 w 800"/>
                  <a:gd name="T5" fmla="*/ 347 h 720"/>
                  <a:gd name="T6" fmla="*/ 413 w 800"/>
                  <a:gd name="T7" fmla="*/ 213 h 720"/>
                  <a:gd name="T8" fmla="*/ 507 w 800"/>
                  <a:gd name="T9" fmla="*/ 213 h 720"/>
                  <a:gd name="T10" fmla="*/ 507 w 800"/>
                  <a:gd name="T11" fmla="*/ 0 h 720"/>
                  <a:gd name="T12" fmla="*/ 293 w 800"/>
                  <a:gd name="T13" fmla="*/ 0 h 720"/>
                  <a:gd name="T14" fmla="*/ 293 w 800"/>
                  <a:gd name="T15" fmla="*/ 213 h 720"/>
                  <a:gd name="T16" fmla="*/ 387 w 800"/>
                  <a:gd name="T17" fmla="*/ 213 h 720"/>
                  <a:gd name="T18" fmla="*/ 387 w 800"/>
                  <a:gd name="T19" fmla="*/ 347 h 720"/>
                  <a:gd name="T20" fmla="*/ 93 w 800"/>
                  <a:gd name="T21" fmla="*/ 347 h 720"/>
                  <a:gd name="T22" fmla="*/ 93 w 800"/>
                  <a:gd name="T23" fmla="*/ 507 h 720"/>
                  <a:gd name="T24" fmla="*/ 0 w 800"/>
                  <a:gd name="T25" fmla="*/ 507 h 720"/>
                  <a:gd name="T26" fmla="*/ 0 w 800"/>
                  <a:gd name="T27" fmla="*/ 720 h 720"/>
                  <a:gd name="T28" fmla="*/ 213 w 800"/>
                  <a:gd name="T29" fmla="*/ 720 h 720"/>
                  <a:gd name="T30" fmla="*/ 213 w 800"/>
                  <a:gd name="T31" fmla="*/ 507 h 720"/>
                  <a:gd name="T32" fmla="*/ 120 w 800"/>
                  <a:gd name="T33" fmla="*/ 507 h 720"/>
                  <a:gd name="T34" fmla="*/ 120 w 800"/>
                  <a:gd name="T35" fmla="*/ 373 h 720"/>
                  <a:gd name="T36" fmla="*/ 387 w 800"/>
                  <a:gd name="T37" fmla="*/ 373 h 720"/>
                  <a:gd name="T38" fmla="*/ 387 w 800"/>
                  <a:gd name="T39" fmla="*/ 507 h 720"/>
                  <a:gd name="T40" fmla="*/ 293 w 800"/>
                  <a:gd name="T41" fmla="*/ 507 h 720"/>
                  <a:gd name="T42" fmla="*/ 293 w 800"/>
                  <a:gd name="T43" fmla="*/ 720 h 720"/>
                  <a:gd name="T44" fmla="*/ 507 w 800"/>
                  <a:gd name="T45" fmla="*/ 720 h 720"/>
                  <a:gd name="T46" fmla="*/ 507 w 800"/>
                  <a:gd name="T47" fmla="*/ 507 h 720"/>
                  <a:gd name="T48" fmla="*/ 413 w 800"/>
                  <a:gd name="T49" fmla="*/ 507 h 720"/>
                  <a:gd name="T50" fmla="*/ 413 w 800"/>
                  <a:gd name="T51" fmla="*/ 373 h 720"/>
                  <a:gd name="T52" fmla="*/ 680 w 800"/>
                  <a:gd name="T53" fmla="*/ 373 h 720"/>
                  <a:gd name="T54" fmla="*/ 680 w 800"/>
                  <a:gd name="T55" fmla="*/ 507 h 720"/>
                  <a:gd name="T56" fmla="*/ 587 w 800"/>
                  <a:gd name="T57" fmla="*/ 507 h 720"/>
                  <a:gd name="T58" fmla="*/ 587 w 800"/>
                  <a:gd name="T59" fmla="*/ 720 h 720"/>
                  <a:gd name="T60" fmla="*/ 800 w 800"/>
                  <a:gd name="T61" fmla="*/ 720 h 720"/>
                  <a:gd name="T62" fmla="*/ 800 w 800"/>
                  <a:gd name="T63" fmla="*/ 507 h 720"/>
                  <a:gd name="T64" fmla="*/ 707 w 800"/>
                  <a:gd name="T65" fmla="*/ 507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0" h="720">
                    <a:moveTo>
                      <a:pt x="707" y="507"/>
                    </a:moveTo>
                    <a:lnTo>
                      <a:pt x="707" y="347"/>
                    </a:lnTo>
                    <a:lnTo>
                      <a:pt x="413" y="347"/>
                    </a:lnTo>
                    <a:lnTo>
                      <a:pt x="413" y="213"/>
                    </a:lnTo>
                    <a:lnTo>
                      <a:pt x="507" y="213"/>
                    </a:lnTo>
                    <a:lnTo>
                      <a:pt x="507" y="0"/>
                    </a:lnTo>
                    <a:lnTo>
                      <a:pt x="293" y="0"/>
                    </a:lnTo>
                    <a:lnTo>
                      <a:pt x="293" y="213"/>
                    </a:lnTo>
                    <a:lnTo>
                      <a:pt x="387" y="213"/>
                    </a:lnTo>
                    <a:lnTo>
                      <a:pt x="387" y="347"/>
                    </a:lnTo>
                    <a:lnTo>
                      <a:pt x="93" y="347"/>
                    </a:lnTo>
                    <a:lnTo>
                      <a:pt x="93" y="507"/>
                    </a:lnTo>
                    <a:lnTo>
                      <a:pt x="0" y="507"/>
                    </a:lnTo>
                    <a:lnTo>
                      <a:pt x="0" y="720"/>
                    </a:lnTo>
                    <a:lnTo>
                      <a:pt x="213" y="720"/>
                    </a:lnTo>
                    <a:lnTo>
                      <a:pt x="213" y="507"/>
                    </a:lnTo>
                    <a:lnTo>
                      <a:pt x="120" y="507"/>
                    </a:lnTo>
                    <a:lnTo>
                      <a:pt x="120" y="373"/>
                    </a:lnTo>
                    <a:lnTo>
                      <a:pt x="387" y="373"/>
                    </a:lnTo>
                    <a:lnTo>
                      <a:pt x="387" y="507"/>
                    </a:lnTo>
                    <a:lnTo>
                      <a:pt x="293" y="507"/>
                    </a:lnTo>
                    <a:lnTo>
                      <a:pt x="293" y="720"/>
                    </a:lnTo>
                    <a:lnTo>
                      <a:pt x="507" y="720"/>
                    </a:lnTo>
                    <a:lnTo>
                      <a:pt x="507" y="507"/>
                    </a:lnTo>
                    <a:lnTo>
                      <a:pt x="413" y="507"/>
                    </a:lnTo>
                    <a:lnTo>
                      <a:pt x="413" y="373"/>
                    </a:lnTo>
                    <a:lnTo>
                      <a:pt x="680" y="373"/>
                    </a:lnTo>
                    <a:lnTo>
                      <a:pt x="680" y="507"/>
                    </a:lnTo>
                    <a:lnTo>
                      <a:pt x="587" y="507"/>
                    </a:lnTo>
                    <a:lnTo>
                      <a:pt x="587" y="720"/>
                    </a:lnTo>
                    <a:lnTo>
                      <a:pt x="800" y="720"/>
                    </a:lnTo>
                    <a:lnTo>
                      <a:pt x="800" y="507"/>
                    </a:lnTo>
                    <a:lnTo>
                      <a:pt x="707" y="507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</p:spPr>
          </p:sp>
          <p:sp>
            <p:nvSpPr>
              <p:cNvPr id="40" name="îśļîďê"/>
              <p:cNvSpPr txBox="1"/>
              <p:nvPr/>
            </p:nvSpPr>
            <p:spPr bwMode="auto">
              <a:xfrm>
                <a:off x="1274018" y="3532971"/>
                <a:ext cx="1960612" cy="454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缓存基本思想</a:t>
                </a:r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>
            <a:off x="4860962" y="4615317"/>
            <a:ext cx="0" cy="15805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îṣliḓé"/>
          <p:cNvGrpSpPr/>
          <p:nvPr/>
        </p:nvGrpSpPr>
        <p:grpSpPr>
          <a:xfrm>
            <a:off x="5279868" y="4512024"/>
            <a:ext cx="1823028" cy="1379703"/>
            <a:chOff x="1165159" y="3532971"/>
            <a:chExt cx="2152925" cy="1629375"/>
          </a:xfrm>
        </p:grpSpPr>
        <p:sp>
          <p:nvSpPr>
            <p:cNvPr id="33" name="íṡḻîdè"/>
            <p:cNvSpPr/>
            <p:nvPr/>
          </p:nvSpPr>
          <p:spPr>
            <a:xfrm>
              <a:off x="1958879" y="4571456"/>
              <a:ext cx="590890" cy="590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2</a:t>
              </a:r>
              <a:endParaRPr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grpSp>
          <p:nvGrpSpPr>
            <p:cNvPr id="34" name="iŝḻiḑè"/>
            <p:cNvGrpSpPr/>
            <p:nvPr/>
          </p:nvGrpSpPr>
          <p:grpSpPr>
            <a:xfrm>
              <a:off x="1165159" y="3532971"/>
              <a:ext cx="2152925" cy="1066753"/>
              <a:chOff x="1165159" y="3532971"/>
              <a:chExt cx="2152925" cy="1066753"/>
            </a:xfrm>
          </p:grpSpPr>
          <p:sp>
            <p:nvSpPr>
              <p:cNvPr id="35" name="îS1îdè"/>
              <p:cNvSpPr/>
              <p:nvPr/>
            </p:nvSpPr>
            <p:spPr bwMode="auto">
              <a:xfrm>
                <a:off x="1791825" y="3768398"/>
                <a:ext cx="924998" cy="831326"/>
              </a:xfrm>
              <a:custGeom>
                <a:avLst/>
                <a:gdLst>
                  <a:gd name="T0" fmla="*/ 707 w 800"/>
                  <a:gd name="T1" fmla="*/ 507 h 720"/>
                  <a:gd name="T2" fmla="*/ 707 w 800"/>
                  <a:gd name="T3" fmla="*/ 347 h 720"/>
                  <a:gd name="T4" fmla="*/ 413 w 800"/>
                  <a:gd name="T5" fmla="*/ 347 h 720"/>
                  <a:gd name="T6" fmla="*/ 413 w 800"/>
                  <a:gd name="T7" fmla="*/ 213 h 720"/>
                  <a:gd name="T8" fmla="*/ 507 w 800"/>
                  <a:gd name="T9" fmla="*/ 213 h 720"/>
                  <a:gd name="T10" fmla="*/ 507 w 800"/>
                  <a:gd name="T11" fmla="*/ 0 h 720"/>
                  <a:gd name="T12" fmla="*/ 293 w 800"/>
                  <a:gd name="T13" fmla="*/ 0 h 720"/>
                  <a:gd name="T14" fmla="*/ 293 w 800"/>
                  <a:gd name="T15" fmla="*/ 213 h 720"/>
                  <a:gd name="T16" fmla="*/ 387 w 800"/>
                  <a:gd name="T17" fmla="*/ 213 h 720"/>
                  <a:gd name="T18" fmla="*/ 387 w 800"/>
                  <a:gd name="T19" fmla="*/ 347 h 720"/>
                  <a:gd name="T20" fmla="*/ 93 w 800"/>
                  <a:gd name="T21" fmla="*/ 347 h 720"/>
                  <a:gd name="T22" fmla="*/ 93 w 800"/>
                  <a:gd name="T23" fmla="*/ 507 h 720"/>
                  <a:gd name="T24" fmla="*/ 0 w 800"/>
                  <a:gd name="T25" fmla="*/ 507 h 720"/>
                  <a:gd name="T26" fmla="*/ 0 w 800"/>
                  <a:gd name="T27" fmla="*/ 720 h 720"/>
                  <a:gd name="T28" fmla="*/ 213 w 800"/>
                  <a:gd name="T29" fmla="*/ 720 h 720"/>
                  <a:gd name="T30" fmla="*/ 213 w 800"/>
                  <a:gd name="T31" fmla="*/ 507 h 720"/>
                  <a:gd name="T32" fmla="*/ 120 w 800"/>
                  <a:gd name="T33" fmla="*/ 507 h 720"/>
                  <a:gd name="T34" fmla="*/ 120 w 800"/>
                  <a:gd name="T35" fmla="*/ 373 h 720"/>
                  <a:gd name="T36" fmla="*/ 387 w 800"/>
                  <a:gd name="T37" fmla="*/ 373 h 720"/>
                  <a:gd name="T38" fmla="*/ 387 w 800"/>
                  <a:gd name="T39" fmla="*/ 507 h 720"/>
                  <a:gd name="T40" fmla="*/ 293 w 800"/>
                  <a:gd name="T41" fmla="*/ 507 h 720"/>
                  <a:gd name="T42" fmla="*/ 293 w 800"/>
                  <a:gd name="T43" fmla="*/ 720 h 720"/>
                  <a:gd name="T44" fmla="*/ 507 w 800"/>
                  <a:gd name="T45" fmla="*/ 720 h 720"/>
                  <a:gd name="T46" fmla="*/ 507 w 800"/>
                  <a:gd name="T47" fmla="*/ 507 h 720"/>
                  <a:gd name="T48" fmla="*/ 413 w 800"/>
                  <a:gd name="T49" fmla="*/ 507 h 720"/>
                  <a:gd name="T50" fmla="*/ 413 w 800"/>
                  <a:gd name="T51" fmla="*/ 373 h 720"/>
                  <a:gd name="T52" fmla="*/ 680 w 800"/>
                  <a:gd name="T53" fmla="*/ 373 h 720"/>
                  <a:gd name="T54" fmla="*/ 680 w 800"/>
                  <a:gd name="T55" fmla="*/ 507 h 720"/>
                  <a:gd name="T56" fmla="*/ 587 w 800"/>
                  <a:gd name="T57" fmla="*/ 507 h 720"/>
                  <a:gd name="T58" fmla="*/ 587 w 800"/>
                  <a:gd name="T59" fmla="*/ 720 h 720"/>
                  <a:gd name="T60" fmla="*/ 800 w 800"/>
                  <a:gd name="T61" fmla="*/ 720 h 720"/>
                  <a:gd name="T62" fmla="*/ 800 w 800"/>
                  <a:gd name="T63" fmla="*/ 507 h 720"/>
                  <a:gd name="T64" fmla="*/ 707 w 800"/>
                  <a:gd name="T65" fmla="*/ 507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0" h="720">
                    <a:moveTo>
                      <a:pt x="707" y="507"/>
                    </a:moveTo>
                    <a:lnTo>
                      <a:pt x="707" y="347"/>
                    </a:lnTo>
                    <a:lnTo>
                      <a:pt x="413" y="347"/>
                    </a:lnTo>
                    <a:lnTo>
                      <a:pt x="413" y="213"/>
                    </a:lnTo>
                    <a:lnTo>
                      <a:pt x="507" y="213"/>
                    </a:lnTo>
                    <a:lnTo>
                      <a:pt x="507" y="0"/>
                    </a:lnTo>
                    <a:lnTo>
                      <a:pt x="293" y="0"/>
                    </a:lnTo>
                    <a:lnTo>
                      <a:pt x="293" y="213"/>
                    </a:lnTo>
                    <a:lnTo>
                      <a:pt x="387" y="213"/>
                    </a:lnTo>
                    <a:lnTo>
                      <a:pt x="387" y="347"/>
                    </a:lnTo>
                    <a:lnTo>
                      <a:pt x="93" y="347"/>
                    </a:lnTo>
                    <a:lnTo>
                      <a:pt x="93" y="507"/>
                    </a:lnTo>
                    <a:lnTo>
                      <a:pt x="0" y="507"/>
                    </a:lnTo>
                    <a:lnTo>
                      <a:pt x="0" y="720"/>
                    </a:lnTo>
                    <a:lnTo>
                      <a:pt x="213" y="720"/>
                    </a:lnTo>
                    <a:lnTo>
                      <a:pt x="213" y="507"/>
                    </a:lnTo>
                    <a:lnTo>
                      <a:pt x="120" y="507"/>
                    </a:lnTo>
                    <a:lnTo>
                      <a:pt x="120" y="373"/>
                    </a:lnTo>
                    <a:lnTo>
                      <a:pt x="387" y="373"/>
                    </a:lnTo>
                    <a:lnTo>
                      <a:pt x="387" y="507"/>
                    </a:lnTo>
                    <a:lnTo>
                      <a:pt x="293" y="507"/>
                    </a:lnTo>
                    <a:lnTo>
                      <a:pt x="293" y="720"/>
                    </a:lnTo>
                    <a:lnTo>
                      <a:pt x="507" y="720"/>
                    </a:lnTo>
                    <a:lnTo>
                      <a:pt x="507" y="507"/>
                    </a:lnTo>
                    <a:lnTo>
                      <a:pt x="413" y="507"/>
                    </a:lnTo>
                    <a:lnTo>
                      <a:pt x="413" y="373"/>
                    </a:lnTo>
                    <a:lnTo>
                      <a:pt x="680" y="373"/>
                    </a:lnTo>
                    <a:lnTo>
                      <a:pt x="680" y="507"/>
                    </a:lnTo>
                    <a:lnTo>
                      <a:pt x="587" y="507"/>
                    </a:lnTo>
                    <a:lnTo>
                      <a:pt x="587" y="720"/>
                    </a:lnTo>
                    <a:lnTo>
                      <a:pt x="800" y="720"/>
                    </a:lnTo>
                    <a:lnTo>
                      <a:pt x="800" y="507"/>
                    </a:lnTo>
                    <a:lnTo>
                      <a:pt x="707" y="507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</p:spPr>
          </p:sp>
          <p:sp>
            <p:nvSpPr>
              <p:cNvPr id="36" name="iṩľïḓé"/>
              <p:cNvSpPr txBox="1"/>
              <p:nvPr/>
            </p:nvSpPr>
            <p:spPr bwMode="auto">
              <a:xfrm>
                <a:off x="1165159" y="3532971"/>
                <a:ext cx="2152925" cy="454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缓存的优点</a:t>
                </a:r>
                <a:endParaRPr lang="en-US" altLang="zh-CN" sz="16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</p:grpSp>
      <p:grpSp>
        <p:nvGrpSpPr>
          <p:cNvPr id="15" name="iŝḷîḓè"/>
          <p:cNvGrpSpPr/>
          <p:nvPr/>
        </p:nvGrpSpPr>
        <p:grpSpPr>
          <a:xfrm>
            <a:off x="8152396" y="4511534"/>
            <a:ext cx="2027108" cy="1380192"/>
            <a:chOff x="1068541" y="3532393"/>
            <a:chExt cx="2393935" cy="1629953"/>
          </a:xfrm>
        </p:grpSpPr>
        <p:sp>
          <p:nvSpPr>
            <p:cNvPr id="29" name="îŝḷïďê"/>
            <p:cNvSpPr/>
            <p:nvPr/>
          </p:nvSpPr>
          <p:spPr>
            <a:xfrm>
              <a:off x="1958879" y="4571456"/>
              <a:ext cx="590890" cy="590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3</a:t>
              </a:r>
              <a:endParaRPr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grpSp>
          <p:nvGrpSpPr>
            <p:cNvPr id="30" name="iśḷidè"/>
            <p:cNvGrpSpPr/>
            <p:nvPr/>
          </p:nvGrpSpPr>
          <p:grpSpPr>
            <a:xfrm>
              <a:off x="1068541" y="3532393"/>
              <a:ext cx="2393935" cy="1067331"/>
              <a:chOff x="1068541" y="3532393"/>
              <a:chExt cx="2393935" cy="1067331"/>
            </a:xfrm>
          </p:grpSpPr>
          <p:sp>
            <p:nvSpPr>
              <p:cNvPr id="31" name="ïṧļïḓe"/>
              <p:cNvSpPr/>
              <p:nvPr/>
            </p:nvSpPr>
            <p:spPr bwMode="auto">
              <a:xfrm>
                <a:off x="1791825" y="3768398"/>
                <a:ext cx="924998" cy="831326"/>
              </a:xfrm>
              <a:custGeom>
                <a:avLst/>
                <a:gdLst>
                  <a:gd name="T0" fmla="*/ 707 w 800"/>
                  <a:gd name="T1" fmla="*/ 507 h 720"/>
                  <a:gd name="T2" fmla="*/ 707 w 800"/>
                  <a:gd name="T3" fmla="*/ 347 h 720"/>
                  <a:gd name="T4" fmla="*/ 413 w 800"/>
                  <a:gd name="T5" fmla="*/ 347 h 720"/>
                  <a:gd name="T6" fmla="*/ 413 w 800"/>
                  <a:gd name="T7" fmla="*/ 213 h 720"/>
                  <a:gd name="T8" fmla="*/ 507 w 800"/>
                  <a:gd name="T9" fmla="*/ 213 h 720"/>
                  <a:gd name="T10" fmla="*/ 507 w 800"/>
                  <a:gd name="T11" fmla="*/ 0 h 720"/>
                  <a:gd name="T12" fmla="*/ 293 w 800"/>
                  <a:gd name="T13" fmla="*/ 0 h 720"/>
                  <a:gd name="T14" fmla="*/ 293 w 800"/>
                  <a:gd name="T15" fmla="*/ 213 h 720"/>
                  <a:gd name="T16" fmla="*/ 387 w 800"/>
                  <a:gd name="T17" fmla="*/ 213 h 720"/>
                  <a:gd name="T18" fmla="*/ 387 w 800"/>
                  <a:gd name="T19" fmla="*/ 347 h 720"/>
                  <a:gd name="T20" fmla="*/ 93 w 800"/>
                  <a:gd name="T21" fmla="*/ 347 h 720"/>
                  <a:gd name="T22" fmla="*/ 93 w 800"/>
                  <a:gd name="T23" fmla="*/ 507 h 720"/>
                  <a:gd name="T24" fmla="*/ 0 w 800"/>
                  <a:gd name="T25" fmla="*/ 507 h 720"/>
                  <a:gd name="T26" fmla="*/ 0 w 800"/>
                  <a:gd name="T27" fmla="*/ 720 h 720"/>
                  <a:gd name="T28" fmla="*/ 213 w 800"/>
                  <a:gd name="T29" fmla="*/ 720 h 720"/>
                  <a:gd name="T30" fmla="*/ 213 w 800"/>
                  <a:gd name="T31" fmla="*/ 507 h 720"/>
                  <a:gd name="T32" fmla="*/ 120 w 800"/>
                  <a:gd name="T33" fmla="*/ 507 h 720"/>
                  <a:gd name="T34" fmla="*/ 120 w 800"/>
                  <a:gd name="T35" fmla="*/ 373 h 720"/>
                  <a:gd name="T36" fmla="*/ 387 w 800"/>
                  <a:gd name="T37" fmla="*/ 373 h 720"/>
                  <a:gd name="T38" fmla="*/ 387 w 800"/>
                  <a:gd name="T39" fmla="*/ 507 h 720"/>
                  <a:gd name="T40" fmla="*/ 293 w 800"/>
                  <a:gd name="T41" fmla="*/ 507 h 720"/>
                  <a:gd name="T42" fmla="*/ 293 w 800"/>
                  <a:gd name="T43" fmla="*/ 720 h 720"/>
                  <a:gd name="T44" fmla="*/ 507 w 800"/>
                  <a:gd name="T45" fmla="*/ 720 h 720"/>
                  <a:gd name="T46" fmla="*/ 507 w 800"/>
                  <a:gd name="T47" fmla="*/ 507 h 720"/>
                  <a:gd name="T48" fmla="*/ 413 w 800"/>
                  <a:gd name="T49" fmla="*/ 507 h 720"/>
                  <a:gd name="T50" fmla="*/ 413 w 800"/>
                  <a:gd name="T51" fmla="*/ 373 h 720"/>
                  <a:gd name="T52" fmla="*/ 680 w 800"/>
                  <a:gd name="T53" fmla="*/ 373 h 720"/>
                  <a:gd name="T54" fmla="*/ 680 w 800"/>
                  <a:gd name="T55" fmla="*/ 507 h 720"/>
                  <a:gd name="T56" fmla="*/ 587 w 800"/>
                  <a:gd name="T57" fmla="*/ 507 h 720"/>
                  <a:gd name="T58" fmla="*/ 587 w 800"/>
                  <a:gd name="T59" fmla="*/ 720 h 720"/>
                  <a:gd name="T60" fmla="*/ 800 w 800"/>
                  <a:gd name="T61" fmla="*/ 720 h 720"/>
                  <a:gd name="T62" fmla="*/ 800 w 800"/>
                  <a:gd name="T63" fmla="*/ 507 h 720"/>
                  <a:gd name="T64" fmla="*/ 707 w 800"/>
                  <a:gd name="T65" fmla="*/ 507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0" h="720">
                    <a:moveTo>
                      <a:pt x="707" y="507"/>
                    </a:moveTo>
                    <a:lnTo>
                      <a:pt x="707" y="347"/>
                    </a:lnTo>
                    <a:lnTo>
                      <a:pt x="413" y="347"/>
                    </a:lnTo>
                    <a:lnTo>
                      <a:pt x="413" y="213"/>
                    </a:lnTo>
                    <a:lnTo>
                      <a:pt x="507" y="213"/>
                    </a:lnTo>
                    <a:lnTo>
                      <a:pt x="507" y="0"/>
                    </a:lnTo>
                    <a:lnTo>
                      <a:pt x="293" y="0"/>
                    </a:lnTo>
                    <a:lnTo>
                      <a:pt x="293" y="213"/>
                    </a:lnTo>
                    <a:lnTo>
                      <a:pt x="387" y="213"/>
                    </a:lnTo>
                    <a:lnTo>
                      <a:pt x="387" y="347"/>
                    </a:lnTo>
                    <a:lnTo>
                      <a:pt x="93" y="347"/>
                    </a:lnTo>
                    <a:lnTo>
                      <a:pt x="93" y="507"/>
                    </a:lnTo>
                    <a:lnTo>
                      <a:pt x="0" y="507"/>
                    </a:lnTo>
                    <a:lnTo>
                      <a:pt x="0" y="720"/>
                    </a:lnTo>
                    <a:lnTo>
                      <a:pt x="213" y="720"/>
                    </a:lnTo>
                    <a:lnTo>
                      <a:pt x="213" y="507"/>
                    </a:lnTo>
                    <a:lnTo>
                      <a:pt x="120" y="507"/>
                    </a:lnTo>
                    <a:lnTo>
                      <a:pt x="120" y="373"/>
                    </a:lnTo>
                    <a:lnTo>
                      <a:pt x="387" y="373"/>
                    </a:lnTo>
                    <a:lnTo>
                      <a:pt x="387" y="507"/>
                    </a:lnTo>
                    <a:lnTo>
                      <a:pt x="293" y="507"/>
                    </a:lnTo>
                    <a:lnTo>
                      <a:pt x="293" y="720"/>
                    </a:lnTo>
                    <a:lnTo>
                      <a:pt x="507" y="720"/>
                    </a:lnTo>
                    <a:lnTo>
                      <a:pt x="507" y="507"/>
                    </a:lnTo>
                    <a:lnTo>
                      <a:pt x="413" y="507"/>
                    </a:lnTo>
                    <a:lnTo>
                      <a:pt x="413" y="373"/>
                    </a:lnTo>
                    <a:lnTo>
                      <a:pt x="680" y="373"/>
                    </a:lnTo>
                    <a:lnTo>
                      <a:pt x="680" y="507"/>
                    </a:lnTo>
                    <a:lnTo>
                      <a:pt x="587" y="507"/>
                    </a:lnTo>
                    <a:lnTo>
                      <a:pt x="587" y="720"/>
                    </a:lnTo>
                    <a:lnTo>
                      <a:pt x="800" y="720"/>
                    </a:lnTo>
                    <a:lnTo>
                      <a:pt x="800" y="507"/>
                    </a:lnTo>
                    <a:lnTo>
                      <a:pt x="707" y="507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</p:spPr>
          </p:sp>
          <p:sp>
            <p:nvSpPr>
              <p:cNvPr id="32" name="iŝ1idé"/>
              <p:cNvSpPr txBox="1"/>
              <p:nvPr/>
            </p:nvSpPr>
            <p:spPr bwMode="auto">
              <a:xfrm>
                <a:off x="1068541" y="3532393"/>
                <a:ext cx="2393935" cy="454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缓存的代价</a:t>
                </a:r>
                <a:endParaRPr lang="en-US" altLang="zh-CN" sz="16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7433145" y="4615317"/>
            <a:ext cx="0" cy="15805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978 E" pathEditMode="relative" ptsTypes="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978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64979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6061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ṧľíḑè"/>
          <p:cNvSpPr/>
          <p:nvPr/>
        </p:nvSpPr>
        <p:spPr>
          <a:xfrm flipH="1">
            <a:off x="6070019" y="3688111"/>
            <a:ext cx="1883356" cy="1884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endParaRPr dirty="0"/>
          </a:p>
        </p:txBody>
      </p:sp>
      <p:sp>
        <p:nvSpPr>
          <p:cNvPr id="5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缓存原理</a:t>
            </a:r>
            <a:r>
              <a:rPr lang="en-US" altLang="zh-CN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——</a:t>
            </a:r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定义</a:t>
            </a:r>
          </a:p>
        </p:txBody>
      </p:sp>
      <p:sp>
        <p:nvSpPr>
          <p:cNvPr id="38" name="iṧľíḑè"/>
          <p:cNvSpPr/>
          <p:nvPr/>
        </p:nvSpPr>
        <p:spPr>
          <a:xfrm flipH="1">
            <a:off x="6267296" y="3882914"/>
            <a:ext cx="1499508" cy="150005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endParaRPr dirty="0"/>
          </a:p>
        </p:txBody>
      </p:sp>
      <p:sp>
        <p:nvSpPr>
          <p:cNvPr id="39" name="íṡļiḑè"/>
          <p:cNvSpPr/>
          <p:nvPr/>
        </p:nvSpPr>
        <p:spPr>
          <a:xfrm>
            <a:off x="6861710" y="4274031"/>
            <a:ext cx="324350" cy="322118"/>
          </a:xfrm>
          <a:custGeom>
            <a:avLst/>
            <a:gdLst>
              <a:gd name="connsiteX0" fmla="*/ 12078 w 605169"/>
              <a:gd name="connsiteY0" fmla="*/ 370328 h 601006"/>
              <a:gd name="connsiteX1" fmla="*/ 231384 w 605169"/>
              <a:gd name="connsiteY1" fmla="*/ 370328 h 601006"/>
              <a:gd name="connsiteX2" fmla="*/ 231384 w 605169"/>
              <a:gd name="connsiteY2" fmla="*/ 589892 h 601006"/>
              <a:gd name="connsiteX3" fmla="*/ 168742 w 605169"/>
              <a:gd name="connsiteY3" fmla="*/ 589301 h 601006"/>
              <a:gd name="connsiteX4" fmla="*/ 168742 w 605169"/>
              <a:gd name="connsiteY4" fmla="*/ 499087 h 601006"/>
              <a:gd name="connsiteX5" fmla="*/ 183544 w 605169"/>
              <a:gd name="connsiteY5" fmla="*/ 465508 h 601006"/>
              <a:gd name="connsiteX6" fmla="*/ 47484 w 605169"/>
              <a:gd name="connsiteY6" fmla="*/ 601006 h 601006"/>
              <a:gd name="connsiteX7" fmla="*/ 0 w 605169"/>
              <a:gd name="connsiteY7" fmla="*/ 553594 h 601006"/>
              <a:gd name="connsiteX8" fmla="*/ 135349 w 605169"/>
              <a:gd name="connsiteY8" fmla="*/ 418096 h 601006"/>
              <a:gd name="connsiteX9" fmla="*/ 103732 w 605169"/>
              <a:gd name="connsiteY9" fmla="*/ 432875 h 601006"/>
              <a:gd name="connsiteX10" fmla="*/ 11841 w 605169"/>
              <a:gd name="connsiteY10" fmla="*/ 432875 h 601006"/>
              <a:gd name="connsiteX11" fmla="*/ 302091 w 605169"/>
              <a:gd name="connsiteY11" fmla="*/ 231031 h 601006"/>
              <a:gd name="connsiteX12" fmla="*/ 369411 w 605169"/>
              <a:gd name="connsiteY12" fmla="*/ 298315 h 601006"/>
              <a:gd name="connsiteX13" fmla="*/ 302091 w 605169"/>
              <a:gd name="connsiteY13" fmla="*/ 365599 h 601006"/>
              <a:gd name="connsiteX14" fmla="*/ 234771 w 605169"/>
              <a:gd name="connsiteY14" fmla="*/ 298315 h 601006"/>
              <a:gd name="connsiteX15" fmla="*/ 302091 w 605169"/>
              <a:gd name="connsiteY15" fmla="*/ 231031 h 601006"/>
              <a:gd name="connsiteX16" fmla="*/ 557684 w 605169"/>
              <a:gd name="connsiteY16" fmla="*/ 0 h 601006"/>
              <a:gd name="connsiteX17" fmla="*/ 605169 w 605169"/>
              <a:gd name="connsiteY17" fmla="*/ 47412 h 601006"/>
              <a:gd name="connsiteX18" fmla="*/ 469464 w 605169"/>
              <a:gd name="connsiteY18" fmla="*/ 183264 h 601006"/>
              <a:gd name="connsiteX19" fmla="*/ 503212 w 605169"/>
              <a:gd name="connsiteY19" fmla="*/ 168484 h 601006"/>
              <a:gd name="connsiteX20" fmla="*/ 593446 w 605169"/>
              <a:gd name="connsiteY20" fmla="*/ 168484 h 601006"/>
              <a:gd name="connsiteX21" fmla="*/ 594156 w 605169"/>
              <a:gd name="connsiteY21" fmla="*/ 231031 h 601006"/>
              <a:gd name="connsiteX22" fmla="*/ 374138 w 605169"/>
              <a:gd name="connsiteY22" fmla="*/ 231031 h 601006"/>
              <a:gd name="connsiteX23" fmla="*/ 374138 w 605169"/>
              <a:gd name="connsiteY23" fmla="*/ 12178 h 601006"/>
              <a:gd name="connsiteX24" fmla="*/ 436781 w 605169"/>
              <a:gd name="connsiteY24" fmla="*/ 11823 h 601006"/>
              <a:gd name="connsiteX25" fmla="*/ 436781 w 605169"/>
              <a:gd name="connsiteY25" fmla="*/ 103574 h 601006"/>
              <a:gd name="connsiteX26" fmla="*/ 421979 w 605169"/>
              <a:gd name="connsiteY26" fmla="*/ 135615 h 60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169" h="601006">
                <a:moveTo>
                  <a:pt x="12078" y="370328"/>
                </a:moveTo>
                <a:lnTo>
                  <a:pt x="231384" y="370328"/>
                </a:lnTo>
                <a:lnTo>
                  <a:pt x="231384" y="589892"/>
                </a:lnTo>
                <a:lnTo>
                  <a:pt x="168742" y="589301"/>
                </a:lnTo>
                <a:lnTo>
                  <a:pt x="168742" y="499087"/>
                </a:lnTo>
                <a:lnTo>
                  <a:pt x="183544" y="465508"/>
                </a:lnTo>
                <a:lnTo>
                  <a:pt x="47484" y="601006"/>
                </a:lnTo>
                <a:lnTo>
                  <a:pt x="0" y="553594"/>
                </a:lnTo>
                <a:lnTo>
                  <a:pt x="135349" y="418096"/>
                </a:lnTo>
                <a:lnTo>
                  <a:pt x="103732" y="432875"/>
                </a:lnTo>
                <a:lnTo>
                  <a:pt x="11841" y="432875"/>
                </a:lnTo>
                <a:close/>
                <a:moveTo>
                  <a:pt x="302091" y="231031"/>
                </a:moveTo>
                <a:cubicBezTo>
                  <a:pt x="339271" y="231031"/>
                  <a:pt x="369411" y="261155"/>
                  <a:pt x="369411" y="298315"/>
                </a:cubicBezTo>
                <a:cubicBezTo>
                  <a:pt x="369411" y="335475"/>
                  <a:pt x="339271" y="365599"/>
                  <a:pt x="302091" y="365599"/>
                </a:cubicBezTo>
                <a:cubicBezTo>
                  <a:pt x="264911" y="365599"/>
                  <a:pt x="234771" y="335475"/>
                  <a:pt x="234771" y="298315"/>
                </a:cubicBezTo>
                <a:cubicBezTo>
                  <a:pt x="234771" y="261155"/>
                  <a:pt x="264911" y="231031"/>
                  <a:pt x="302091" y="231031"/>
                </a:cubicBezTo>
                <a:close/>
                <a:moveTo>
                  <a:pt x="557684" y="0"/>
                </a:moveTo>
                <a:lnTo>
                  <a:pt x="605169" y="47412"/>
                </a:lnTo>
                <a:lnTo>
                  <a:pt x="469464" y="183264"/>
                </a:lnTo>
                <a:lnTo>
                  <a:pt x="503212" y="168484"/>
                </a:lnTo>
                <a:lnTo>
                  <a:pt x="593446" y="168484"/>
                </a:lnTo>
                <a:lnTo>
                  <a:pt x="594156" y="231031"/>
                </a:lnTo>
                <a:lnTo>
                  <a:pt x="374138" y="231031"/>
                </a:lnTo>
                <a:lnTo>
                  <a:pt x="374138" y="12178"/>
                </a:lnTo>
                <a:lnTo>
                  <a:pt x="436781" y="11823"/>
                </a:lnTo>
                <a:lnTo>
                  <a:pt x="436781" y="103574"/>
                </a:lnTo>
                <a:lnTo>
                  <a:pt x="421979" y="13561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925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endParaRPr dirty="0"/>
          </a:p>
        </p:txBody>
      </p:sp>
      <p:sp>
        <p:nvSpPr>
          <p:cNvPr id="40" name="iSļíḑe"/>
          <p:cNvSpPr/>
          <p:nvPr/>
        </p:nvSpPr>
        <p:spPr>
          <a:xfrm>
            <a:off x="6364202" y="4705570"/>
            <a:ext cx="1402602" cy="4156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狭义缓存</a:t>
            </a:r>
            <a:endParaRPr lang="zh-CN" altLang="en-US" sz="1600" i="1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1" name="iṣ1ïďe"/>
          <p:cNvSpPr/>
          <p:nvPr/>
        </p:nvSpPr>
        <p:spPr>
          <a:xfrm flipH="1">
            <a:off x="3992276" y="2337687"/>
            <a:ext cx="2145848" cy="2145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1095"/>
                  <a:pt x="12" y="11387"/>
                  <a:pt x="36" y="11676"/>
                </a:cubicBezTo>
                <a:cubicBezTo>
                  <a:pt x="334" y="15393"/>
                  <a:pt x="2514" y="18579"/>
                  <a:pt x="5623" y="20280"/>
                </a:cubicBezTo>
                <a:cubicBezTo>
                  <a:pt x="7160" y="21121"/>
                  <a:pt x="8924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endParaRPr dirty="0"/>
          </a:p>
        </p:txBody>
      </p:sp>
      <p:sp>
        <p:nvSpPr>
          <p:cNvPr id="42" name="iṡliḍé"/>
          <p:cNvSpPr/>
          <p:nvPr/>
        </p:nvSpPr>
        <p:spPr>
          <a:xfrm flipH="1">
            <a:off x="4262501" y="2607900"/>
            <a:ext cx="1605397" cy="1605412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endParaRPr dirty="0"/>
          </a:p>
        </p:txBody>
      </p:sp>
      <p:sp>
        <p:nvSpPr>
          <p:cNvPr id="43" name="išļíḓê"/>
          <p:cNvSpPr/>
          <p:nvPr/>
        </p:nvSpPr>
        <p:spPr>
          <a:xfrm>
            <a:off x="4803826" y="2802812"/>
            <a:ext cx="522749" cy="521960"/>
          </a:xfrm>
          <a:custGeom>
            <a:avLst/>
            <a:gdLst>
              <a:gd name="connsiteX0" fmla="*/ 247803 w 607639"/>
              <a:gd name="connsiteY0" fmla="*/ 331305 h 606722"/>
              <a:gd name="connsiteX1" fmla="*/ 275840 w 607639"/>
              <a:gd name="connsiteY1" fmla="*/ 359297 h 606722"/>
              <a:gd name="connsiteX2" fmla="*/ 163336 w 607639"/>
              <a:gd name="connsiteY2" fmla="*/ 471622 h 606722"/>
              <a:gd name="connsiteX3" fmla="*/ 199562 w 607639"/>
              <a:gd name="connsiteY3" fmla="*/ 507789 h 606722"/>
              <a:gd name="connsiteX4" fmla="*/ 99074 w 607639"/>
              <a:gd name="connsiteY4" fmla="*/ 507789 h 606722"/>
              <a:gd name="connsiteX5" fmla="*/ 99074 w 607639"/>
              <a:gd name="connsiteY5" fmla="*/ 407462 h 606722"/>
              <a:gd name="connsiteX6" fmla="*/ 135299 w 607639"/>
              <a:gd name="connsiteY6" fmla="*/ 443629 h 606722"/>
              <a:gd name="connsiteX7" fmla="*/ 247791 w 607639"/>
              <a:gd name="connsiteY7" fmla="*/ 275411 h 606722"/>
              <a:gd name="connsiteX8" fmla="*/ 135288 w 607639"/>
              <a:gd name="connsiteY8" fmla="*/ 387655 h 606722"/>
              <a:gd name="connsiteX9" fmla="*/ 59456 w 607639"/>
              <a:gd name="connsiteY9" fmla="*/ 311937 h 606722"/>
              <a:gd name="connsiteX10" fmla="*/ 59456 w 607639"/>
              <a:gd name="connsiteY10" fmla="*/ 547356 h 606722"/>
              <a:gd name="connsiteX11" fmla="*/ 295230 w 607639"/>
              <a:gd name="connsiteY11" fmla="*/ 547356 h 606722"/>
              <a:gd name="connsiteX12" fmla="*/ 219398 w 607639"/>
              <a:gd name="connsiteY12" fmla="*/ 471638 h 606722"/>
              <a:gd name="connsiteX13" fmla="*/ 331812 w 607639"/>
              <a:gd name="connsiteY13" fmla="*/ 359305 h 606722"/>
              <a:gd name="connsiteX14" fmla="*/ 408077 w 607639"/>
              <a:gd name="connsiteY14" fmla="*/ 98933 h 606722"/>
              <a:gd name="connsiteX15" fmla="*/ 508565 w 607639"/>
              <a:gd name="connsiteY15" fmla="*/ 98933 h 606722"/>
              <a:gd name="connsiteX16" fmla="*/ 508565 w 607639"/>
              <a:gd name="connsiteY16" fmla="*/ 199261 h 606722"/>
              <a:gd name="connsiteX17" fmla="*/ 472340 w 607639"/>
              <a:gd name="connsiteY17" fmla="*/ 163093 h 606722"/>
              <a:gd name="connsiteX18" fmla="*/ 359836 w 607639"/>
              <a:gd name="connsiteY18" fmla="*/ 275417 h 606722"/>
              <a:gd name="connsiteX19" fmla="*/ 331799 w 607639"/>
              <a:gd name="connsiteY19" fmla="*/ 247425 h 606722"/>
              <a:gd name="connsiteX20" fmla="*/ 444303 w 607639"/>
              <a:gd name="connsiteY20" fmla="*/ 135101 h 606722"/>
              <a:gd name="connsiteX21" fmla="*/ 312408 w 607639"/>
              <a:gd name="connsiteY21" fmla="*/ 59366 h 606722"/>
              <a:gd name="connsiteX22" fmla="*/ 388241 w 607639"/>
              <a:gd name="connsiteY22" fmla="*/ 135084 h 606722"/>
              <a:gd name="connsiteX23" fmla="*/ 275827 w 607639"/>
              <a:gd name="connsiteY23" fmla="*/ 247417 h 606722"/>
              <a:gd name="connsiteX24" fmla="*/ 359848 w 607639"/>
              <a:gd name="connsiteY24" fmla="*/ 331311 h 606722"/>
              <a:gd name="connsiteX25" fmla="*/ 472351 w 607639"/>
              <a:gd name="connsiteY25" fmla="*/ 219067 h 606722"/>
              <a:gd name="connsiteX26" fmla="*/ 548184 w 607639"/>
              <a:gd name="connsiteY26" fmla="*/ 294785 h 606722"/>
              <a:gd name="connsiteX27" fmla="*/ 548184 w 607639"/>
              <a:gd name="connsiteY27" fmla="*/ 59366 h 606722"/>
              <a:gd name="connsiteX28" fmla="*/ 0 w 607639"/>
              <a:gd name="connsiteY28" fmla="*/ 0 h 606722"/>
              <a:gd name="connsiteX29" fmla="*/ 607639 w 607639"/>
              <a:gd name="connsiteY29" fmla="*/ 0 h 606722"/>
              <a:gd name="connsiteX30" fmla="*/ 607639 w 607639"/>
              <a:gd name="connsiteY30" fmla="*/ 606722 h 606722"/>
              <a:gd name="connsiteX31" fmla="*/ 0 w 607639"/>
              <a:gd name="connsiteY31" fmla="*/ 606722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639" h="606722">
                <a:moveTo>
                  <a:pt x="247803" y="331305"/>
                </a:moveTo>
                <a:lnTo>
                  <a:pt x="275840" y="359297"/>
                </a:lnTo>
                <a:lnTo>
                  <a:pt x="163336" y="471622"/>
                </a:lnTo>
                <a:lnTo>
                  <a:pt x="199562" y="507789"/>
                </a:lnTo>
                <a:lnTo>
                  <a:pt x="99074" y="507789"/>
                </a:lnTo>
                <a:lnTo>
                  <a:pt x="99074" y="407462"/>
                </a:lnTo>
                <a:lnTo>
                  <a:pt x="135299" y="443629"/>
                </a:lnTo>
                <a:close/>
                <a:moveTo>
                  <a:pt x="247791" y="275411"/>
                </a:moveTo>
                <a:lnTo>
                  <a:pt x="135288" y="387655"/>
                </a:lnTo>
                <a:lnTo>
                  <a:pt x="59456" y="311937"/>
                </a:lnTo>
                <a:lnTo>
                  <a:pt x="59456" y="547356"/>
                </a:lnTo>
                <a:lnTo>
                  <a:pt x="295230" y="547356"/>
                </a:lnTo>
                <a:lnTo>
                  <a:pt x="219398" y="471638"/>
                </a:lnTo>
                <a:lnTo>
                  <a:pt x="331812" y="359305"/>
                </a:lnTo>
                <a:close/>
                <a:moveTo>
                  <a:pt x="408077" y="98933"/>
                </a:moveTo>
                <a:lnTo>
                  <a:pt x="508565" y="98933"/>
                </a:lnTo>
                <a:lnTo>
                  <a:pt x="508565" y="199261"/>
                </a:lnTo>
                <a:lnTo>
                  <a:pt x="472340" y="163093"/>
                </a:lnTo>
                <a:lnTo>
                  <a:pt x="359836" y="275417"/>
                </a:lnTo>
                <a:lnTo>
                  <a:pt x="331799" y="247425"/>
                </a:lnTo>
                <a:lnTo>
                  <a:pt x="444303" y="135101"/>
                </a:lnTo>
                <a:close/>
                <a:moveTo>
                  <a:pt x="312408" y="59366"/>
                </a:moveTo>
                <a:lnTo>
                  <a:pt x="388241" y="135084"/>
                </a:lnTo>
                <a:lnTo>
                  <a:pt x="275827" y="247417"/>
                </a:lnTo>
                <a:lnTo>
                  <a:pt x="359848" y="331311"/>
                </a:lnTo>
                <a:lnTo>
                  <a:pt x="472351" y="219067"/>
                </a:lnTo>
                <a:lnTo>
                  <a:pt x="548184" y="294785"/>
                </a:lnTo>
                <a:lnTo>
                  <a:pt x="548184" y="59366"/>
                </a:lnTo>
                <a:close/>
                <a:moveTo>
                  <a:pt x="0" y="0"/>
                </a:moveTo>
                <a:lnTo>
                  <a:pt x="607639" y="0"/>
                </a:lnTo>
                <a:lnTo>
                  <a:pt x="607639" y="606722"/>
                </a:lnTo>
                <a:lnTo>
                  <a:pt x="0" y="606722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endParaRPr dirty="0"/>
          </a:p>
        </p:txBody>
      </p:sp>
      <p:sp>
        <p:nvSpPr>
          <p:cNvPr id="44" name="iṡlídê"/>
          <p:cNvSpPr/>
          <p:nvPr/>
        </p:nvSpPr>
        <p:spPr>
          <a:xfrm>
            <a:off x="4363899" y="3448207"/>
            <a:ext cx="1402602" cy="4156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广义缓存</a:t>
            </a:r>
            <a:endParaRPr lang="zh-CN" altLang="en-US" sz="1600" i="1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5" name="ïṥ1ïdè"/>
          <p:cNvSpPr/>
          <p:nvPr/>
        </p:nvSpPr>
        <p:spPr>
          <a:xfrm rot="7434745">
            <a:off x="4703097" y="1829912"/>
            <a:ext cx="823190" cy="1261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6" h="21600" extrusionOk="0">
                <a:moveTo>
                  <a:pt x="248" y="0"/>
                </a:moveTo>
                <a:cubicBezTo>
                  <a:pt x="-394" y="3423"/>
                  <a:pt x="224" y="6830"/>
                  <a:pt x="1940" y="9968"/>
                </a:cubicBezTo>
                <a:cubicBezTo>
                  <a:pt x="3705" y="13196"/>
                  <a:pt x="6652" y="16173"/>
                  <a:pt x="10864" y="18394"/>
                </a:cubicBezTo>
                <a:cubicBezTo>
                  <a:pt x="13880" y="19984"/>
                  <a:pt x="17424" y="21083"/>
                  <a:pt x="21206" y="21600"/>
                </a:cubicBezTo>
              </a:path>
            </a:pathLst>
          </a:custGeom>
          <a:noFill/>
          <a:ln w="63500" cap="flat">
            <a:solidFill>
              <a:schemeClr val="bg2">
                <a:lumMod val="90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endParaRPr dirty="0"/>
          </a:p>
        </p:txBody>
      </p:sp>
      <p:sp>
        <p:nvSpPr>
          <p:cNvPr id="46" name="îṥ1ïdê"/>
          <p:cNvSpPr/>
          <p:nvPr/>
        </p:nvSpPr>
        <p:spPr>
          <a:xfrm rot="14490068">
            <a:off x="7450236" y="4607082"/>
            <a:ext cx="686655" cy="10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74" h="21600" extrusionOk="0">
                <a:moveTo>
                  <a:pt x="737" y="0"/>
                </a:moveTo>
                <a:cubicBezTo>
                  <a:pt x="-1626" y="6731"/>
                  <a:pt x="1797" y="13810"/>
                  <a:pt x="9518" y="18160"/>
                </a:cubicBezTo>
                <a:cubicBezTo>
                  <a:pt x="12560" y="19874"/>
                  <a:pt x="16145" y="21054"/>
                  <a:pt x="19974" y="21600"/>
                </a:cubicBezTo>
              </a:path>
            </a:pathLst>
          </a:custGeom>
          <a:noFill/>
          <a:ln w="63500" cap="flat">
            <a:solidFill>
              <a:schemeClr val="bg2">
                <a:lumMod val="90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/>
            <a:endParaRPr dirty="0"/>
          </a:p>
        </p:txBody>
      </p:sp>
      <p:sp>
        <p:nvSpPr>
          <p:cNvPr id="47" name="i$ḻïďê"/>
          <p:cNvSpPr txBox="1"/>
          <p:nvPr/>
        </p:nvSpPr>
        <p:spPr bwMode="auto">
          <a:xfrm>
            <a:off x="1209614" y="2634473"/>
            <a:ext cx="3473036" cy="81373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数据高速交换的存储介质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用于数据的更快速访问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8" name="ïŝļiďè"/>
          <p:cNvSpPr txBox="1"/>
          <p:nvPr/>
        </p:nvSpPr>
        <p:spPr bwMode="auto">
          <a:xfrm>
            <a:off x="7626755" y="4091568"/>
            <a:ext cx="3163592" cy="50671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加速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CPU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交换的存储器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缓存原理</a:t>
            </a:r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——</a:t>
            </a:r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基本思想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71" y="2120799"/>
            <a:ext cx="5469573" cy="3188909"/>
          </a:xfrm>
          <a:prstGeom prst="rect">
            <a:avLst/>
          </a:prstGeom>
        </p:spPr>
      </p:pic>
      <p:cxnSp>
        <p:nvCxnSpPr>
          <p:cNvPr id="141" name="直接连接符 140"/>
          <p:cNvCxnSpPr>
            <a:stCxn id="143" idx="4"/>
            <a:endCxn id="149" idx="0"/>
          </p:cNvCxnSpPr>
          <p:nvPr/>
        </p:nvCxnSpPr>
        <p:spPr>
          <a:xfrm>
            <a:off x="6492070" y="2482041"/>
            <a:ext cx="0" cy="2395806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iS1î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453924" y="2201776"/>
            <a:ext cx="2746376" cy="2269214"/>
            <a:chOff x="4592638" y="1533526"/>
            <a:chExt cx="2746376" cy="2322512"/>
          </a:xfrm>
        </p:grpSpPr>
        <p:sp>
          <p:nvSpPr>
            <p:cNvPr id="170" name="ïslîḍê"/>
            <p:cNvSpPr/>
            <p:nvPr/>
          </p:nvSpPr>
          <p:spPr bwMode="auto">
            <a:xfrm>
              <a:off x="7189788" y="3687763"/>
              <a:ext cx="1588" cy="20638"/>
            </a:xfrm>
            <a:custGeom>
              <a:avLst/>
              <a:gdLst>
                <a:gd name="T0" fmla="*/ 0 w 2"/>
                <a:gd name="T1" fmla="*/ 6 h 17"/>
                <a:gd name="T2" fmla="*/ 1 w 2"/>
                <a:gd name="T3" fmla="*/ 17 h 17"/>
                <a:gd name="T4" fmla="*/ 2 w 2"/>
                <a:gd name="T5" fmla="*/ 6 h 17"/>
                <a:gd name="T6" fmla="*/ 1 w 2"/>
                <a:gd name="T7" fmla="*/ 3 h 17"/>
                <a:gd name="T8" fmla="*/ 0 w 2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7">
                  <a:moveTo>
                    <a:pt x="0" y="6"/>
                  </a:moveTo>
                  <a:cubicBezTo>
                    <a:pt x="0" y="12"/>
                    <a:pt x="0" y="17"/>
                    <a:pt x="1" y="17"/>
                  </a:cubicBezTo>
                  <a:cubicBezTo>
                    <a:pt x="2" y="17"/>
                    <a:pt x="2" y="12"/>
                    <a:pt x="2" y="6"/>
                  </a:cubicBezTo>
                  <a:cubicBezTo>
                    <a:pt x="2" y="0"/>
                    <a:pt x="2" y="3"/>
                    <a:pt x="1" y="3"/>
                  </a:cubicBezTo>
                  <a:cubicBezTo>
                    <a:pt x="0" y="3"/>
                    <a:pt x="0" y="1"/>
                    <a:pt x="0" y="6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1" name="ïṩ1íḋé"/>
            <p:cNvSpPr/>
            <p:nvPr/>
          </p:nvSpPr>
          <p:spPr bwMode="auto">
            <a:xfrm>
              <a:off x="7302501" y="3668713"/>
              <a:ext cx="36513" cy="58738"/>
            </a:xfrm>
            <a:custGeom>
              <a:avLst/>
              <a:gdLst>
                <a:gd name="T0" fmla="*/ 0 w 28"/>
                <a:gd name="T1" fmla="*/ 0 h 45"/>
                <a:gd name="T2" fmla="*/ 0 w 28"/>
                <a:gd name="T3" fmla="*/ 0 h 45"/>
                <a:gd name="T4" fmla="*/ 0 w 28"/>
                <a:gd name="T5" fmla="*/ 0 h 45"/>
                <a:gd name="T6" fmla="*/ 0 w 28"/>
                <a:gd name="T7" fmla="*/ 0 h 45"/>
                <a:gd name="T8" fmla="*/ 0 w 28"/>
                <a:gd name="T9" fmla="*/ 0 h 45"/>
                <a:gd name="T10" fmla="*/ 28 w 28"/>
                <a:gd name="T11" fmla="*/ 45 h 45"/>
                <a:gd name="T12" fmla="*/ 0 w 28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17"/>
                    <a:pt x="28" y="35"/>
                    <a:pt x="28" y="45"/>
                  </a:cubicBezTo>
                  <a:cubicBezTo>
                    <a:pt x="28" y="35"/>
                    <a:pt x="16" y="17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2" name="íšḷíḓe"/>
            <p:cNvSpPr/>
            <p:nvPr/>
          </p:nvSpPr>
          <p:spPr bwMode="auto">
            <a:xfrm>
              <a:off x="7162801" y="3795713"/>
              <a:ext cx="163513" cy="60325"/>
            </a:xfrm>
            <a:custGeom>
              <a:avLst/>
              <a:gdLst>
                <a:gd name="T0" fmla="*/ 0 w 128"/>
                <a:gd name="T1" fmla="*/ 43 h 47"/>
                <a:gd name="T2" fmla="*/ 10 w 128"/>
                <a:gd name="T3" fmla="*/ 47 h 47"/>
                <a:gd name="T4" fmla="*/ 0 w 128"/>
                <a:gd name="T5" fmla="*/ 43 h 47"/>
                <a:gd name="T6" fmla="*/ 0 w 128"/>
                <a:gd name="T7" fmla="*/ 43 h 47"/>
                <a:gd name="T8" fmla="*/ 128 w 128"/>
                <a:gd name="T9" fmla="*/ 0 h 47"/>
                <a:gd name="T10" fmla="*/ 127 w 128"/>
                <a:gd name="T11" fmla="*/ 0 h 47"/>
                <a:gd name="T12" fmla="*/ 128 w 128"/>
                <a:gd name="T13" fmla="*/ 0 h 47"/>
                <a:gd name="T14" fmla="*/ 128 w 12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47">
                  <a:moveTo>
                    <a:pt x="0" y="43"/>
                  </a:moveTo>
                  <a:cubicBezTo>
                    <a:pt x="2" y="45"/>
                    <a:pt x="5" y="46"/>
                    <a:pt x="10" y="47"/>
                  </a:cubicBezTo>
                  <a:cubicBezTo>
                    <a:pt x="5" y="46"/>
                    <a:pt x="2" y="45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12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3" name="îŝḻîḑe"/>
            <p:cNvSpPr/>
            <p:nvPr/>
          </p:nvSpPr>
          <p:spPr bwMode="auto">
            <a:xfrm>
              <a:off x="7161213" y="3843338"/>
              <a:ext cx="1588" cy="635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1 w 1"/>
                <a:gd name="T5" fmla="*/ 6 h 6"/>
                <a:gd name="T6" fmla="*/ 0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4" name="íSļïďè"/>
            <p:cNvSpPr/>
            <p:nvPr/>
          </p:nvSpPr>
          <p:spPr bwMode="auto">
            <a:xfrm>
              <a:off x="6092826" y="1651001"/>
              <a:ext cx="9525" cy="31750"/>
            </a:xfrm>
            <a:custGeom>
              <a:avLst/>
              <a:gdLst>
                <a:gd name="T0" fmla="*/ 8 w 8"/>
                <a:gd name="T1" fmla="*/ 0 h 25"/>
                <a:gd name="T2" fmla="*/ 1 w 8"/>
                <a:gd name="T3" fmla="*/ 21 h 25"/>
                <a:gd name="T4" fmla="*/ 3 w 8"/>
                <a:gd name="T5" fmla="*/ 25 h 25"/>
                <a:gd name="T6" fmla="*/ 3 w 8"/>
                <a:gd name="T7" fmla="*/ 25 h 25"/>
                <a:gd name="T8" fmla="*/ 2 w 8"/>
                <a:gd name="T9" fmla="*/ 21 h 25"/>
                <a:gd name="T10" fmla="*/ 8 w 8"/>
                <a:gd name="T11" fmla="*/ 0 h 25"/>
                <a:gd name="T12" fmla="*/ 8 w 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5">
                  <a:moveTo>
                    <a:pt x="8" y="0"/>
                  </a:moveTo>
                  <a:cubicBezTo>
                    <a:pt x="4" y="7"/>
                    <a:pt x="0" y="14"/>
                    <a:pt x="1" y="21"/>
                  </a:cubicBezTo>
                  <a:cubicBezTo>
                    <a:pt x="2" y="22"/>
                    <a:pt x="2" y="24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0" y="14"/>
                    <a:pt x="4" y="7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5" name="íSļïďê"/>
            <p:cNvSpPr/>
            <p:nvPr/>
          </p:nvSpPr>
          <p:spPr bwMode="auto">
            <a:xfrm>
              <a:off x="5438776" y="1533526"/>
              <a:ext cx="23813" cy="25400"/>
            </a:xfrm>
            <a:custGeom>
              <a:avLst/>
              <a:gdLst>
                <a:gd name="T0" fmla="*/ 4 w 19"/>
                <a:gd name="T1" fmla="*/ 0 h 20"/>
                <a:gd name="T2" fmla="*/ 0 w 19"/>
                <a:gd name="T3" fmla="*/ 11 h 20"/>
                <a:gd name="T4" fmla="*/ 18 w 19"/>
                <a:gd name="T5" fmla="*/ 20 h 20"/>
                <a:gd name="T6" fmla="*/ 19 w 19"/>
                <a:gd name="T7" fmla="*/ 20 h 20"/>
                <a:gd name="T8" fmla="*/ 0 w 19"/>
                <a:gd name="T9" fmla="*/ 11 h 20"/>
                <a:gd name="T10" fmla="*/ 4 w 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6" y="15"/>
                    <a:pt x="12" y="18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2" y="18"/>
                    <a:pt x="6" y="15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6" name="îṩľïḍè"/>
            <p:cNvSpPr/>
            <p:nvPr/>
          </p:nvSpPr>
          <p:spPr bwMode="auto">
            <a:xfrm>
              <a:off x="5462588" y="1558926"/>
              <a:ext cx="11113" cy="6350"/>
            </a:xfrm>
            <a:custGeom>
              <a:avLst/>
              <a:gdLst>
                <a:gd name="T0" fmla="*/ 1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1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2"/>
                    <a:pt x="3" y="1"/>
                    <a:pt x="1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7" name="íṣľïḍe"/>
            <p:cNvSpPr/>
            <p:nvPr/>
          </p:nvSpPr>
          <p:spPr bwMode="auto">
            <a:xfrm>
              <a:off x="5778501" y="1679576"/>
              <a:ext cx="42863" cy="4763"/>
            </a:xfrm>
            <a:custGeom>
              <a:avLst/>
              <a:gdLst>
                <a:gd name="T0" fmla="*/ 34 w 34"/>
                <a:gd name="T1" fmla="*/ 0 h 4"/>
                <a:gd name="T2" fmla="*/ 29 w 34"/>
                <a:gd name="T3" fmla="*/ 1 h 4"/>
                <a:gd name="T4" fmla="*/ 1 w 34"/>
                <a:gd name="T5" fmla="*/ 4 h 4"/>
                <a:gd name="T6" fmla="*/ 0 w 34"/>
                <a:gd name="T7" fmla="*/ 4 h 4"/>
                <a:gd name="T8" fmla="*/ 0 w 34"/>
                <a:gd name="T9" fmla="*/ 4 h 4"/>
                <a:gd name="T10" fmla="*/ 1 w 34"/>
                <a:gd name="T11" fmla="*/ 4 h 4"/>
                <a:gd name="T12" fmla="*/ 29 w 34"/>
                <a:gd name="T13" fmla="*/ 1 h 4"/>
                <a:gd name="T14" fmla="*/ 34 w 3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">
                  <a:moveTo>
                    <a:pt x="34" y="0"/>
                  </a:moveTo>
                  <a:cubicBezTo>
                    <a:pt x="33" y="0"/>
                    <a:pt x="31" y="1"/>
                    <a:pt x="29" y="1"/>
                  </a:cubicBezTo>
                  <a:cubicBezTo>
                    <a:pt x="20" y="3"/>
                    <a:pt x="1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0" y="4"/>
                    <a:pt x="20" y="3"/>
                    <a:pt x="29" y="1"/>
                  </a:cubicBezTo>
                  <a:cubicBezTo>
                    <a:pt x="31" y="1"/>
                    <a:pt x="33" y="0"/>
                    <a:pt x="3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8" name="îşḷiḑé"/>
            <p:cNvSpPr/>
            <p:nvPr/>
          </p:nvSpPr>
          <p:spPr bwMode="auto">
            <a:xfrm>
              <a:off x="5473701" y="1565276"/>
              <a:ext cx="3175" cy="0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A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9" name="ïṥļídè"/>
            <p:cNvSpPr/>
            <p:nvPr/>
          </p:nvSpPr>
          <p:spPr bwMode="auto">
            <a:xfrm>
              <a:off x="5776913" y="16843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0" name="ïṩļíḍè"/>
            <p:cNvSpPr/>
            <p:nvPr/>
          </p:nvSpPr>
          <p:spPr bwMode="auto">
            <a:xfrm>
              <a:off x="4924426" y="2282826"/>
              <a:ext cx="26988" cy="20638"/>
            </a:xfrm>
            <a:custGeom>
              <a:avLst/>
              <a:gdLst>
                <a:gd name="T0" fmla="*/ 0 w 21"/>
                <a:gd name="T1" fmla="*/ 0 h 16"/>
                <a:gd name="T2" fmla="*/ 18 w 21"/>
                <a:gd name="T3" fmla="*/ 14 h 16"/>
                <a:gd name="T4" fmla="*/ 21 w 21"/>
                <a:gd name="T5" fmla="*/ 16 h 16"/>
                <a:gd name="T6" fmla="*/ 19 w 21"/>
                <a:gd name="T7" fmla="*/ 14 h 16"/>
                <a:gd name="T8" fmla="*/ 1 w 21"/>
                <a:gd name="T9" fmla="*/ 0 h 16"/>
                <a:gd name="T10" fmla="*/ 0 w 2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6">
                  <a:moveTo>
                    <a:pt x="0" y="0"/>
                  </a:moveTo>
                  <a:cubicBezTo>
                    <a:pt x="7" y="4"/>
                    <a:pt x="12" y="10"/>
                    <a:pt x="18" y="14"/>
                  </a:cubicBezTo>
                  <a:cubicBezTo>
                    <a:pt x="19" y="15"/>
                    <a:pt x="20" y="15"/>
                    <a:pt x="21" y="16"/>
                  </a:cubicBezTo>
                  <a:cubicBezTo>
                    <a:pt x="20" y="15"/>
                    <a:pt x="20" y="15"/>
                    <a:pt x="19" y="14"/>
                  </a:cubicBezTo>
                  <a:cubicBezTo>
                    <a:pt x="12" y="10"/>
                    <a:pt x="7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1" name="ï$ľïdè"/>
            <p:cNvSpPr/>
            <p:nvPr/>
          </p:nvSpPr>
          <p:spPr bwMode="auto">
            <a:xfrm>
              <a:off x="4592638" y="2247901"/>
              <a:ext cx="3175" cy="11113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0 h 9"/>
                <a:gd name="T4" fmla="*/ 2 w 2"/>
                <a:gd name="T5" fmla="*/ 9 h 9"/>
                <a:gd name="T6" fmla="*/ 0 w 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2" y="9"/>
                  </a:cubicBezTo>
                  <a:cubicBezTo>
                    <a:pt x="1" y="6"/>
                    <a:pt x="0" y="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2" name="iś1íḑe"/>
            <p:cNvSpPr/>
            <p:nvPr/>
          </p:nvSpPr>
          <p:spPr bwMode="auto">
            <a:xfrm>
              <a:off x="4975226" y="260667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0 w 6"/>
                <a:gd name="T3" fmla="*/ 3 h 4"/>
                <a:gd name="T4" fmla="*/ 2 w 6"/>
                <a:gd name="T5" fmla="*/ 4 h 4"/>
                <a:gd name="T6" fmla="*/ 6 w 6"/>
                <a:gd name="T7" fmla="*/ 0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3" name="iṣḷiḑe"/>
            <p:cNvSpPr/>
            <p:nvPr/>
          </p:nvSpPr>
          <p:spPr bwMode="auto">
            <a:xfrm>
              <a:off x="4975226" y="260667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0 w 6"/>
                <a:gd name="T3" fmla="*/ 3 h 4"/>
                <a:gd name="T4" fmla="*/ 2 w 6"/>
                <a:gd name="T5" fmla="*/ 4 h 4"/>
                <a:gd name="T6" fmla="*/ 6 w 6"/>
                <a:gd name="T7" fmla="*/ 0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6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dirty="0"/>
            </a:p>
          </p:txBody>
        </p:sp>
      </p:grpSp>
      <p:sp>
        <p:nvSpPr>
          <p:cNvPr id="143" name="i$1iḋe"/>
          <p:cNvSpPr/>
          <p:nvPr/>
        </p:nvSpPr>
        <p:spPr>
          <a:xfrm>
            <a:off x="6396820" y="2295913"/>
            <a:ext cx="190500" cy="186128"/>
          </a:xfrm>
          <a:prstGeom prst="ellipse">
            <a:avLst/>
          </a:prstGeom>
          <a:solidFill>
            <a:schemeClr val="accent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grpSp>
        <p:nvGrpSpPr>
          <p:cNvPr id="144" name="iṥľíde"/>
          <p:cNvGrpSpPr/>
          <p:nvPr/>
        </p:nvGrpSpPr>
        <p:grpSpPr>
          <a:xfrm>
            <a:off x="8131691" y="1917528"/>
            <a:ext cx="3294908" cy="942898"/>
            <a:chOff x="8133683" y="1578132"/>
            <a:chExt cx="3385217" cy="965044"/>
          </a:xfrm>
        </p:grpSpPr>
        <p:sp>
          <p:nvSpPr>
            <p:cNvPr id="168" name="ïšľïďé"/>
            <p:cNvSpPr txBox="1"/>
            <p:nvPr/>
          </p:nvSpPr>
          <p:spPr>
            <a:xfrm flipH="1">
              <a:off x="8133683" y="1923634"/>
              <a:ext cx="3385216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925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被获取过一次的数据在未来会被多次引用</a:t>
              </a:r>
              <a:endPara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69" name="íṥľiḓé"/>
            <p:cNvSpPr/>
            <p:nvPr/>
          </p:nvSpPr>
          <p:spPr>
            <a:xfrm flipH="1">
              <a:off x="8133684" y="1578132"/>
              <a:ext cx="3385216" cy="345502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fontScale="92500"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时间局限性原理</a:t>
              </a:r>
            </a:p>
          </p:txBody>
        </p:sp>
      </p:grpSp>
      <p:grpSp>
        <p:nvGrpSpPr>
          <p:cNvPr id="145" name="îšľiḋê"/>
          <p:cNvGrpSpPr/>
          <p:nvPr/>
        </p:nvGrpSpPr>
        <p:grpSpPr>
          <a:xfrm>
            <a:off x="7546540" y="2042777"/>
            <a:ext cx="556576" cy="506271"/>
            <a:chOff x="7638841" y="1962930"/>
            <a:chExt cx="556576" cy="518162"/>
          </a:xfrm>
        </p:grpSpPr>
        <p:sp>
          <p:nvSpPr>
            <p:cNvPr id="165" name="íšlíde"/>
            <p:cNvSpPr/>
            <p:nvPr/>
          </p:nvSpPr>
          <p:spPr>
            <a:xfrm>
              <a:off x="7638841" y="1962930"/>
              <a:ext cx="556576" cy="518162"/>
            </a:xfrm>
            <a:prstGeom prst="wedgeEllipseCallout">
              <a:avLst>
                <a:gd name="adj1" fmla="val 43243"/>
                <a:gd name="adj2" fmla="val 52538"/>
              </a:avLst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66" name="îşliḍè"/>
            <p:cNvSpPr/>
            <p:nvPr/>
          </p:nvSpPr>
          <p:spPr>
            <a:xfrm>
              <a:off x="7694523" y="2015140"/>
              <a:ext cx="476190" cy="443325"/>
            </a:xfrm>
            <a:prstGeom prst="wedgeEllipseCallout">
              <a:avLst>
                <a:gd name="adj1" fmla="val 43243"/>
                <a:gd name="adj2" fmla="val 52538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67" name="ïṩ1ídé"/>
            <p:cNvSpPr/>
            <p:nvPr/>
          </p:nvSpPr>
          <p:spPr>
            <a:xfrm>
              <a:off x="7785497" y="2090570"/>
              <a:ext cx="263262" cy="262880"/>
            </a:xfrm>
            <a:custGeom>
              <a:avLst/>
              <a:gdLst>
                <a:gd name="connsiteX0" fmla="*/ 297497 w 595518"/>
                <a:gd name="connsiteY0" fmla="*/ 135879 h 594654"/>
                <a:gd name="connsiteX1" fmla="*/ 319003 w 595518"/>
                <a:gd name="connsiteY1" fmla="*/ 157367 h 594654"/>
                <a:gd name="connsiteX2" fmla="*/ 319003 w 595518"/>
                <a:gd name="connsiteY2" fmla="*/ 325511 h 594654"/>
                <a:gd name="connsiteX3" fmla="*/ 383521 w 595518"/>
                <a:gd name="connsiteY3" fmla="*/ 324437 h 594654"/>
                <a:gd name="connsiteX4" fmla="*/ 405026 w 595518"/>
                <a:gd name="connsiteY4" fmla="*/ 345925 h 594654"/>
                <a:gd name="connsiteX5" fmla="*/ 384058 w 595518"/>
                <a:gd name="connsiteY5" fmla="*/ 367413 h 594654"/>
                <a:gd name="connsiteX6" fmla="*/ 298035 w 595518"/>
                <a:gd name="connsiteY6" fmla="*/ 369024 h 594654"/>
                <a:gd name="connsiteX7" fmla="*/ 297497 w 595518"/>
                <a:gd name="connsiteY7" fmla="*/ 369024 h 594654"/>
                <a:gd name="connsiteX8" fmla="*/ 293196 w 595518"/>
                <a:gd name="connsiteY8" fmla="*/ 368487 h 594654"/>
                <a:gd name="connsiteX9" fmla="*/ 292658 w 595518"/>
                <a:gd name="connsiteY9" fmla="*/ 367950 h 594654"/>
                <a:gd name="connsiteX10" fmla="*/ 289432 w 595518"/>
                <a:gd name="connsiteY10" fmla="*/ 367413 h 594654"/>
                <a:gd name="connsiteX11" fmla="*/ 288357 w 595518"/>
                <a:gd name="connsiteY11" fmla="*/ 366875 h 594654"/>
                <a:gd name="connsiteX12" fmla="*/ 285669 w 595518"/>
                <a:gd name="connsiteY12" fmla="*/ 365264 h 594654"/>
                <a:gd name="connsiteX13" fmla="*/ 284593 w 595518"/>
                <a:gd name="connsiteY13" fmla="*/ 364189 h 594654"/>
                <a:gd name="connsiteX14" fmla="*/ 282443 w 595518"/>
                <a:gd name="connsiteY14" fmla="*/ 362578 h 594654"/>
                <a:gd name="connsiteX15" fmla="*/ 281905 w 595518"/>
                <a:gd name="connsiteY15" fmla="*/ 361503 h 594654"/>
                <a:gd name="connsiteX16" fmla="*/ 279755 w 595518"/>
                <a:gd name="connsiteY16" fmla="*/ 359355 h 594654"/>
                <a:gd name="connsiteX17" fmla="*/ 279217 w 595518"/>
                <a:gd name="connsiteY17" fmla="*/ 358280 h 594654"/>
                <a:gd name="connsiteX18" fmla="*/ 278142 w 595518"/>
                <a:gd name="connsiteY18" fmla="*/ 355594 h 594654"/>
                <a:gd name="connsiteX19" fmla="*/ 277604 w 595518"/>
                <a:gd name="connsiteY19" fmla="*/ 354520 h 594654"/>
                <a:gd name="connsiteX20" fmla="*/ 276529 w 595518"/>
                <a:gd name="connsiteY20" fmla="*/ 351834 h 594654"/>
                <a:gd name="connsiteX21" fmla="*/ 276529 w 595518"/>
                <a:gd name="connsiteY21" fmla="*/ 350222 h 594654"/>
                <a:gd name="connsiteX22" fmla="*/ 275991 w 595518"/>
                <a:gd name="connsiteY22" fmla="*/ 347536 h 594654"/>
                <a:gd name="connsiteX23" fmla="*/ 275991 w 595518"/>
                <a:gd name="connsiteY23" fmla="*/ 157367 h 594654"/>
                <a:gd name="connsiteX24" fmla="*/ 297497 w 595518"/>
                <a:gd name="connsiteY24" fmla="*/ 135879 h 594654"/>
                <a:gd name="connsiteX25" fmla="*/ 297490 w 595518"/>
                <a:gd name="connsiteY25" fmla="*/ 42974 h 594654"/>
                <a:gd name="connsiteX26" fmla="*/ 43036 w 595518"/>
                <a:gd name="connsiteY26" fmla="*/ 297059 h 594654"/>
                <a:gd name="connsiteX27" fmla="*/ 297490 w 595518"/>
                <a:gd name="connsiteY27" fmla="*/ 551680 h 594654"/>
                <a:gd name="connsiteX28" fmla="*/ 552482 w 595518"/>
                <a:gd name="connsiteY28" fmla="*/ 297059 h 594654"/>
                <a:gd name="connsiteX29" fmla="*/ 297490 w 595518"/>
                <a:gd name="connsiteY29" fmla="*/ 42974 h 594654"/>
                <a:gd name="connsiteX30" fmla="*/ 297490 w 595518"/>
                <a:gd name="connsiteY30" fmla="*/ 0 h 594654"/>
                <a:gd name="connsiteX31" fmla="*/ 595518 w 595518"/>
                <a:gd name="connsiteY31" fmla="*/ 297059 h 594654"/>
                <a:gd name="connsiteX32" fmla="*/ 297490 w 595518"/>
                <a:gd name="connsiteY32" fmla="*/ 594654 h 594654"/>
                <a:gd name="connsiteX33" fmla="*/ 0 w 595518"/>
                <a:gd name="connsiteY33" fmla="*/ 297059 h 594654"/>
                <a:gd name="connsiteX34" fmla="*/ 297490 w 595518"/>
                <a:gd name="connsiteY34" fmla="*/ 0 h 59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5518" h="594654">
                  <a:moveTo>
                    <a:pt x="297497" y="135879"/>
                  </a:moveTo>
                  <a:cubicBezTo>
                    <a:pt x="309325" y="135879"/>
                    <a:pt x="319003" y="145549"/>
                    <a:pt x="319003" y="157367"/>
                  </a:cubicBezTo>
                  <a:lnTo>
                    <a:pt x="319003" y="325511"/>
                  </a:lnTo>
                  <a:lnTo>
                    <a:pt x="383521" y="324437"/>
                  </a:lnTo>
                  <a:cubicBezTo>
                    <a:pt x="395349" y="324437"/>
                    <a:pt x="405026" y="334106"/>
                    <a:pt x="405026" y="345925"/>
                  </a:cubicBezTo>
                  <a:cubicBezTo>
                    <a:pt x="405564" y="357743"/>
                    <a:pt x="395886" y="367413"/>
                    <a:pt x="384058" y="367413"/>
                  </a:cubicBezTo>
                  <a:lnTo>
                    <a:pt x="298035" y="369024"/>
                  </a:lnTo>
                  <a:lnTo>
                    <a:pt x="297497" y="369024"/>
                  </a:lnTo>
                  <a:cubicBezTo>
                    <a:pt x="296422" y="369024"/>
                    <a:pt x="294809" y="368487"/>
                    <a:pt x="293196" y="368487"/>
                  </a:cubicBezTo>
                  <a:cubicBezTo>
                    <a:pt x="293196" y="368487"/>
                    <a:pt x="292658" y="368487"/>
                    <a:pt x="292658" y="367950"/>
                  </a:cubicBezTo>
                  <a:cubicBezTo>
                    <a:pt x="291583" y="367950"/>
                    <a:pt x="290508" y="367413"/>
                    <a:pt x="289432" y="367413"/>
                  </a:cubicBezTo>
                  <a:cubicBezTo>
                    <a:pt x="288895" y="366875"/>
                    <a:pt x="288895" y="366875"/>
                    <a:pt x="288357" y="366875"/>
                  </a:cubicBezTo>
                  <a:cubicBezTo>
                    <a:pt x="287282" y="366338"/>
                    <a:pt x="286744" y="365801"/>
                    <a:pt x="285669" y="365264"/>
                  </a:cubicBezTo>
                  <a:cubicBezTo>
                    <a:pt x="285131" y="364727"/>
                    <a:pt x="285131" y="364727"/>
                    <a:pt x="284593" y="364189"/>
                  </a:cubicBezTo>
                  <a:cubicBezTo>
                    <a:pt x="284056" y="363652"/>
                    <a:pt x="282980" y="363115"/>
                    <a:pt x="282443" y="362578"/>
                  </a:cubicBezTo>
                  <a:cubicBezTo>
                    <a:pt x="282443" y="362041"/>
                    <a:pt x="281905" y="362041"/>
                    <a:pt x="281905" y="361503"/>
                  </a:cubicBezTo>
                  <a:cubicBezTo>
                    <a:pt x="280830" y="360966"/>
                    <a:pt x="280292" y="360429"/>
                    <a:pt x="279755" y="359355"/>
                  </a:cubicBezTo>
                  <a:cubicBezTo>
                    <a:pt x="279755" y="358817"/>
                    <a:pt x="279755" y="358817"/>
                    <a:pt x="279217" y="358280"/>
                  </a:cubicBezTo>
                  <a:cubicBezTo>
                    <a:pt x="278679" y="357743"/>
                    <a:pt x="278142" y="356669"/>
                    <a:pt x="278142" y="355594"/>
                  </a:cubicBezTo>
                  <a:cubicBezTo>
                    <a:pt x="277604" y="355594"/>
                    <a:pt x="277604" y="355057"/>
                    <a:pt x="277604" y="354520"/>
                  </a:cubicBezTo>
                  <a:cubicBezTo>
                    <a:pt x="277066" y="353445"/>
                    <a:pt x="277066" y="352908"/>
                    <a:pt x="276529" y="351834"/>
                  </a:cubicBezTo>
                  <a:cubicBezTo>
                    <a:pt x="276529" y="351297"/>
                    <a:pt x="276529" y="350759"/>
                    <a:pt x="276529" y="350222"/>
                  </a:cubicBezTo>
                  <a:cubicBezTo>
                    <a:pt x="276529" y="349148"/>
                    <a:pt x="275991" y="348611"/>
                    <a:pt x="275991" y="347536"/>
                  </a:cubicBezTo>
                  <a:lnTo>
                    <a:pt x="275991" y="157367"/>
                  </a:lnTo>
                  <a:cubicBezTo>
                    <a:pt x="275991" y="145549"/>
                    <a:pt x="285669" y="135879"/>
                    <a:pt x="297497" y="135879"/>
                  </a:cubicBezTo>
                  <a:close/>
                  <a:moveTo>
                    <a:pt x="297490" y="42974"/>
                  </a:moveTo>
                  <a:cubicBezTo>
                    <a:pt x="157083" y="42974"/>
                    <a:pt x="43036" y="156856"/>
                    <a:pt x="43036" y="297059"/>
                  </a:cubicBezTo>
                  <a:cubicBezTo>
                    <a:pt x="43036" y="437262"/>
                    <a:pt x="157083" y="551680"/>
                    <a:pt x="297490" y="551680"/>
                  </a:cubicBezTo>
                  <a:cubicBezTo>
                    <a:pt x="437897" y="551680"/>
                    <a:pt x="552482" y="437262"/>
                    <a:pt x="552482" y="297059"/>
                  </a:cubicBezTo>
                  <a:cubicBezTo>
                    <a:pt x="552482" y="156856"/>
                    <a:pt x="437897" y="42974"/>
                    <a:pt x="297490" y="42974"/>
                  </a:cubicBezTo>
                  <a:close/>
                  <a:moveTo>
                    <a:pt x="297490" y="0"/>
                  </a:moveTo>
                  <a:cubicBezTo>
                    <a:pt x="461567" y="0"/>
                    <a:pt x="595518" y="133219"/>
                    <a:pt x="595518" y="297059"/>
                  </a:cubicBezTo>
                  <a:cubicBezTo>
                    <a:pt x="595518" y="460897"/>
                    <a:pt x="461567" y="594654"/>
                    <a:pt x="297490" y="594654"/>
                  </a:cubicBezTo>
                  <a:cubicBezTo>
                    <a:pt x="133413" y="594654"/>
                    <a:pt x="0" y="460897"/>
                    <a:pt x="0" y="297059"/>
                  </a:cubicBezTo>
                  <a:cubicBezTo>
                    <a:pt x="0" y="133219"/>
                    <a:pt x="133413" y="0"/>
                    <a:pt x="297490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2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sp>
        <p:nvSpPr>
          <p:cNvPr id="146" name="išļïḍè"/>
          <p:cNvSpPr/>
          <p:nvPr/>
        </p:nvSpPr>
        <p:spPr>
          <a:xfrm>
            <a:off x="6396820" y="3586880"/>
            <a:ext cx="190500" cy="186128"/>
          </a:xfrm>
          <a:prstGeom prst="ellipse">
            <a:avLst/>
          </a:prstGeom>
          <a:solidFill>
            <a:schemeClr val="accent2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grpSp>
        <p:nvGrpSpPr>
          <p:cNvPr id="147" name="íṧḷïďé"/>
          <p:cNvGrpSpPr/>
          <p:nvPr/>
        </p:nvGrpSpPr>
        <p:grpSpPr>
          <a:xfrm>
            <a:off x="8131691" y="3208495"/>
            <a:ext cx="3294908" cy="942898"/>
            <a:chOff x="8133683" y="1578132"/>
            <a:chExt cx="3385217" cy="965044"/>
          </a:xfrm>
        </p:grpSpPr>
        <p:sp>
          <p:nvSpPr>
            <p:cNvPr id="163" name="ïṣlîḓê"/>
            <p:cNvSpPr txBox="1"/>
            <p:nvPr/>
          </p:nvSpPr>
          <p:spPr>
            <a:xfrm flipH="1">
              <a:off x="8133683" y="1923634"/>
              <a:ext cx="3385216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开辟一块高速独立空间，提供高效访问</a:t>
              </a:r>
              <a:endPara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64" name="íṡļïḑè"/>
            <p:cNvSpPr/>
            <p:nvPr/>
          </p:nvSpPr>
          <p:spPr>
            <a:xfrm flipH="1">
              <a:off x="8133684" y="1578132"/>
              <a:ext cx="3385216" cy="345502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fontScale="92500"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以空间换时间</a:t>
              </a:r>
            </a:p>
          </p:txBody>
        </p:sp>
      </p:grpSp>
      <p:grpSp>
        <p:nvGrpSpPr>
          <p:cNvPr id="148" name="ïşlídê"/>
          <p:cNvGrpSpPr/>
          <p:nvPr/>
        </p:nvGrpSpPr>
        <p:grpSpPr>
          <a:xfrm>
            <a:off x="7546540" y="3333744"/>
            <a:ext cx="556576" cy="506271"/>
            <a:chOff x="7638841" y="3284219"/>
            <a:chExt cx="556576" cy="518162"/>
          </a:xfrm>
        </p:grpSpPr>
        <p:sp>
          <p:nvSpPr>
            <p:cNvPr id="160" name="ïŝ1ïḍè"/>
            <p:cNvSpPr/>
            <p:nvPr/>
          </p:nvSpPr>
          <p:spPr>
            <a:xfrm>
              <a:off x="7638841" y="3284219"/>
              <a:ext cx="556576" cy="518162"/>
            </a:xfrm>
            <a:prstGeom prst="wedgeEllipseCallout">
              <a:avLst>
                <a:gd name="adj1" fmla="val 43243"/>
                <a:gd name="adj2" fmla="val 52538"/>
              </a:avLst>
            </a:pr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61" name="ïşľïdè"/>
            <p:cNvSpPr/>
            <p:nvPr/>
          </p:nvSpPr>
          <p:spPr>
            <a:xfrm>
              <a:off x="7694523" y="3336429"/>
              <a:ext cx="476190" cy="443325"/>
            </a:xfrm>
            <a:prstGeom prst="wedgeEllipseCallout">
              <a:avLst>
                <a:gd name="adj1" fmla="val 43243"/>
                <a:gd name="adj2" fmla="val 52538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62" name="îšľîdê"/>
            <p:cNvSpPr/>
            <p:nvPr/>
          </p:nvSpPr>
          <p:spPr>
            <a:xfrm>
              <a:off x="7785498" y="3411910"/>
              <a:ext cx="263262" cy="262779"/>
            </a:xfrm>
            <a:custGeom>
              <a:avLst/>
              <a:gdLst>
                <a:gd name="connsiteX0" fmla="*/ 444717 w 604190"/>
                <a:gd name="connsiteY0" fmla="*/ 274679 h 603082"/>
                <a:gd name="connsiteX1" fmla="*/ 458756 w 604190"/>
                <a:gd name="connsiteY1" fmla="*/ 282267 h 603082"/>
                <a:gd name="connsiteX2" fmla="*/ 596055 w 604190"/>
                <a:gd name="connsiteY2" fmla="*/ 419309 h 603082"/>
                <a:gd name="connsiteX3" fmla="*/ 596055 w 604190"/>
                <a:gd name="connsiteY3" fmla="*/ 457955 h 603082"/>
                <a:gd name="connsiteX4" fmla="*/ 458756 w 604190"/>
                <a:gd name="connsiteY4" fmla="*/ 594997 h 603082"/>
                <a:gd name="connsiteX5" fmla="*/ 439397 w 604190"/>
                <a:gd name="connsiteY5" fmla="*/ 603082 h 603082"/>
                <a:gd name="connsiteX6" fmla="*/ 428825 w 604190"/>
                <a:gd name="connsiteY6" fmla="*/ 601026 h 603082"/>
                <a:gd name="connsiteX7" fmla="*/ 411937 w 604190"/>
                <a:gd name="connsiteY7" fmla="*/ 575674 h 603082"/>
                <a:gd name="connsiteX8" fmla="*/ 411937 w 604190"/>
                <a:gd name="connsiteY8" fmla="*/ 466040 h 603082"/>
                <a:gd name="connsiteX9" fmla="*/ 27500 w 604190"/>
                <a:gd name="connsiteY9" fmla="*/ 466040 h 603082"/>
                <a:gd name="connsiteX10" fmla="*/ 40 w 604190"/>
                <a:gd name="connsiteY10" fmla="*/ 438632 h 603082"/>
                <a:gd name="connsiteX11" fmla="*/ 27500 w 604190"/>
                <a:gd name="connsiteY11" fmla="*/ 411223 h 603082"/>
                <a:gd name="connsiteX12" fmla="*/ 411937 w 604190"/>
                <a:gd name="connsiteY12" fmla="*/ 411223 h 603082"/>
                <a:gd name="connsiteX13" fmla="*/ 411937 w 604190"/>
                <a:gd name="connsiteY13" fmla="*/ 301590 h 603082"/>
                <a:gd name="connsiteX14" fmla="*/ 428825 w 604190"/>
                <a:gd name="connsiteY14" fmla="*/ 276237 h 603082"/>
                <a:gd name="connsiteX15" fmla="*/ 444717 w 604190"/>
                <a:gd name="connsiteY15" fmla="*/ 274679 h 603082"/>
                <a:gd name="connsiteX16" fmla="*/ 159473 w 604190"/>
                <a:gd name="connsiteY16" fmla="*/ 532 h 603082"/>
                <a:gd name="connsiteX17" fmla="*/ 175365 w 604190"/>
                <a:gd name="connsiteY17" fmla="*/ 2091 h 603082"/>
                <a:gd name="connsiteX18" fmla="*/ 192253 w 604190"/>
                <a:gd name="connsiteY18" fmla="*/ 27449 h 603082"/>
                <a:gd name="connsiteX19" fmla="*/ 192253 w 604190"/>
                <a:gd name="connsiteY19" fmla="*/ 137106 h 603082"/>
                <a:gd name="connsiteX20" fmla="*/ 576690 w 604190"/>
                <a:gd name="connsiteY20" fmla="*/ 137106 h 603082"/>
                <a:gd name="connsiteX21" fmla="*/ 604150 w 604190"/>
                <a:gd name="connsiteY21" fmla="*/ 164521 h 603082"/>
                <a:gd name="connsiteX22" fmla="*/ 576690 w 604190"/>
                <a:gd name="connsiteY22" fmla="*/ 191935 h 603082"/>
                <a:gd name="connsiteX23" fmla="*/ 192253 w 604190"/>
                <a:gd name="connsiteY23" fmla="*/ 191935 h 603082"/>
                <a:gd name="connsiteX24" fmla="*/ 192253 w 604190"/>
                <a:gd name="connsiteY24" fmla="*/ 301592 h 603082"/>
                <a:gd name="connsiteX25" fmla="*/ 175365 w 604190"/>
                <a:gd name="connsiteY25" fmla="*/ 326950 h 603082"/>
                <a:gd name="connsiteX26" fmla="*/ 164793 w 604190"/>
                <a:gd name="connsiteY26" fmla="*/ 329006 h 603082"/>
                <a:gd name="connsiteX27" fmla="*/ 145434 w 604190"/>
                <a:gd name="connsiteY27" fmla="*/ 320919 h 603082"/>
                <a:gd name="connsiteX28" fmla="*/ 8135 w 604190"/>
                <a:gd name="connsiteY28" fmla="*/ 183848 h 603082"/>
                <a:gd name="connsiteX29" fmla="*/ 8135 w 604190"/>
                <a:gd name="connsiteY29" fmla="*/ 145194 h 603082"/>
                <a:gd name="connsiteX30" fmla="*/ 145434 w 604190"/>
                <a:gd name="connsiteY30" fmla="*/ 8122 h 603082"/>
                <a:gd name="connsiteX31" fmla="*/ 159473 w 604190"/>
                <a:gd name="connsiteY31" fmla="*/ 532 h 6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4190" h="603082">
                  <a:moveTo>
                    <a:pt x="444717" y="274679"/>
                  </a:moveTo>
                  <a:cubicBezTo>
                    <a:pt x="449934" y="275724"/>
                    <a:pt x="454843" y="278293"/>
                    <a:pt x="458756" y="282267"/>
                  </a:cubicBezTo>
                  <a:lnTo>
                    <a:pt x="596055" y="419309"/>
                  </a:lnTo>
                  <a:cubicBezTo>
                    <a:pt x="606902" y="429998"/>
                    <a:pt x="606902" y="447265"/>
                    <a:pt x="596055" y="457955"/>
                  </a:cubicBezTo>
                  <a:lnTo>
                    <a:pt x="458756" y="594997"/>
                  </a:lnTo>
                  <a:cubicBezTo>
                    <a:pt x="453539" y="600341"/>
                    <a:pt x="446537" y="603082"/>
                    <a:pt x="439397" y="603082"/>
                  </a:cubicBezTo>
                  <a:cubicBezTo>
                    <a:pt x="435827" y="603082"/>
                    <a:pt x="432258" y="602397"/>
                    <a:pt x="428825" y="601026"/>
                  </a:cubicBezTo>
                  <a:cubicBezTo>
                    <a:pt x="418665" y="596778"/>
                    <a:pt x="411937" y="586774"/>
                    <a:pt x="411937" y="575674"/>
                  </a:cubicBezTo>
                  <a:lnTo>
                    <a:pt x="411937" y="466040"/>
                  </a:lnTo>
                  <a:lnTo>
                    <a:pt x="27500" y="466040"/>
                  </a:lnTo>
                  <a:cubicBezTo>
                    <a:pt x="12397" y="466040"/>
                    <a:pt x="40" y="453706"/>
                    <a:pt x="40" y="438632"/>
                  </a:cubicBezTo>
                  <a:cubicBezTo>
                    <a:pt x="40" y="423557"/>
                    <a:pt x="12397" y="411223"/>
                    <a:pt x="27500" y="411223"/>
                  </a:cubicBezTo>
                  <a:lnTo>
                    <a:pt x="411937" y="411223"/>
                  </a:lnTo>
                  <a:lnTo>
                    <a:pt x="411937" y="301590"/>
                  </a:lnTo>
                  <a:cubicBezTo>
                    <a:pt x="411937" y="290490"/>
                    <a:pt x="418665" y="280486"/>
                    <a:pt x="428825" y="276237"/>
                  </a:cubicBezTo>
                  <a:cubicBezTo>
                    <a:pt x="433973" y="274113"/>
                    <a:pt x="439500" y="273634"/>
                    <a:pt x="444717" y="274679"/>
                  </a:cubicBezTo>
                  <a:close/>
                  <a:moveTo>
                    <a:pt x="159473" y="532"/>
                  </a:moveTo>
                  <a:cubicBezTo>
                    <a:pt x="164690" y="-513"/>
                    <a:pt x="170217" y="-33"/>
                    <a:pt x="175365" y="2091"/>
                  </a:cubicBezTo>
                  <a:cubicBezTo>
                    <a:pt x="185525" y="6340"/>
                    <a:pt x="192253" y="16347"/>
                    <a:pt x="192253" y="27449"/>
                  </a:cubicBezTo>
                  <a:lnTo>
                    <a:pt x="192253" y="137106"/>
                  </a:lnTo>
                  <a:lnTo>
                    <a:pt x="576690" y="137106"/>
                  </a:lnTo>
                  <a:cubicBezTo>
                    <a:pt x="591793" y="137106"/>
                    <a:pt x="604150" y="149443"/>
                    <a:pt x="604150" y="164521"/>
                  </a:cubicBezTo>
                  <a:cubicBezTo>
                    <a:pt x="604150" y="179598"/>
                    <a:pt x="591793" y="191935"/>
                    <a:pt x="576690" y="191935"/>
                  </a:cubicBezTo>
                  <a:lnTo>
                    <a:pt x="192253" y="191935"/>
                  </a:lnTo>
                  <a:lnTo>
                    <a:pt x="192253" y="301592"/>
                  </a:lnTo>
                  <a:cubicBezTo>
                    <a:pt x="192253" y="312695"/>
                    <a:pt x="185525" y="322701"/>
                    <a:pt x="175365" y="326950"/>
                  </a:cubicBezTo>
                  <a:cubicBezTo>
                    <a:pt x="171932" y="328321"/>
                    <a:pt x="168363" y="329006"/>
                    <a:pt x="164793" y="329006"/>
                  </a:cubicBezTo>
                  <a:cubicBezTo>
                    <a:pt x="157653" y="329006"/>
                    <a:pt x="150651" y="326265"/>
                    <a:pt x="145434" y="320919"/>
                  </a:cubicBezTo>
                  <a:lnTo>
                    <a:pt x="8135" y="183848"/>
                  </a:lnTo>
                  <a:cubicBezTo>
                    <a:pt x="-2712" y="173156"/>
                    <a:pt x="-2712" y="155885"/>
                    <a:pt x="8135" y="145194"/>
                  </a:cubicBezTo>
                  <a:lnTo>
                    <a:pt x="145434" y="8122"/>
                  </a:lnTo>
                  <a:cubicBezTo>
                    <a:pt x="149347" y="4147"/>
                    <a:pt x="154256" y="1577"/>
                    <a:pt x="159473" y="532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2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sp>
        <p:nvSpPr>
          <p:cNvPr id="149" name="ïṣľïḑè"/>
          <p:cNvSpPr/>
          <p:nvPr/>
        </p:nvSpPr>
        <p:spPr>
          <a:xfrm>
            <a:off x="6396820" y="4877847"/>
            <a:ext cx="190500" cy="186128"/>
          </a:xfrm>
          <a:prstGeom prst="ellipse">
            <a:avLst/>
          </a:prstGeom>
          <a:solidFill>
            <a:schemeClr val="accent3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grpSp>
        <p:nvGrpSpPr>
          <p:cNvPr id="150" name="îs1ïḑè"/>
          <p:cNvGrpSpPr/>
          <p:nvPr/>
        </p:nvGrpSpPr>
        <p:grpSpPr>
          <a:xfrm>
            <a:off x="8131691" y="4499462"/>
            <a:ext cx="3294908" cy="942898"/>
            <a:chOff x="8133683" y="1578132"/>
            <a:chExt cx="3385217" cy="965044"/>
          </a:xfrm>
        </p:grpSpPr>
        <p:sp>
          <p:nvSpPr>
            <p:cNvPr id="158" name="ï$líḑe"/>
            <p:cNvSpPr txBox="1"/>
            <p:nvPr/>
          </p:nvSpPr>
          <p:spPr>
            <a:xfrm flipH="1">
              <a:off x="8133683" y="1923634"/>
              <a:ext cx="3385216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925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访问延迟越低</a:t>
              </a:r>
              <a:r>
                <a:rPr lang="en-US" altLang="zh-CN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/</a:t>
              </a:r>
              <a:r>
                <a:rPr lang="zh-CN" altLang="en-US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性能越高，等容量成本越大</a:t>
              </a:r>
              <a:endPara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9" name="ïşḷîḍè"/>
            <p:cNvSpPr/>
            <p:nvPr/>
          </p:nvSpPr>
          <p:spPr>
            <a:xfrm flipH="1">
              <a:off x="8133684" y="1578132"/>
              <a:ext cx="3385216" cy="345502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fontScale="92500"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性能成本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Tradoff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51" name="iş1íďè"/>
          <p:cNvGrpSpPr/>
          <p:nvPr/>
        </p:nvGrpSpPr>
        <p:grpSpPr>
          <a:xfrm>
            <a:off x="7546540" y="4624712"/>
            <a:ext cx="556576" cy="506271"/>
            <a:chOff x="7638841" y="4605508"/>
            <a:chExt cx="556576" cy="518162"/>
          </a:xfrm>
        </p:grpSpPr>
        <p:sp>
          <p:nvSpPr>
            <p:cNvPr id="155" name="î$ľiďé"/>
            <p:cNvSpPr/>
            <p:nvPr/>
          </p:nvSpPr>
          <p:spPr>
            <a:xfrm>
              <a:off x="7638841" y="4605508"/>
              <a:ext cx="556576" cy="518162"/>
            </a:xfrm>
            <a:prstGeom prst="wedgeEllipseCallout">
              <a:avLst>
                <a:gd name="adj1" fmla="val 43243"/>
                <a:gd name="adj2" fmla="val 52538"/>
              </a:avLst>
            </a:prstGeom>
            <a:solidFill>
              <a:schemeClr val="accent3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56" name="ïšļïďê"/>
            <p:cNvSpPr/>
            <p:nvPr/>
          </p:nvSpPr>
          <p:spPr>
            <a:xfrm>
              <a:off x="7694523" y="4657718"/>
              <a:ext cx="476190" cy="443325"/>
            </a:xfrm>
            <a:prstGeom prst="wedgeEllipseCallout">
              <a:avLst>
                <a:gd name="adj1" fmla="val 43243"/>
                <a:gd name="adj2" fmla="val 52538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57" name="íŝľîďe"/>
            <p:cNvSpPr/>
            <p:nvPr/>
          </p:nvSpPr>
          <p:spPr>
            <a:xfrm>
              <a:off x="7785498" y="4733156"/>
              <a:ext cx="263262" cy="262865"/>
            </a:xfrm>
            <a:custGeom>
              <a:avLst/>
              <a:gdLst>
                <a:gd name="connsiteX0" fmla="*/ 501508 w 609614"/>
                <a:gd name="connsiteY0" fmla="*/ 589080 h 608697"/>
                <a:gd name="connsiteX1" fmla="*/ 521125 w 609614"/>
                <a:gd name="connsiteY1" fmla="*/ 589080 h 608697"/>
                <a:gd name="connsiteX2" fmla="*/ 521125 w 609614"/>
                <a:gd name="connsiteY2" fmla="*/ 608697 h 608697"/>
                <a:gd name="connsiteX3" fmla="*/ 501508 w 609614"/>
                <a:gd name="connsiteY3" fmla="*/ 608697 h 608697"/>
                <a:gd name="connsiteX4" fmla="*/ 521125 w 609614"/>
                <a:gd name="connsiteY4" fmla="*/ 569463 h 608697"/>
                <a:gd name="connsiteX5" fmla="*/ 540813 w 609614"/>
                <a:gd name="connsiteY5" fmla="*/ 569463 h 608697"/>
                <a:gd name="connsiteX6" fmla="*/ 540813 w 609614"/>
                <a:gd name="connsiteY6" fmla="*/ 589080 h 608697"/>
                <a:gd name="connsiteX7" fmla="*/ 521125 w 609614"/>
                <a:gd name="connsiteY7" fmla="*/ 589080 h 608697"/>
                <a:gd name="connsiteX8" fmla="*/ 481820 w 609614"/>
                <a:gd name="connsiteY8" fmla="*/ 569463 h 608697"/>
                <a:gd name="connsiteX9" fmla="*/ 501508 w 609614"/>
                <a:gd name="connsiteY9" fmla="*/ 569463 h 608697"/>
                <a:gd name="connsiteX10" fmla="*/ 501508 w 609614"/>
                <a:gd name="connsiteY10" fmla="*/ 589080 h 608697"/>
                <a:gd name="connsiteX11" fmla="*/ 481820 w 609614"/>
                <a:gd name="connsiteY11" fmla="*/ 589080 h 608697"/>
                <a:gd name="connsiteX12" fmla="*/ 501508 w 609614"/>
                <a:gd name="connsiteY12" fmla="*/ 549775 h 608697"/>
                <a:gd name="connsiteX13" fmla="*/ 521125 w 609614"/>
                <a:gd name="connsiteY13" fmla="*/ 549775 h 608697"/>
                <a:gd name="connsiteX14" fmla="*/ 521125 w 609614"/>
                <a:gd name="connsiteY14" fmla="*/ 569463 h 608697"/>
                <a:gd name="connsiteX15" fmla="*/ 501508 w 609614"/>
                <a:gd name="connsiteY15" fmla="*/ 569463 h 608697"/>
                <a:gd name="connsiteX16" fmla="*/ 324459 w 609614"/>
                <a:gd name="connsiteY16" fmla="*/ 510611 h 608697"/>
                <a:gd name="connsiteX17" fmla="*/ 344147 w 609614"/>
                <a:gd name="connsiteY17" fmla="*/ 510611 h 608697"/>
                <a:gd name="connsiteX18" fmla="*/ 344147 w 609614"/>
                <a:gd name="connsiteY18" fmla="*/ 530158 h 608697"/>
                <a:gd name="connsiteX19" fmla="*/ 324459 w 609614"/>
                <a:gd name="connsiteY19" fmla="*/ 530158 h 608697"/>
                <a:gd name="connsiteX20" fmla="*/ 304842 w 609614"/>
                <a:gd name="connsiteY20" fmla="*/ 490853 h 608697"/>
                <a:gd name="connsiteX21" fmla="*/ 324459 w 609614"/>
                <a:gd name="connsiteY21" fmla="*/ 490853 h 608697"/>
                <a:gd name="connsiteX22" fmla="*/ 324459 w 609614"/>
                <a:gd name="connsiteY22" fmla="*/ 510611 h 608697"/>
                <a:gd name="connsiteX23" fmla="*/ 304843 w 609614"/>
                <a:gd name="connsiteY23" fmla="*/ 510611 h 608697"/>
                <a:gd name="connsiteX24" fmla="*/ 304843 w 609614"/>
                <a:gd name="connsiteY24" fmla="*/ 530158 h 608697"/>
                <a:gd name="connsiteX25" fmla="*/ 324459 w 609614"/>
                <a:gd name="connsiteY25" fmla="*/ 530158 h 608697"/>
                <a:gd name="connsiteX26" fmla="*/ 324459 w 609614"/>
                <a:gd name="connsiteY26" fmla="*/ 549775 h 608697"/>
                <a:gd name="connsiteX27" fmla="*/ 304842 w 609614"/>
                <a:gd name="connsiteY27" fmla="*/ 549775 h 608697"/>
                <a:gd name="connsiteX28" fmla="*/ 304842 w 609614"/>
                <a:gd name="connsiteY28" fmla="*/ 530158 h 608697"/>
                <a:gd name="connsiteX29" fmla="*/ 285155 w 609614"/>
                <a:gd name="connsiteY29" fmla="*/ 530158 h 608697"/>
                <a:gd name="connsiteX30" fmla="*/ 285155 w 609614"/>
                <a:gd name="connsiteY30" fmla="*/ 510611 h 608697"/>
                <a:gd name="connsiteX31" fmla="*/ 304842 w 609614"/>
                <a:gd name="connsiteY31" fmla="*/ 510611 h 608697"/>
                <a:gd name="connsiteX32" fmla="*/ 147495 w 609614"/>
                <a:gd name="connsiteY32" fmla="*/ 444120 h 608697"/>
                <a:gd name="connsiteX33" fmla="*/ 147495 w 609614"/>
                <a:gd name="connsiteY33" fmla="*/ 471273 h 608697"/>
                <a:gd name="connsiteX34" fmla="*/ 167130 w 609614"/>
                <a:gd name="connsiteY34" fmla="*/ 471273 h 608697"/>
                <a:gd name="connsiteX35" fmla="*/ 167130 w 609614"/>
                <a:gd name="connsiteY35" fmla="*/ 490879 h 608697"/>
                <a:gd name="connsiteX36" fmla="*/ 147495 w 609614"/>
                <a:gd name="connsiteY36" fmla="*/ 490879 h 608697"/>
                <a:gd name="connsiteX37" fmla="*/ 147495 w 609614"/>
                <a:gd name="connsiteY37" fmla="*/ 510577 h 608697"/>
                <a:gd name="connsiteX38" fmla="*/ 167130 w 609614"/>
                <a:gd name="connsiteY38" fmla="*/ 510577 h 608697"/>
                <a:gd name="connsiteX39" fmla="*/ 167130 w 609614"/>
                <a:gd name="connsiteY39" fmla="*/ 530182 h 608697"/>
                <a:gd name="connsiteX40" fmla="*/ 147495 w 609614"/>
                <a:gd name="connsiteY40" fmla="*/ 530182 h 608697"/>
                <a:gd name="connsiteX41" fmla="*/ 147495 w 609614"/>
                <a:gd name="connsiteY41" fmla="*/ 549788 h 608697"/>
                <a:gd name="connsiteX42" fmla="*/ 167130 w 609614"/>
                <a:gd name="connsiteY42" fmla="*/ 549788 h 608697"/>
                <a:gd name="connsiteX43" fmla="*/ 167130 w 609614"/>
                <a:gd name="connsiteY43" fmla="*/ 569486 h 608697"/>
                <a:gd name="connsiteX44" fmla="*/ 147495 w 609614"/>
                <a:gd name="connsiteY44" fmla="*/ 569486 h 608697"/>
                <a:gd name="connsiteX45" fmla="*/ 147495 w 609614"/>
                <a:gd name="connsiteY45" fmla="*/ 589092 h 608697"/>
                <a:gd name="connsiteX46" fmla="*/ 226128 w 609614"/>
                <a:gd name="connsiteY46" fmla="*/ 589092 h 608697"/>
                <a:gd name="connsiteX47" fmla="*/ 226128 w 609614"/>
                <a:gd name="connsiteY47" fmla="*/ 569486 h 608697"/>
                <a:gd name="connsiteX48" fmla="*/ 206492 w 609614"/>
                <a:gd name="connsiteY48" fmla="*/ 569486 h 608697"/>
                <a:gd name="connsiteX49" fmla="*/ 206492 w 609614"/>
                <a:gd name="connsiteY49" fmla="*/ 549788 h 608697"/>
                <a:gd name="connsiteX50" fmla="*/ 226128 w 609614"/>
                <a:gd name="connsiteY50" fmla="*/ 549788 h 608697"/>
                <a:gd name="connsiteX51" fmla="*/ 226128 w 609614"/>
                <a:gd name="connsiteY51" fmla="*/ 530182 h 608697"/>
                <a:gd name="connsiteX52" fmla="*/ 206492 w 609614"/>
                <a:gd name="connsiteY52" fmla="*/ 530182 h 608697"/>
                <a:gd name="connsiteX53" fmla="*/ 206492 w 609614"/>
                <a:gd name="connsiteY53" fmla="*/ 510577 h 608697"/>
                <a:gd name="connsiteX54" fmla="*/ 226128 w 609614"/>
                <a:gd name="connsiteY54" fmla="*/ 510577 h 608697"/>
                <a:gd name="connsiteX55" fmla="*/ 226128 w 609614"/>
                <a:gd name="connsiteY55" fmla="*/ 490879 h 608697"/>
                <a:gd name="connsiteX56" fmla="*/ 206492 w 609614"/>
                <a:gd name="connsiteY56" fmla="*/ 490879 h 608697"/>
                <a:gd name="connsiteX57" fmla="*/ 206492 w 609614"/>
                <a:gd name="connsiteY57" fmla="*/ 471273 h 608697"/>
                <a:gd name="connsiteX58" fmla="*/ 226128 w 609614"/>
                <a:gd name="connsiteY58" fmla="*/ 471273 h 608697"/>
                <a:gd name="connsiteX59" fmla="*/ 226128 w 609614"/>
                <a:gd name="connsiteY59" fmla="*/ 444120 h 608697"/>
                <a:gd name="connsiteX60" fmla="*/ 186857 w 609614"/>
                <a:gd name="connsiteY60" fmla="*/ 451668 h 608697"/>
                <a:gd name="connsiteX61" fmla="*/ 147495 w 609614"/>
                <a:gd name="connsiteY61" fmla="*/ 444120 h 608697"/>
                <a:gd name="connsiteX62" fmla="*/ 570309 w 609614"/>
                <a:gd name="connsiteY62" fmla="*/ 441810 h 608697"/>
                <a:gd name="connsiteX63" fmla="*/ 589997 w 609614"/>
                <a:gd name="connsiteY63" fmla="*/ 441810 h 608697"/>
                <a:gd name="connsiteX64" fmla="*/ 589997 w 609614"/>
                <a:gd name="connsiteY64" fmla="*/ 461427 h 608697"/>
                <a:gd name="connsiteX65" fmla="*/ 570309 w 609614"/>
                <a:gd name="connsiteY65" fmla="*/ 461427 h 608697"/>
                <a:gd name="connsiteX66" fmla="*/ 589997 w 609614"/>
                <a:gd name="connsiteY66" fmla="*/ 422193 h 608697"/>
                <a:gd name="connsiteX67" fmla="*/ 609614 w 609614"/>
                <a:gd name="connsiteY67" fmla="*/ 422193 h 608697"/>
                <a:gd name="connsiteX68" fmla="*/ 609614 w 609614"/>
                <a:gd name="connsiteY68" fmla="*/ 441810 h 608697"/>
                <a:gd name="connsiteX69" fmla="*/ 589997 w 609614"/>
                <a:gd name="connsiteY69" fmla="*/ 441810 h 608697"/>
                <a:gd name="connsiteX70" fmla="*/ 550621 w 609614"/>
                <a:gd name="connsiteY70" fmla="*/ 422193 h 608697"/>
                <a:gd name="connsiteX71" fmla="*/ 570309 w 609614"/>
                <a:gd name="connsiteY71" fmla="*/ 422193 h 608697"/>
                <a:gd name="connsiteX72" fmla="*/ 570309 w 609614"/>
                <a:gd name="connsiteY72" fmla="*/ 441810 h 608697"/>
                <a:gd name="connsiteX73" fmla="*/ 550621 w 609614"/>
                <a:gd name="connsiteY73" fmla="*/ 441810 h 608697"/>
                <a:gd name="connsiteX74" fmla="*/ 570309 w 609614"/>
                <a:gd name="connsiteY74" fmla="*/ 402505 h 608697"/>
                <a:gd name="connsiteX75" fmla="*/ 589997 w 609614"/>
                <a:gd name="connsiteY75" fmla="*/ 402505 h 608697"/>
                <a:gd name="connsiteX76" fmla="*/ 589997 w 609614"/>
                <a:gd name="connsiteY76" fmla="*/ 422193 h 608697"/>
                <a:gd name="connsiteX77" fmla="*/ 570309 w 609614"/>
                <a:gd name="connsiteY77" fmla="*/ 422193 h 608697"/>
                <a:gd name="connsiteX78" fmla="*/ 117985 w 609614"/>
                <a:gd name="connsiteY78" fmla="*/ 353462 h 608697"/>
                <a:gd name="connsiteX79" fmla="*/ 255587 w 609614"/>
                <a:gd name="connsiteY79" fmla="*/ 353462 h 608697"/>
                <a:gd name="connsiteX80" fmla="*/ 255587 w 609614"/>
                <a:gd name="connsiteY80" fmla="*/ 373079 h 608697"/>
                <a:gd name="connsiteX81" fmla="*/ 117985 w 609614"/>
                <a:gd name="connsiteY81" fmla="*/ 373079 h 608697"/>
                <a:gd name="connsiteX82" fmla="*/ 294989 w 609614"/>
                <a:gd name="connsiteY82" fmla="*/ 294545 h 608697"/>
                <a:gd name="connsiteX83" fmla="*/ 294989 w 609614"/>
                <a:gd name="connsiteY83" fmla="*/ 343606 h 608697"/>
                <a:gd name="connsiteX84" fmla="*/ 294989 w 609614"/>
                <a:gd name="connsiteY84" fmla="*/ 418347 h 608697"/>
                <a:gd name="connsiteX85" fmla="*/ 319602 w 609614"/>
                <a:gd name="connsiteY85" fmla="*/ 412364 h 608697"/>
                <a:gd name="connsiteX86" fmla="*/ 334352 w 609614"/>
                <a:gd name="connsiteY86" fmla="*/ 414481 h 608697"/>
                <a:gd name="connsiteX87" fmla="*/ 334352 w 609614"/>
                <a:gd name="connsiteY87" fmla="*/ 294545 h 608697"/>
                <a:gd name="connsiteX88" fmla="*/ 39363 w 609614"/>
                <a:gd name="connsiteY88" fmla="*/ 294545 h 608697"/>
                <a:gd name="connsiteX89" fmla="*/ 39363 w 609614"/>
                <a:gd name="connsiteY89" fmla="*/ 414481 h 608697"/>
                <a:gd name="connsiteX90" fmla="*/ 54112 w 609614"/>
                <a:gd name="connsiteY90" fmla="*/ 412364 h 608697"/>
                <a:gd name="connsiteX91" fmla="*/ 78633 w 609614"/>
                <a:gd name="connsiteY91" fmla="*/ 418347 h 608697"/>
                <a:gd name="connsiteX92" fmla="*/ 78633 w 609614"/>
                <a:gd name="connsiteY92" fmla="*/ 343606 h 608697"/>
                <a:gd name="connsiteX93" fmla="*/ 78633 w 609614"/>
                <a:gd name="connsiteY93" fmla="*/ 294545 h 608697"/>
                <a:gd name="connsiteX94" fmla="*/ 216353 w 609614"/>
                <a:gd name="connsiteY94" fmla="*/ 294540 h 608697"/>
                <a:gd name="connsiteX95" fmla="*/ 255587 w 609614"/>
                <a:gd name="connsiteY95" fmla="*/ 294540 h 608697"/>
                <a:gd name="connsiteX96" fmla="*/ 255587 w 609614"/>
                <a:gd name="connsiteY96" fmla="*/ 314157 h 608697"/>
                <a:gd name="connsiteX97" fmla="*/ 216353 w 609614"/>
                <a:gd name="connsiteY97" fmla="*/ 314157 h 608697"/>
                <a:gd name="connsiteX98" fmla="*/ 157336 w 609614"/>
                <a:gd name="connsiteY98" fmla="*/ 274933 h 608697"/>
                <a:gd name="connsiteX99" fmla="*/ 137614 w 609614"/>
                <a:gd name="connsiteY99" fmla="*/ 294540 h 608697"/>
                <a:gd name="connsiteX100" fmla="*/ 157336 w 609614"/>
                <a:gd name="connsiteY100" fmla="*/ 314146 h 608697"/>
                <a:gd name="connsiteX101" fmla="*/ 176965 w 609614"/>
                <a:gd name="connsiteY101" fmla="*/ 294540 h 608697"/>
                <a:gd name="connsiteX102" fmla="*/ 157336 w 609614"/>
                <a:gd name="connsiteY102" fmla="*/ 274933 h 608697"/>
                <a:gd name="connsiteX103" fmla="*/ 216353 w 609614"/>
                <a:gd name="connsiteY103" fmla="*/ 255235 h 608697"/>
                <a:gd name="connsiteX104" fmla="*/ 255587 w 609614"/>
                <a:gd name="connsiteY104" fmla="*/ 255235 h 608697"/>
                <a:gd name="connsiteX105" fmla="*/ 255587 w 609614"/>
                <a:gd name="connsiteY105" fmla="*/ 274923 h 608697"/>
                <a:gd name="connsiteX106" fmla="*/ 216353 w 609614"/>
                <a:gd name="connsiteY106" fmla="*/ 274923 h 608697"/>
                <a:gd name="connsiteX107" fmla="*/ 157336 w 609614"/>
                <a:gd name="connsiteY107" fmla="*/ 255235 h 608697"/>
                <a:gd name="connsiteX108" fmla="*/ 196595 w 609614"/>
                <a:gd name="connsiteY108" fmla="*/ 294540 h 608697"/>
                <a:gd name="connsiteX109" fmla="*/ 157336 w 609614"/>
                <a:gd name="connsiteY109" fmla="*/ 333845 h 608697"/>
                <a:gd name="connsiteX110" fmla="*/ 117985 w 609614"/>
                <a:gd name="connsiteY110" fmla="*/ 294540 h 608697"/>
                <a:gd name="connsiteX111" fmla="*/ 157336 w 609614"/>
                <a:gd name="connsiteY111" fmla="*/ 255235 h 608697"/>
                <a:gd name="connsiteX112" fmla="*/ 294989 w 609614"/>
                <a:gd name="connsiteY112" fmla="*/ 235636 h 608697"/>
                <a:gd name="connsiteX113" fmla="*/ 294989 w 609614"/>
                <a:gd name="connsiteY113" fmla="*/ 274940 h 608697"/>
                <a:gd name="connsiteX114" fmla="*/ 334352 w 609614"/>
                <a:gd name="connsiteY114" fmla="*/ 274940 h 608697"/>
                <a:gd name="connsiteX115" fmla="*/ 334352 w 609614"/>
                <a:gd name="connsiteY115" fmla="*/ 265091 h 608697"/>
                <a:gd name="connsiteX116" fmla="*/ 304853 w 609614"/>
                <a:gd name="connsiteY116" fmla="*/ 235636 h 608697"/>
                <a:gd name="connsiteX117" fmla="*/ 98360 w 609614"/>
                <a:gd name="connsiteY117" fmla="*/ 235636 h 608697"/>
                <a:gd name="connsiteX118" fmla="*/ 98360 w 609614"/>
                <a:gd name="connsiteY118" fmla="*/ 343606 h 608697"/>
                <a:gd name="connsiteX119" fmla="*/ 186857 w 609614"/>
                <a:gd name="connsiteY119" fmla="*/ 431970 h 608697"/>
                <a:gd name="connsiteX120" fmla="*/ 275354 w 609614"/>
                <a:gd name="connsiteY120" fmla="*/ 343606 h 608697"/>
                <a:gd name="connsiteX121" fmla="*/ 275354 w 609614"/>
                <a:gd name="connsiteY121" fmla="*/ 235636 h 608697"/>
                <a:gd name="connsiteX122" fmla="*/ 68861 w 609614"/>
                <a:gd name="connsiteY122" fmla="*/ 235636 h 608697"/>
                <a:gd name="connsiteX123" fmla="*/ 39363 w 609614"/>
                <a:gd name="connsiteY123" fmla="*/ 265091 h 608697"/>
                <a:gd name="connsiteX124" fmla="*/ 39363 w 609614"/>
                <a:gd name="connsiteY124" fmla="*/ 274940 h 608697"/>
                <a:gd name="connsiteX125" fmla="*/ 78633 w 609614"/>
                <a:gd name="connsiteY125" fmla="*/ 274940 h 608697"/>
                <a:gd name="connsiteX126" fmla="*/ 78633 w 609614"/>
                <a:gd name="connsiteY126" fmla="*/ 235636 h 608697"/>
                <a:gd name="connsiteX127" fmla="*/ 343109 w 609614"/>
                <a:gd name="connsiteY127" fmla="*/ 234716 h 608697"/>
                <a:gd name="connsiteX128" fmla="*/ 353987 w 609614"/>
                <a:gd name="connsiteY128" fmla="*/ 265091 h 608697"/>
                <a:gd name="connsiteX129" fmla="*/ 353987 w 609614"/>
                <a:gd name="connsiteY129" fmla="*/ 284697 h 608697"/>
                <a:gd name="connsiteX130" fmla="*/ 353987 w 609614"/>
                <a:gd name="connsiteY130" fmla="*/ 294545 h 608697"/>
                <a:gd name="connsiteX131" fmla="*/ 353987 w 609614"/>
                <a:gd name="connsiteY131" fmla="*/ 333849 h 608697"/>
                <a:gd name="connsiteX132" fmla="*/ 412985 w 609614"/>
                <a:gd name="connsiteY132" fmla="*/ 333849 h 608697"/>
                <a:gd name="connsiteX133" fmla="*/ 462119 w 609614"/>
                <a:gd name="connsiteY133" fmla="*/ 284697 h 608697"/>
                <a:gd name="connsiteX134" fmla="*/ 412985 w 609614"/>
                <a:gd name="connsiteY134" fmla="*/ 235636 h 608697"/>
                <a:gd name="connsiteX135" fmla="*/ 353987 w 609614"/>
                <a:gd name="connsiteY135" fmla="*/ 235636 h 608697"/>
                <a:gd name="connsiteX136" fmla="*/ 343109 w 609614"/>
                <a:gd name="connsiteY136" fmla="*/ 234716 h 608697"/>
                <a:gd name="connsiteX137" fmla="*/ 137631 w 609614"/>
                <a:gd name="connsiteY137" fmla="*/ 186576 h 608697"/>
                <a:gd name="connsiteX138" fmla="*/ 137631 w 609614"/>
                <a:gd name="connsiteY138" fmla="*/ 216031 h 608697"/>
                <a:gd name="connsiteX139" fmla="*/ 235991 w 609614"/>
                <a:gd name="connsiteY139" fmla="*/ 216031 h 608697"/>
                <a:gd name="connsiteX140" fmla="*/ 235991 w 609614"/>
                <a:gd name="connsiteY140" fmla="*/ 186576 h 608697"/>
                <a:gd name="connsiteX141" fmla="*/ 286140 w 609614"/>
                <a:gd name="connsiteY141" fmla="*/ 178108 h 608697"/>
                <a:gd name="connsiteX142" fmla="*/ 265490 w 609614"/>
                <a:gd name="connsiteY142" fmla="*/ 186576 h 608697"/>
                <a:gd name="connsiteX143" fmla="*/ 255627 w 609614"/>
                <a:gd name="connsiteY143" fmla="*/ 186576 h 608697"/>
                <a:gd name="connsiteX144" fmla="*/ 255627 w 609614"/>
                <a:gd name="connsiteY144" fmla="*/ 216031 h 608697"/>
                <a:gd name="connsiteX145" fmla="*/ 285126 w 609614"/>
                <a:gd name="connsiteY145" fmla="*/ 216031 h 608697"/>
                <a:gd name="connsiteX146" fmla="*/ 294989 w 609614"/>
                <a:gd name="connsiteY146" fmla="*/ 216031 h 608697"/>
                <a:gd name="connsiteX147" fmla="*/ 304853 w 609614"/>
                <a:gd name="connsiteY147" fmla="*/ 216031 h 608697"/>
                <a:gd name="connsiteX148" fmla="*/ 306051 w 609614"/>
                <a:gd name="connsiteY148" fmla="*/ 216123 h 608697"/>
                <a:gd name="connsiteX149" fmla="*/ 286140 w 609614"/>
                <a:gd name="connsiteY149" fmla="*/ 178108 h 608697"/>
                <a:gd name="connsiteX150" fmla="*/ 167130 w 609614"/>
                <a:gd name="connsiteY150" fmla="*/ 147273 h 608697"/>
                <a:gd name="connsiteX151" fmla="*/ 167130 w 609614"/>
                <a:gd name="connsiteY151" fmla="*/ 166878 h 608697"/>
                <a:gd name="connsiteX152" fmla="*/ 206492 w 609614"/>
                <a:gd name="connsiteY152" fmla="*/ 166878 h 608697"/>
                <a:gd name="connsiteX153" fmla="*/ 206492 w 609614"/>
                <a:gd name="connsiteY153" fmla="*/ 147273 h 608697"/>
                <a:gd name="connsiteX154" fmla="*/ 226091 w 609614"/>
                <a:gd name="connsiteY154" fmla="*/ 88341 h 608697"/>
                <a:gd name="connsiteX155" fmla="*/ 216321 w 609614"/>
                <a:gd name="connsiteY155" fmla="*/ 98192 h 608697"/>
                <a:gd name="connsiteX156" fmla="*/ 226091 w 609614"/>
                <a:gd name="connsiteY156" fmla="*/ 107951 h 608697"/>
                <a:gd name="connsiteX157" fmla="*/ 235954 w 609614"/>
                <a:gd name="connsiteY157" fmla="*/ 98192 h 608697"/>
                <a:gd name="connsiteX158" fmla="*/ 226091 w 609614"/>
                <a:gd name="connsiteY158" fmla="*/ 88341 h 608697"/>
                <a:gd name="connsiteX159" fmla="*/ 147481 w 609614"/>
                <a:gd name="connsiteY159" fmla="*/ 88341 h 608697"/>
                <a:gd name="connsiteX160" fmla="*/ 137618 w 609614"/>
                <a:gd name="connsiteY160" fmla="*/ 98192 h 608697"/>
                <a:gd name="connsiteX161" fmla="*/ 147481 w 609614"/>
                <a:gd name="connsiteY161" fmla="*/ 107951 h 608697"/>
                <a:gd name="connsiteX162" fmla="*/ 157344 w 609614"/>
                <a:gd name="connsiteY162" fmla="*/ 98192 h 608697"/>
                <a:gd name="connsiteX163" fmla="*/ 147481 w 609614"/>
                <a:gd name="connsiteY163" fmla="*/ 88341 h 608697"/>
                <a:gd name="connsiteX164" fmla="*/ 226091 w 609614"/>
                <a:gd name="connsiteY164" fmla="*/ 68731 h 608697"/>
                <a:gd name="connsiteX165" fmla="*/ 255588 w 609614"/>
                <a:gd name="connsiteY165" fmla="*/ 98192 h 608697"/>
                <a:gd name="connsiteX166" fmla="*/ 226091 w 609614"/>
                <a:gd name="connsiteY166" fmla="*/ 127653 h 608697"/>
                <a:gd name="connsiteX167" fmla="*/ 196595 w 609614"/>
                <a:gd name="connsiteY167" fmla="*/ 98192 h 608697"/>
                <a:gd name="connsiteX168" fmla="*/ 226091 w 609614"/>
                <a:gd name="connsiteY168" fmla="*/ 68731 h 608697"/>
                <a:gd name="connsiteX169" fmla="*/ 147481 w 609614"/>
                <a:gd name="connsiteY169" fmla="*/ 68731 h 608697"/>
                <a:gd name="connsiteX170" fmla="*/ 176978 w 609614"/>
                <a:gd name="connsiteY170" fmla="*/ 98192 h 608697"/>
                <a:gd name="connsiteX171" fmla="*/ 147481 w 609614"/>
                <a:gd name="connsiteY171" fmla="*/ 127653 h 608697"/>
                <a:gd name="connsiteX172" fmla="*/ 117985 w 609614"/>
                <a:gd name="connsiteY172" fmla="*/ 98192 h 608697"/>
                <a:gd name="connsiteX173" fmla="*/ 147481 w 609614"/>
                <a:gd name="connsiteY173" fmla="*/ 68731 h 608697"/>
                <a:gd name="connsiteX174" fmla="*/ 108132 w 609614"/>
                <a:gd name="connsiteY174" fmla="*/ 49060 h 608697"/>
                <a:gd name="connsiteX175" fmla="*/ 98360 w 609614"/>
                <a:gd name="connsiteY175" fmla="*/ 58909 h 608697"/>
                <a:gd name="connsiteX176" fmla="*/ 98360 w 609614"/>
                <a:gd name="connsiteY176" fmla="*/ 157121 h 608697"/>
                <a:gd name="connsiteX177" fmla="*/ 108132 w 609614"/>
                <a:gd name="connsiteY177" fmla="*/ 166878 h 608697"/>
                <a:gd name="connsiteX178" fmla="*/ 147495 w 609614"/>
                <a:gd name="connsiteY178" fmla="*/ 166878 h 608697"/>
                <a:gd name="connsiteX179" fmla="*/ 147495 w 609614"/>
                <a:gd name="connsiteY179" fmla="*/ 147273 h 608697"/>
                <a:gd name="connsiteX180" fmla="*/ 167130 w 609614"/>
                <a:gd name="connsiteY180" fmla="*/ 127667 h 608697"/>
                <a:gd name="connsiteX181" fmla="*/ 206492 w 609614"/>
                <a:gd name="connsiteY181" fmla="*/ 127667 h 608697"/>
                <a:gd name="connsiteX182" fmla="*/ 226128 w 609614"/>
                <a:gd name="connsiteY182" fmla="*/ 147273 h 608697"/>
                <a:gd name="connsiteX183" fmla="*/ 226128 w 609614"/>
                <a:gd name="connsiteY183" fmla="*/ 166878 h 608697"/>
                <a:gd name="connsiteX184" fmla="*/ 265490 w 609614"/>
                <a:gd name="connsiteY184" fmla="*/ 166878 h 608697"/>
                <a:gd name="connsiteX185" fmla="*/ 275354 w 609614"/>
                <a:gd name="connsiteY185" fmla="*/ 157121 h 608697"/>
                <a:gd name="connsiteX186" fmla="*/ 275354 w 609614"/>
                <a:gd name="connsiteY186" fmla="*/ 58909 h 608697"/>
                <a:gd name="connsiteX187" fmla="*/ 265490 w 609614"/>
                <a:gd name="connsiteY187" fmla="*/ 49060 h 608697"/>
                <a:gd name="connsiteX188" fmla="*/ 373622 w 609614"/>
                <a:gd name="connsiteY188" fmla="*/ 19974 h 608697"/>
                <a:gd name="connsiteX189" fmla="*/ 313610 w 609614"/>
                <a:gd name="connsiteY189" fmla="*/ 31847 h 608697"/>
                <a:gd name="connsiteX190" fmla="*/ 321077 w 609614"/>
                <a:gd name="connsiteY190" fmla="*/ 49704 h 608697"/>
                <a:gd name="connsiteX191" fmla="*/ 302917 w 609614"/>
                <a:gd name="connsiteY191" fmla="*/ 57252 h 608697"/>
                <a:gd name="connsiteX192" fmla="*/ 295542 w 609614"/>
                <a:gd name="connsiteY192" fmla="*/ 39395 h 608697"/>
                <a:gd name="connsiteX193" fmla="*/ 289643 w 609614"/>
                <a:gd name="connsiteY193" fmla="*/ 42157 h 608697"/>
                <a:gd name="connsiteX194" fmla="*/ 294989 w 609614"/>
                <a:gd name="connsiteY194" fmla="*/ 58909 h 608697"/>
                <a:gd name="connsiteX195" fmla="*/ 294989 w 609614"/>
                <a:gd name="connsiteY195" fmla="*/ 131717 h 608697"/>
                <a:gd name="connsiteX196" fmla="*/ 353987 w 609614"/>
                <a:gd name="connsiteY196" fmla="*/ 98212 h 608697"/>
                <a:gd name="connsiteX197" fmla="*/ 373622 w 609614"/>
                <a:gd name="connsiteY197" fmla="*/ 98212 h 608697"/>
                <a:gd name="connsiteX198" fmla="*/ 373622 w 609614"/>
                <a:gd name="connsiteY198" fmla="*/ 58909 h 608697"/>
                <a:gd name="connsiteX199" fmla="*/ 393350 w 609614"/>
                <a:gd name="connsiteY199" fmla="*/ 58909 h 608697"/>
                <a:gd name="connsiteX200" fmla="*/ 393350 w 609614"/>
                <a:gd name="connsiteY200" fmla="*/ 98212 h 608697"/>
                <a:gd name="connsiteX201" fmla="*/ 412985 w 609614"/>
                <a:gd name="connsiteY201" fmla="*/ 98212 h 608697"/>
                <a:gd name="connsiteX202" fmla="*/ 481847 w 609614"/>
                <a:gd name="connsiteY202" fmla="*/ 166878 h 608697"/>
                <a:gd name="connsiteX203" fmla="*/ 462119 w 609614"/>
                <a:gd name="connsiteY203" fmla="*/ 166878 h 608697"/>
                <a:gd name="connsiteX204" fmla="*/ 412985 w 609614"/>
                <a:gd name="connsiteY204" fmla="*/ 117818 h 608697"/>
                <a:gd name="connsiteX205" fmla="*/ 353987 w 609614"/>
                <a:gd name="connsiteY205" fmla="*/ 117818 h 608697"/>
                <a:gd name="connsiteX206" fmla="*/ 304853 w 609614"/>
                <a:gd name="connsiteY206" fmla="*/ 166878 h 608697"/>
                <a:gd name="connsiteX207" fmla="*/ 353987 w 609614"/>
                <a:gd name="connsiteY207" fmla="*/ 216031 h 608697"/>
                <a:gd name="connsiteX208" fmla="*/ 412985 w 609614"/>
                <a:gd name="connsiteY208" fmla="*/ 216031 h 608697"/>
                <a:gd name="connsiteX209" fmla="*/ 481847 w 609614"/>
                <a:gd name="connsiteY209" fmla="*/ 284697 h 608697"/>
                <a:gd name="connsiteX210" fmla="*/ 412985 w 609614"/>
                <a:gd name="connsiteY210" fmla="*/ 353455 h 608697"/>
                <a:gd name="connsiteX211" fmla="*/ 393350 w 609614"/>
                <a:gd name="connsiteY211" fmla="*/ 353455 h 608697"/>
                <a:gd name="connsiteX212" fmla="*/ 393350 w 609614"/>
                <a:gd name="connsiteY212" fmla="*/ 392758 h 608697"/>
                <a:gd name="connsiteX213" fmla="*/ 373622 w 609614"/>
                <a:gd name="connsiteY213" fmla="*/ 392758 h 608697"/>
                <a:gd name="connsiteX214" fmla="*/ 373622 w 609614"/>
                <a:gd name="connsiteY214" fmla="*/ 353455 h 608697"/>
                <a:gd name="connsiteX215" fmla="*/ 353987 w 609614"/>
                <a:gd name="connsiteY215" fmla="*/ 353455 h 608697"/>
                <a:gd name="connsiteX216" fmla="*/ 353987 w 609614"/>
                <a:gd name="connsiteY216" fmla="*/ 424790 h 608697"/>
                <a:gd name="connsiteX217" fmla="*/ 359979 w 609614"/>
                <a:gd name="connsiteY217" fmla="*/ 430589 h 608697"/>
                <a:gd name="connsiteX218" fmla="*/ 373622 w 609614"/>
                <a:gd name="connsiteY218" fmla="*/ 431694 h 608697"/>
                <a:gd name="connsiteX219" fmla="*/ 373622 w 609614"/>
                <a:gd name="connsiteY219" fmla="*/ 412364 h 608697"/>
                <a:gd name="connsiteX220" fmla="*/ 393258 w 609614"/>
                <a:gd name="connsiteY220" fmla="*/ 412364 h 608697"/>
                <a:gd name="connsiteX221" fmla="*/ 393258 w 609614"/>
                <a:gd name="connsiteY221" fmla="*/ 431510 h 608697"/>
                <a:gd name="connsiteX222" fmla="*/ 453177 w 609614"/>
                <a:gd name="connsiteY222" fmla="*/ 419635 h 608697"/>
                <a:gd name="connsiteX223" fmla="*/ 445895 w 609614"/>
                <a:gd name="connsiteY223" fmla="*/ 401963 h 608697"/>
                <a:gd name="connsiteX224" fmla="*/ 464055 w 609614"/>
                <a:gd name="connsiteY224" fmla="*/ 394415 h 608697"/>
                <a:gd name="connsiteX225" fmla="*/ 471430 w 609614"/>
                <a:gd name="connsiteY225" fmla="*/ 412088 h 608697"/>
                <a:gd name="connsiteX226" fmla="*/ 522131 w 609614"/>
                <a:gd name="connsiteY226" fmla="*/ 378215 h 608697"/>
                <a:gd name="connsiteX227" fmla="*/ 508580 w 609614"/>
                <a:gd name="connsiteY227" fmla="*/ 364684 h 608697"/>
                <a:gd name="connsiteX228" fmla="*/ 522500 w 609614"/>
                <a:gd name="connsiteY228" fmla="*/ 350785 h 608697"/>
                <a:gd name="connsiteX229" fmla="*/ 536051 w 609614"/>
                <a:gd name="connsiteY229" fmla="*/ 364316 h 608697"/>
                <a:gd name="connsiteX230" fmla="*/ 570067 w 609614"/>
                <a:gd name="connsiteY230" fmla="*/ 313599 h 608697"/>
                <a:gd name="connsiteX231" fmla="*/ 552276 w 609614"/>
                <a:gd name="connsiteY231" fmla="*/ 306327 h 608697"/>
                <a:gd name="connsiteX232" fmla="*/ 559835 w 609614"/>
                <a:gd name="connsiteY232" fmla="*/ 288194 h 608697"/>
                <a:gd name="connsiteX233" fmla="*/ 577626 w 609614"/>
                <a:gd name="connsiteY233" fmla="*/ 295466 h 608697"/>
                <a:gd name="connsiteX234" fmla="*/ 589518 w 609614"/>
                <a:gd name="connsiteY234" fmla="*/ 235636 h 608697"/>
                <a:gd name="connsiteX235" fmla="*/ 570344 w 609614"/>
                <a:gd name="connsiteY235" fmla="*/ 235636 h 608697"/>
                <a:gd name="connsiteX236" fmla="*/ 570344 w 609614"/>
                <a:gd name="connsiteY236" fmla="*/ 216031 h 608697"/>
                <a:gd name="connsiteX237" fmla="*/ 589518 w 609614"/>
                <a:gd name="connsiteY237" fmla="*/ 216031 h 608697"/>
                <a:gd name="connsiteX238" fmla="*/ 577626 w 609614"/>
                <a:gd name="connsiteY238" fmla="*/ 156201 h 608697"/>
                <a:gd name="connsiteX239" fmla="*/ 559835 w 609614"/>
                <a:gd name="connsiteY239" fmla="*/ 163565 h 608697"/>
                <a:gd name="connsiteX240" fmla="*/ 552368 w 609614"/>
                <a:gd name="connsiteY240" fmla="*/ 145340 h 608697"/>
                <a:gd name="connsiteX241" fmla="*/ 570067 w 609614"/>
                <a:gd name="connsiteY241" fmla="*/ 138068 h 608697"/>
                <a:gd name="connsiteX242" fmla="*/ 536051 w 609614"/>
                <a:gd name="connsiteY242" fmla="*/ 87351 h 608697"/>
                <a:gd name="connsiteX243" fmla="*/ 522500 w 609614"/>
                <a:gd name="connsiteY243" fmla="*/ 100882 h 608697"/>
                <a:gd name="connsiteX244" fmla="*/ 508672 w 609614"/>
                <a:gd name="connsiteY244" fmla="*/ 86983 h 608697"/>
                <a:gd name="connsiteX245" fmla="*/ 522131 w 609614"/>
                <a:gd name="connsiteY245" fmla="*/ 73544 h 608697"/>
                <a:gd name="connsiteX246" fmla="*/ 471430 w 609614"/>
                <a:gd name="connsiteY246" fmla="*/ 39579 h 608697"/>
                <a:gd name="connsiteX247" fmla="*/ 464055 w 609614"/>
                <a:gd name="connsiteY247" fmla="*/ 57252 h 608697"/>
                <a:gd name="connsiteX248" fmla="*/ 445895 w 609614"/>
                <a:gd name="connsiteY248" fmla="*/ 49704 h 608697"/>
                <a:gd name="connsiteX249" fmla="*/ 453269 w 609614"/>
                <a:gd name="connsiteY249" fmla="*/ 32032 h 608697"/>
                <a:gd name="connsiteX250" fmla="*/ 393350 w 609614"/>
                <a:gd name="connsiteY250" fmla="*/ 20158 h 608697"/>
                <a:gd name="connsiteX251" fmla="*/ 393350 w 609614"/>
                <a:gd name="connsiteY251" fmla="*/ 39303 h 608697"/>
                <a:gd name="connsiteX252" fmla="*/ 373622 w 609614"/>
                <a:gd name="connsiteY252" fmla="*/ 39303 h 608697"/>
                <a:gd name="connsiteX253" fmla="*/ 176993 w 609614"/>
                <a:gd name="connsiteY253" fmla="*/ 0 h 608697"/>
                <a:gd name="connsiteX254" fmla="*/ 196629 w 609614"/>
                <a:gd name="connsiteY254" fmla="*/ 0 h 608697"/>
                <a:gd name="connsiteX255" fmla="*/ 196629 w 609614"/>
                <a:gd name="connsiteY255" fmla="*/ 29454 h 608697"/>
                <a:gd name="connsiteX256" fmla="*/ 265490 w 609614"/>
                <a:gd name="connsiteY256" fmla="*/ 29454 h 608697"/>
                <a:gd name="connsiteX257" fmla="*/ 271021 w 609614"/>
                <a:gd name="connsiteY257" fmla="*/ 30007 h 608697"/>
                <a:gd name="connsiteX258" fmla="*/ 383486 w 609614"/>
                <a:gd name="connsiteY258" fmla="*/ 0 h 608697"/>
                <a:gd name="connsiteX259" fmla="*/ 609614 w 609614"/>
                <a:gd name="connsiteY259" fmla="*/ 225787 h 608697"/>
                <a:gd name="connsiteX260" fmla="*/ 383486 w 609614"/>
                <a:gd name="connsiteY260" fmla="*/ 451668 h 608697"/>
                <a:gd name="connsiteX261" fmla="*/ 371502 w 609614"/>
                <a:gd name="connsiteY261" fmla="*/ 451299 h 608697"/>
                <a:gd name="connsiteX262" fmla="*/ 373622 w 609614"/>
                <a:gd name="connsiteY262" fmla="*/ 466395 h 608697"/>
                <a:gd name="connsiteX263" fmla="*/ 373622 w 609614"/>
                <a:gd name="connsiteY263" fmla="*/ 471273 h 608697"/>
                <a:gd name="connsiteX264" fmla="*/ 353987 w 609614"/>
                <a:gd name="connsiteY264" fmla="*/ 471273 h 608697"/>
                <a:gd name="connsiteX265" fmla="*/ 353987 w 609614"/>
                <a:gd name="connsiteY265" fmla="*/ 466395 h 608697"/>
                <a:gd name="connsiteX266" fmla="*/ 319602 w 609614"/>
                <a:gd name="connsiteY266" fmla="*/ 431970 h 608697"/>
                <a:gd name="connsiteX267" fmla="*/ 285126 w 609614"/>
                <a:gd name="connsiteY267" fmla="*/ 466395 h 608697"/>
                <a:gd name="connsiteX268" fmla="*/ 285126 w 609614"/>
                <a:gd name="connsiteY268" fmla="*/ 471273 h 608697"/>
                <a:gd name="connsiteX269" fmla="*/ 265490 w 609614"/>
                <a:gd name="connsiteY269" fmla="*/ 471273 h 608697"/>
                <a:gd name="connsiteX270" fmla="*/ 265490 w 609614"/>
                <a:gd name="connsiteY270" fmla="*/ 466395 h 608697"/>
                <a:gd name="connsiteX271" fmla="*/ 275354 w 609614"/>
                <a:gd name="connsiteY271" fmla="*/ 435376 h 608697"/>
                <a:gd name="connsiteX272" fmla="*/ 275354 w 609614"/>
                <a:gd name="connsiteY272" fmla="*/ 405552 h 608697"/>
                <a:gd name="connsiteX273" fmla="*/ 245855 w 609614"/>
                <a:gd name="connsiteY273" fmla="*/ 434087 h 608697"/>
                <a:gd name="connsiteX274" fmla="*/ 245855 w 609614"/>
                <a:gd name="connsiteY274" fmla="*/ 608697 h 608697"/>
                <a:gd name="connsiteX275" fmla="*/ 127859 w 609614"/>
                <a:gd name="connsiteY275" fmla="*/ 608697 h 608697"/>
                <a:gd name="connsiteX276" fmla="*/ 127859 w 609614"/>
                <a:gd name="connsiteY276" fmla="*/ 434087 h 608697"/>
                <a:gd name="connsiteX277" fmla="*/ 98360 w 609614"/>
                <a:gd name="connsiteY277" fmla="*/ 405552 h 608697"/>
                <a:gd name="connsiteX278" fmla="*/ 98360 w 609614"/>
                <a:gd name="connsiteY278" fmla="*/ 435376 h 608697"/>
                <a:gd name="connsiteX279" fmla="*/ 108132 w 609614"/>
                <a:gd name="connsiteY279" fmla="*/ 466395 h 608697"/>
                <a:gd name="connsiteX280" fmla="*/ 108132 w 609614"/>
                <a:gd name="connsiteY280" fmla="*/ 471273 h 608697"/>
                <a:gd name="connsiteX281" fmla="*/ 88497 w 609614"/>
                <a:gd name="connsiteY281" fmla="*/ 471273 h 608697"/>
                <a:gd name="connsiteX282" fmla="*/ 88497 w 609614"/>
                <a:gd name="connsiteY282" fmla="*/ 466395 h 608697"/>
                <a:gd name="connsiteX283" fmla="*/ 54112 w 609614"/>
                <a:gd name="connsiteY283" fmla="*/ 431970 h 608697"/>
                <a:gd name="connsiteX284" fmla="*/ 19635 w 609614"/>
                <a:gd name="connsiteY284" fmla="*/ 466395 h 608697"/>
                <a:gd name="connsiteX285" fmla="*/ 19635 w 609614"/>
                <a:gd name="connsiteY285" fmla="*/ 471273 h 608697"/>
                <a:gd name="connsiteX286" fmla="*/ 0 w 609614"/>
                <a:gd name="connsiteY286" fmla="*/ 471273 h 608697"/>
                <a:gd name="connsiteX287" fmla="*/ 0 w 609614"/>
                <a:gd name="connsiteY287" fmla="*/ 466395 h 608697"/>
                <a:gd name="connsiteX288" fmla="*/ 19635 w 609614"/>
                <a:gd name="connsiteY288" fmla="*/ 424790 h 608697"/>
                <a:gd name="connsiteX289" fmla="*/ 19635 w 609614"/>
                <a:gd name="connsiteY289" fmla="*/ 294545 h 608697"/>
                <a:gd name="connsiteX290" fmla="*/ 19635 w 609614"/>
                <a:gd name="connsiteY290" fmla="*/ 284697 h 608697"/>
                <a:gd name="connsiteX291" fmla="*/ 19635 w 609614"/>
                <a:gd name="connsiteY291" fmla="*/ 265091 h 608697"/>
                <a:gd name="connsiteX292" fmla="*/ 68861 w 609614"/>
                <a:gd name="connsiteY292" fmla="*/ 216031 h 608697"/>
                <a:gd name="connsiteX293" fmla="*/ 78633 w 609614"/>
                <a:gd name="connsiteY293" fmla="*/ 216031 h 608697"/>
                <a:gd name="connsiteX294" fmla="*/ 88497 w 609614"/>
                <a:gd name="connsiteY294" fmla="*/ 216031 h 608697"/>
                <a:gd name="connsiteX295" fmla="*/ 117996 w 609614"/>
                <a:gd name="connsiteY295" fmla="*/ 216031 h 608697"/>
                <a:gd name="connsiteX296" fmla="*/ 117996 w 609614"/>
                <a:gd name="connsiteY296" fmla="*/ 186576 h 608697"/>
                <a:gd name="connsiteX297" fmla="*/ 108132 w 609614"/>
                <a:gd name="connsiteY297" fmla="*/ 186576 h 608697"/>
                <a:gd name="connsiteX298" fmla="*/ 78633 w 609614"/>
                <a:gd name="connsiteY298" fmla="*/ 157121 h 608697"/>
                <a:gd name="connsiteX299" fmla="*/ 78633 w 609614"/>
                <a:gd name="connsiteY299" fmla="*/ 58909 h 608697"/>
                <a:gd name="connsiteX300" fmla="*/ 108132 w 609614"/>
                <a:gd name="connsiteY300" fmla="*/ 29454 h 608697"/>
                <a:gd name="connsiteX301" fmla="*/ 176993 w 609614"/>
                <a:gd name="connsiteY301" fmla="*/ 29454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609614" h="608697">
                  <a:moveTo>
                    <a:pt x="501508" y="589080"/>
                  </a:moveTo>
                  <a:lnTo>
                    <a:pt x="521125" y="589080"/>
                  </a:lnTo>
                  <a:lnTo>
                    <a:pt x="521125" y="608697"/>
                  </a:lnTo>
                  <a:lnTo>
                    <a:pt x="501508" y="608697"/>
                  </a:lnTo>
                  <a:close/>
                  <a:moveTo>
                    <a:pt x="521125" y="569463"/>
                  </a:moveTo>
                  <a:lnTo>
                    <a:pt x="540813" y="569463"/>
                  </a:lnTo>
                  <a:lnTo>
                    <a:pt x="540813" y="589080"/>
                  </a:lnTo>
                  <a:lnTo>
                    <a:pt x="521125" y="589080"/>
                  </a:lnTo>
                  <a:close/>
                  <a:moveTo>
                    <a:pt x="481820" y="569463"/>
                  </a:moveTo>
                  <a:lnTo>
                    <a:pt x="501508" y="569463"/>
                  </a:lnTo>
                  <a:lnTo>
                    <a:pt x="501508" y="589080"/>
                  </a:lnTo>
                  <a:lnTo>
                    <a:pt x="481820" y="589080"/>
                  </a:lnTo>
                  <a:close/>
                  <a:moveTo>
                    <a:pt x="501508" y="549775"/>
                  </a:moveTo>
                  <a:lnTo>
                    <a:pt x="521125" y="549775"/>
                  </a:lnTo>
                  <a:lnTo>
                    <a:pt x="521125" y="569463"/>
                  </a:lnTo>
                  <a:lnTo>
                    <a:pt x="501508" y="569463"/>
                  </a:lnTo>
                  <a:close/>
                  <a:moveTo>
                    <a:pt x="324459" y="510611"/>
                  </a:moveTo>
                  <a:lnTo>
                    <a:pt x="344147" y="510611"/>
                  </a:lnTo>
                  <a:lnTo>
                    <a:pt x="344147" y="530158"/>
                  </a:lnTo>
                  <a:lnTo>
                    <a:pt x="324459" y="530158"/>
                  </a:lnTo>
                  <a:close/>
                  <a:moveTo>
                    <a:pt x="304842" y="490853"/>
                  </a:moveTo>
                  <a:lnTo>
                    <a:pt x="324459" y="490853"/>
                  </a:lnTo>
                  <a:lnTo>
                    <a:pt x="324459" y="510611"/>
                  </a:lnTo>
                  <a:lnTo>
                    <a:pt x="304843" y="510611"/>
                  </a:lnTo>
                  <a:lnTo>
                    <a:pt x="304843" y="530158"/>
                  </a:lnTo>
                  <a:lnTo>
                    <a:pt x="324459" y="530158"/>
                  </a:lnTo>
                  <a:lnTo>
                    <a:pt x="324459" y="549775"/>
                  </a:lnTo>
                  <a:lnTo>
                    <a:pt x="304842" y="549775"/>
                  </a:lnTo>
                  <a:lnTo>
                    <a:pt x="304842" y="530158"/>
                  </a:lnTo>
                  <a:lnTo>
                    <a:pt x="285155" y="530158"/>
                  </a:lnTo>
                  <a:lnTo>
                    <a:pt x="285155" y="510611"/>
                  </a:lnTo>
                  <a:lnTo>
                    <a:pt x="304842" y="510611"/>
                  </a:lnTo>
                  <a:close/>
                  <a:moveTo>
                    <a:pt x="147495" y="444120"/>
                  </a:moveTo>
                  <a:lnTo>
                    <a:pt x="147495" y="471273"/>
                  </a:lnTo>
                  <a:lnTo>
                    <a:pt x="167130" y="471273"/>
                  </a:lnTo>
                  <a:lnTo>
                    <a:pt x="167130" y="490879"/>
                  </a:lnTo>
                  <a:lnTo>
                    <a:pt x="147495" y="490879"/>
                  </a:lnTo>
                  <a:lnTo>
                    <a:pt x="147495" y="510577"/>
                  </a:lnTo>
                  <a:lnTo>
                    <a:pt x="167130" y="510577"/>
                  </a:lnTo>
                  <a:lnTo>
                    <a:pt x="167130" y="530182"/>
                  </a:lnTo>
                  <a:lnTo>
                    <a:pt x="147495" y="530182"/>
                  </a:lnTo>
                  <a:lnTo>
                    <a:pt x="147495" y="549788"/>
                  </a:lnTo>
                  <a:lnTo>
                    <a:pt x="167130" y="549788"/>
                  </a:lnTo>
                  <a:lnTo>
                    <a:pt x="167130" y="569486"/>
                  </a:lnTo>
                  <a:lnTo>
                    <a:pt x="147495" y="569486"/>
                  </a:lnTo>
                  <a:lnTo>
                    <a:pt x="147495" y="589092"/>
                  </a:lnTo>
                  <a:lnTo>
                    <a:pt x="226128" y="589092"/>
                  </a:lnTo>
                  <a:lnTo>
                    <a:pt x="226128" y="569486"/>
                  </a:lnTo>
                  <a:lnTo>
                    <a:pt x="206492" y="569486"/>
                  </a:lnTo>
                  <a:lnTo>
                    <a:pt x="206492" y="549788"/>
                  </a:lnTo>
                  <a:lnTo>
                    <a:pt x="226128" y="549788"/>
                  </a:lnTo>
                  <a:lnTo>
                    <a:pt x="226128" y="530182"/>
                  </a:lnTo>
                  <a:lnTo>
                    <a:pt x="206492" y="530182"/>
                  </a:lnTo>
                  <a:lnTo>
                    <a:pt x="206492" y="510577"/>
                  </a:lnTo>
                  <a:lnTo>
                    <a:pt x="226128" y="510577"/>
                  </a:lnTo>
                  <a:lnTo>
                    <a:pt x="226128" y="490879"/>
                  </a:lnTo>
                  <a:lnTo>
                    <a:pt x="206492" y="490879"/>
                  </a:lnTo>
                  <a:lnTo>
                    <a:pt x="206492" y="471273"/>
                  </a:lnTo>
                  <a:lnTo>
                    <a:pt x="226128" y="471273"/>
                  </a:lnTo>
                  <a:lnTo>
                    <a:pt x="226128" y="444120"/>
                  </a:lnTo>
                  <a:cubicBezTo>
                    <a:pt x="213959" y="448906"/>
                    <a:pt x="200685" y="451668"/>
                    <a:pt x="186857" y="451668"/>
                  </a:cubicBezTo>
                  <a:cubicBezTo>
                    <a:pt x="172937" y="451668"/>
                    <a:pt x="159663" y="448906"/>
                    <a:pt x="147495" y="444120"/>
                  </a:cubicBezTo>
                  <a:close/>
                  <a:moveTo>
                    <a:pt x="570309" y="441810"/>
                  </a:moveTo>
                  <a:lnTo>
                    <a:pt x="589997" y="441810"/>
                  </a:lnTo>
                  <a:lnTo>
                    <a:pt x="589997" y="461427"/>
                  </a:lnTo>
                  <a:lnTo>
                    <a:pt x="570309" y="461427"/>
                  </a:lnTo>
                  <a:close/>
                  <a:moveTo>
                    <a:pt x="589997" y="422193"/>
                  </a:moveTo>
                  <a:lnTo>
                    <a:pt x="609614" y="422193"/>
                  </a:lnTo>
                  <a:lnTo>
                    <a:pt x="609614" y="441810"/>
                  </a:lnTo>
                  <a:lnTo>
                    <a:pt x="589997" y="441810"/>
                  </a:lnTo>
                  <a:close/>
                  <a:moveTo>
                    <a:pt x="550621" y="422193"/>
                  </a:moveTo>
                  <a:lnTo>
                    <a:pt x="570309" y="422193"/>
                  </a:lnTo>
                  <a:lnTo>
                    <a:pt x="570309" y="441810"/>
                  </a:lnTo>
                  <a:lnTo>
                    <a:pt x="550621" y="441810"/>
                  </a:lnTo>
                  <a:close/>
                  <a:moveTo>
                    <a:pt x="570309" y="402505"/>
                  </a:moveTo>
                  <a:lnTo>
                    <a:pt x="589997" y="402505"/>
                  </a:lnTo>
                  <a:lnTo>
                    <a:pt x="589997" y="422193"/>
                  </a:lnTo>
                  <a:lnTo>
                    <a:pt x="570309" y="422193"/>
                  </a:lnTo>
                  <a:close/>
                  <a:moveTo>
                    <a:pt x="117985" y="353462"/>
                  </a:moveTo>
                  <a:lnTo>
                    <a:pt x="255587" y="353462"/>
                  </a:lnTo>
                  <a:lnTo>
                    <a:pt x="255587" y="373079"/>
                  </a:lnTo>
                  <a:lnTo>
                    <a:pt x="117985" y="373079"/>
                  </a:lnTo>
                  <a:close/>
                  <a:moveTo>
                    <a:pt x="294989" y="294545"/>
                  </a:moveTo>
                  <a:lnTo>
                    <a:pt x="294989" y="343606"/>
                  </a:lnTo>
                  <a:lnTo>
                    <a:pt x="294989" y="418347"/>
                  </a:lnTo>
                  <a:cubicBezTo>
                    <a:pt x="302364" y="414573"/>
                    <a:pt x="310753" y="412364"/>
                    <a:pt x="319602" y="412364"/>
                  </a:cubicBezTo>
                  <a:cubicBezTo>
                    <a:pt x="324673" y="412364"/>
                    <a:pt x="329650" y="413100"/>
                    <a:pt x="334352" y="414481"/>
                  </a:cubicBezTo>
                  <a:lnTo>
                    <a:pt x="334352" y="294545"/>
                  </a:lnTo>
                  <a:close/>
                  <a:moveTo>
                    <a:pt x="39363" y="294545"/>
                  </a:moveTo>
                  <a:lnTo>
                    <a:pt x="39363" y="414481"/>
                  </a:lnTo>
                  <a:cubicBezTo>
                    <a:pt x="44064" y="413100"/>
                    <a:pt x="48950" y="412364"/>
                    <a:pt x="54112" y="412364"/>
                  </a:cubicBezTo>
                  <a:cubicBezTo>
                    <a:pt x="62962" y="412364"/>
                    <a:pt x="71258" y="414573"/>
                    <a:pt x="78633" y="418347"/>
                  </a:cubicBezTo>
                  <a:lnTo>
                    <a:pt x="78633" y="343606"/>
                  </a:lnTo>
                  <a:lnTo>
                    <a:pt x="78633" y="294545"/>
                  </a:lnTo>
                  <a:close/>
                  <a:moveTo>
                    <a:pt x="216353" y="294540"/>
                  </a:moveTo>
                  <a:lnTo>
                    <a:pt x="255587" y="294540"/>
                  </a:lnTo>
                  <a:lnTo>
                    <a:pt x="255587" y="314157"/>
                  </a:lnTo>
                  <a:lnTo>
                    <a:pt x="216353" y="314157"/>
                  </a:lnTo>
                  <a:close/>
                  <a:moveTo>
                    <a:pt x="157336" y="274933"/>
                  </a:moveTo>
                  <a:cubicBezTo>
                    <a:pt x="146461" y="274933"/>
                    <a:pt x="137614" y="283678"/>
                    <a:pt x="137614" y="294540"/>
                  </a:cubicBezTo>
                  <a:cubicBezTo>
                    <a:pt x="137614" y="305402"/>
                    <a:pt x="146461" y="314146"/>
                    <a:pt x="157336" y="314146"/>
                  </a:cubicBezTo>
                  <a:cubicBezTo>
                    <a:pt x="168118" y="314146"/>
                    <a:pt x="176965" y="305402"/>
                    <a:pt x="176965" y="294540"/>
                  </a:cubicBezTo>
                  <a:cubicBezTo>
                    <a:pt x="176965" y="283678"/>
                    <a:pt x="168118" y="274933"/>
                    <a:pt x="157336" y="274933"/>
                  </a:cubicBezTo>
                  <a:close/>
                  <a:moveTo>
                    <a:pt x="216353" y="255235"/>
                  </a:moveTo>
                  <a:lnTo>
                    <a:pt x="255587" y="255235"/>
                  </a:lnTo>
                  <a:lnTo>
                    <a:pt x="255587" y="274923"/>
                  </a:lnTo>
                  <a:lnTo>
                    <a:pt x="216353" y="274923"/>
                  </a:lnTo>
                  <a:close/>
                  <a:moveTo>
                    <a:pt x="157336" y="255235"/>
                  </a:moveTo>
                  <a:cubicBezTo>
                    <a:pt x="178993" y="255235"/>
                    <a:pt x="196595" y="272908"/>
                    <a:pt x="196595" y="294540"/>
                  </a:cubicBezTo>
                  <a:cubicBezTo>
                    <a:pt x="196595" y="316171"/>
                    <a:pt x="178993" y="333845"/>
                    <a:pt x="157336" y="333845"/>
                  </a:cubicBezTo>
                  <a:cubicBezTo>
                    <a:pt x="135587" y="333845"/>
                    <a:pt x="117985" y="316171"/>
                    <a:pt x="117985" y="294540"/>
                  </a:cubicBezTo>
                  <a:cubicBezTo>
                    <a:pt x="117985" y="272908"/>
                    <a:pt x="135587" y="255235"/>
                    <a:pt x="157336" y="255235"/>
                  </a:cubicBezTo>
                  <a:close/>
                  <a:moveTo>
                    <a:pt x="294989" y="235636"/>
                  </a:moveTo>
                  <a:lnTo>
                    <a:pt x="294989" y="274940"/>
                  </a:lnTo>
                  <a:lnTo>
                    <a:pt x="334352" y="274940"/>
                  </a:lnTo>
                  <a:lnTo>
                    <a:pt x="334352" y="265091"/>
                  </a:lnTo>
                  <a:cubicBezTo>
                    <a:pt x="334352" y="248891"/>
                    <a:pt x="321077" y="235636"/>
                    <a:pt x="304853" y="235636"/>
                  </a:cubicBezTo>
                  <a:close/>
                  <a:moveTo>
                    <a:pt x="98360" y="235636"/>
                  </a:moveTo>
                  <a:lnTo>
                    <a:pt x="98360" y="343606"/>
                  </a:lnTo>
                  <a:cubicBezTo>
                    <a:pt x="98360" y="392390"/>
                    <a:pt x="138000" y="431970"/>
                    <a:pt x="186857" y="431970"/>
                  </a:cubicBezTo>
                  <a:cubicBezTo>
                    <a:pt x="235623" y="431970"/>
                    <a:pt x="275354" y="392390"/>
                    <a:pt x="275354" y="343606"/>
                  </a:cubicBezTo>
                  <a:lnTo>
                    <a:pt x="275354" y="235636"/>
                  </a:lnTo>
                  <a:close/>
                  <a:moveTo>
                    <a:pt x="68861" y="235636"/>
                  </a:moveTo>
                  <a:cubicBezTo>
                    <a:pt x="52545" y="235636"/>
                    <a:pt x="39363" y="248891"/>
                    <a:pt x="39363" y="265091"/>
                  </a:cubicBezTo>
                  <a:lnTo>
                    <a:pt x="39363" y="274940"/>
                  </a:lnTo>
                  <a:lnTo>
                    <a:pt x="78633" y="274940"/>
                  </a:lnTo>
                  <a:lnTo>
                    <a:pt x="78633" y="235636"/>
                  </a:lnTo>
                  <a:close/>
                  <a:moveTo>
                    <a:pt x="343109" y="234716"/>
                  </a:moveTo>
                  <a:cubicBezTo>
                    <a:pt x="349839" y="243092"/>
                    <a:pt x="353987" y="253585"/>
                    <a:pt x="353987" y="265091"/>
                  </a:cubicBezTo>
                  <a:lnTo>
                    <a:pt x="353987" y="284697"/>
                  </a:lnTo>
                  <a:lnTo>
                    <a:pt x="353987" y="294545"/>
                  </a:lnTo>
                  <a:lnTo>
                    <a:pt x="353987" y="333849"/>
                  </a:lnTo>
                  <a:lnTo>
                    <a:pt x="412985" y="333849"/>
                  </a:lnTo>
                  <a:cubicBezTo>
                    <a:pt x="440087" y="333849"/>
                    <a:pt x="462119" y="311758"/>
                    <a:pt x="462119" y="284697"/>
                  </a:cubicBezTo>
                  <a:cubicBezTo>
                    <a:pt x="462119" y="257635"/>
                    <a:pt x="440087" y="235636"/>
                    <a:pt x="412985" y="235636"/>
                  </a:cubicBezTo>
                  <a:lnTo>
                    <a:pt x="353987" y="235636"/>
                  </a:lnTo>
                  <a:cubicBezTo>
                    <a:pt x="350300" y="235636"/>
                    <a:pt x="346705" y="235268"/>
                    <a:pt x="343109" y="234716"/>
                  </a:cubicBezTo>
                  <a:close/>
                  <a:moveTo>
                    <a:pt x="137631" y="186576"/>
                  </a:moveTo>
                  <a:lnTo>
                    <a:pt x="137631" y="216031"/>
                  </a:lnTo>
                  <a:lnTo>
                    <a:pt x="235991" y="216031"/>
                  </a:lnTo>
                  <a:lnTo>
                    <a:pt x="235991" y="186576"/>
                  </a:lnTo>
                  <a:close/>
                  <a:moveTo>
                    <a:pt x="286140" y="178108"/>
                  </a:moveTo>
                  <a:cubicBezTo>
                    <a:pt x="280793" y="183262"/>
                    <a:pt x="273510" y="186576"/>
                    <a:pt x="265490" y="186576"/>
                  </a:cubicBezTo>
                  <a:lnTo>
                    <a:pt x="255627" y="186576"/>
                  </a:lnTo>
                  <a:lnTo>
                    <a:pt x="255627" y="216031"/>
                  </a:lnTo>
                  <a:lnTo>
                    <a:pt x="285126" y="216031"/>
                  </a:lnTo>
                  <a:lnTo>
                    <a:pt x="294989" y="216031"/>
                  </a:lnTo>
                  <a:lnTo>
                    <a:pt x="304853" y="216031"/>
                  </a:lnTo>
                  <a:cubicBezTo>
                    <a:pt x="305222" y="216031"/>
                    <a:pt x="305590" y="216123"/>
                    <a:pt x="306051" y="216123"/>
                  </a:cubicBezTo>
                  <a:cubicBezTo>
                    <a:pt x="295727" y="206090"/>
                    <a:pt x="288629" y="192835"/>
                    <a:pt x="286140" y="178108"/>
                  </a:cubicBezTo>
                  <a:close/>
                  <a:moveTo>
                    <a:pt x="167130" y="147273"/>
                  </a:moveTo>
                  <a:lnTo>
                    <a:pt x="167130" y="166878"/>
                  </a:lnTo>
                  <a:lnTo>
                    <a:pt x="206492" y="166878"/>
                  </a:lnTo>
                  <a:lnTo>
                    <a:pt x="206492" y="147273"/>
                  </a:lnTo>
                  <a:close/>
                  <a:moveTo>
                    <a:pt x="226091" y="88341"/>
                  </a:moveTo>
                  <a:cubicBezTo>
                    <a:pt x="220653" y="88341"/>
                    <a:pt x="216321" y="92760"/>
                    <a:pt x="216321" y="98192"/>
                  </a:cubicBezTo>
                  <a:cubicBezTo>
                    <a:pt x="216321" y="103624"/>
                    <a:pt x="220653" y="107951"/>
                    <a:pt x="226091" y="107951"/>
                  </a:cubicBezTo>
                  <a:cubicBezTo>
                    <a:pt x="231530" y="107951"/>
                    <a:pt x="235954" y="103624"/>
                    <a:pt x="235954" y="98192"/>
                  </a:cubicBezTo>
                  <a:cubicBezTo>
                    <a:pt x="235954" y="92760"/>
                    <a:pt x="231530" y="88341"/>
                    <a:pt x="226091" y="88341"/>
                  </a:cubicBezTo>
                  <a:close/>
                  <a:moveTo>
                    <a:pt x="147481" y="88341"/>
                  </a:moveTo>
                  <a:cubicBezTo>
                    <a:pt x="142043" y="88341"/>
                    <a:pt x="137618" y="92760"/>
                    <a:pt x="137618" y="98192"/>
                  </a:cubicBezTo>
                  <a:cubicBezTo>
                    <a:pt x="137618" y="103624"/>
                    <a:pt x="142043" y="107951"/>
                    <a:pt x="147481" y="107951"/>
                  </a:cubicBezTo>
                  <a:cubicBezTo>
                    <a:pt x="152920" y="107951"/>
                    <a:pt x="157344" y="103624"/>
                    <a:pt x="157344" y="98192"/>
                  </a:cubicBezTo>
                  <a:cubicBezTo>
                    <a:pt x="157344" y="92760"/>
                    <a:pt x="152920" y="88341"/>
                    <a:pt x="147481" y="88341"/>
                  </a:cubicBezTo>
                  <a:close/>
                  <a:moveTo>
                    <a:pt x="226091" y="68731"/>
                  </a:moveTo>
                  <a:cubicBezTo>
                    <a:pt x="242407" y="68731"/>
                    <a:pt x="255588" y="81896"/>
                    <a:pt x="255588" y="98192"/>
                  </a:cubicBezTo>
                  <a:cubicBezTo>
                    <a:pt x="255588" y="114395"/>
                    <a:pt x="242407" y="127653"/>
                    <a:pt x="226091" y="127653"/>
                  </a:cubicBezTo>
                  <a:cubicBezTo>
                    <a:pt x="209868" y="127653"/>
                    <a:pt x="196595" y="114395"/>
                    <a:pt x="196595" y="98192"/>
                  </a:cubicBezTo>
                  <a:cubicBezTo>
                    <a:pt x="196595" y="81896"/>
                    <a:pt x="209868" y="68731"/>
                    <a:pt x="226091" y="68731"/>
                  </a:cubicBezTo>
                  <a:close/>
                  <a:moveTo>
                    <a:pt x="147481" y="68731"/>
                  </a:moveTo>
                  <a:cubicBezTo>
                    <a:pt x="163704" y="68731"/>
                    <a:pt x="176978" y="81896"/>
                    <a:pt x="176978" y="98192"/>
                  </a:cubicBezTo>
                  <a:cubicBezTo>
                    <a:pt x="176978" y="114395"/>
                    <a:pt x="163704" y="127653"/>
                    <a:pt x="147481" y="127653"/>
                  </a:cubicBezTo>
                  <a:cubicBezTo>
                    <a:pt x="131258" y="127653"/>
                    <a:pt x="117985" y="114395"/>
                    <a:pt x="117985" y="98192"/>
                  </a:cubicBezTo>
                  <a:cubicBezTo>
                    <a:pt x="117985" y="81896"/>
                    <a:pt x="131258" y="68731"/>
                    <a:pt x="147481" y="68731"/>
                  </a:cubicBezTo>
                  <a:close/>
                  <a:moveTo>
                    <a:pt x="108132" y="49060"/>
                  </a:moveTo>
                  <a:cubicBezTo>
                    <a:pt x="102693" y="49060"/>
                    <a:pt x="98360" y="53478"/>
                    <a:pt x="98360" y="58909"/>
                  </a:cubicBezTo>
                  <a:lnTo>
                    <a:pt x="98360" y="157121"/>
                  </a:lnTo>
                  <a:cubicBezTo>
                    <a:pt x="98360" y="162552"/>
                    <a:pt x="102693" y="166878"/>
                    <a:pt x="108132" y="166878"/>
                  </a:cubicBezTo>
                  <a:lnTo>
                    <a:pt x="147495" y="166878"/>
                  </a:lnTo>
                  <a:lnTo>
                    <a:pt x="147495" y="147273"/>
                  </a:lnTo>
                  <a:cubicBezTo>
                    <a:pt x="147495" y="136411"/>
                    <a:pt x="156344" y="127667"/>
                    <a:pt x="167130" y="127667"/>
                  </a:cubicBezTo>
                  <a:lnTo>
                    <a:pt x="206492" y="127667"/>
                  </a:lnTo>
                  <a:cubicBezTo>
                    <a:pt x="217370" y="127667"/>
                    <a:pt x="226128" y="136411"/>
                    <a:pt x="226128" y="147273"/>
                  </a:cubicBezTo>
                  <a:lnTo>
                    <a:pt x="226128" y="166878"/>
                  </a:lnTo>
                  <a:lnTo>
                    <a:pt x="265490" y="166878"/>
                  </a:lnTo>
                  <a:cubicBezTo>
                    <a:pt x="270929" y="166878"/>
                    <a:pt x="275354" y="162552"/>
                    <a:pt x="275354" y="157121"/>
                  </a:cubicBezTo>
                  <a:lnTo>
                    <a:pt x="275354" y="58909"/>
                  </a:lnTo>
                  <a:cubicBezTo>
                    <a:pt x="275354" y="53478"/>
                    <a:pt x="270929" y="49060"/>
                    <a:pt x="265490" y="49060"/>
                  </a:cubicBezTo>
                  <a:close/>
                  <a:moveTo>
                    <a:pt x="373622" y="19974"/>
                  </a:moveTo>
                  <a:cubicBezTo>
                    <a:pt x="353065" y="20986"/>
                    <a:pt x="332877" y="24944"/>
                    <a:pt x="313610" y="31847"/>
                  </a:cubicBezTo>
                  <a:lnTo>
                    <a:pt x="321077" y="49704"/>
                  </a:lnTo>
                  <a:lnTo>
                    <a:pt x="302917" y="57252"/>
                  </a:lnTo>
                  <a:lnTo>
                    <a:pt x="295542" y="39395"/>
                  </a:lnTo>
                  <a:cubicBezTo>
                    <a:pt x="293606" y="40316"/>
                    <a:pt x="291578" y="41144"/>
                    <a:pt x="289643" y="42157"/>
                  </a:cubicBezTo>
                  <a:cubicBezTo>
                    <a:pt x="293053" y="46943"/>
                    <a:pt x="294989" y="52650"/>
                    <a:pt x="294989" y="58909"/>
                  </a:cubicBezTo>
                  <a:lnTo>
                    <a:pt x="294989" y="131717"/>
                  </a:lnTo>
                  <a:cubicBezTo>
                    <a:pt x="307065" y="111651"/>
                    <a:pt x="328913" y="98212"/>
                    <a:pt x="353987" y="98212"/>
                  </a:cubicBezTo>
                  <a:lnTo>
                    <a:pt x="373622" y="98212"/>
                  </a:lnTo>
                  <a:lnTo>
                    <a:pt x="373622" y="58909"/>
                  </a:lnTo>
                  <a:lnTo>
                    <a:pt x="393350" y="58909"/>
                  </a:lnTo>
                  <a:lnTo>
                    <a:pt x="393350" y="98212"/>
                  </a:lnTo>
                  <a:lnTo>
                    <a:pt x="412985" y="98212"/>
                  </a:lnTo>
                  <a:cubicBezTo>
                    <a:pt x="450965" y="98212"/>
                    <a:pt x="481847" y="129048"/>
                    <a:pt x="481847" y="166878"/>
                  </a:cubicBezTo>
                  <a:lnTo>
                    <a:pt x="462119" y="166878"/>
                  </a:lnTo>
                  <a:cubicBezTo>
                    <a:pt x="462119" y="139817"/>
                    <a:pt x="440087" y="117818"/>
                    <a:pt x="412985" y="117818"/>
                  </a:cubicBezTo>
                  <a:lnTo>
                    <a:pt x="353987" y="117818"/>
                  </a:lnTo>
                  <a:cubicBezTo>
                    <a:pt x="326885" y="117818"/>
                    <a:pt x="304853" y="139817"/>
                    <a:pt x="304853" y="166878"/>
                  </a:cubicBezTo>
                  <a:cubicBezTo>
                    <a:pt x="304853" y="193940"/>
                    <a:pt x="326885" y="216031"/>
                    <a:pt x="353987" y="216031"/>
                  </a:cubicBezTo>
                  <a:lnTo>
                    <a:pt x="412985" y="216031"/>
                  </a:lnTo>
                  <a:cubicBezTo>
                    <a:pt x="450965" y="216031"/>
                    <a:pt x="481847" y="246866"/>
                    <a:pt x="481847" y="284697"/>
                  </a:cubicBezTo>
                  <a:cubicBezTo>
                    <a:pt x="481847" y="322619"/>
                    <a:pt x="450965" y="353455"/>
                    <a:pt x="412985" y="353455"/>
                  </a:cubicBezTo>
                  <a:lnTo>
                    <a:pt x="393350" y="353455"/>
                  </a:lnTo>
                  <a:lnTo>
                    <a:pt x="393350" y="392758"/>
                  </a:lnTo>
                  <a:lnTo>
                    <a:pt x="373622" y="392758"/>
                  </a:lnTo>
                  <a:lnTo>
                    <a:pt x="373622" y="353455"/>
                  </a:lnTo>
                  <a:lnTo>
                    <a:pt x="353987" y="353455"/>
                  </a:lnTo>
                  <a:lnTo>
                    <a:pt x="353987" y="424790"/>
                  </a:lnTo>
                  <a:cubicBezTo>
                    <a:pt x="356107" y="426539"/>
                    <a:pt x="358135" y="428564"/>
                    <a:pt x="359979" y="430589"/>
                  </a:cubicBezTo>
                  <a:cubicBezTo>
                    <a:pt x="364496" y="431141"/>
                    <a:pt x="369105" y="431510"/>
                    <a:pt x="373622" y="431694"/>
                  </a:cubicBezTo>
                  <a:lnTo>
                    <a:pt x="373622" y="412364"/>
                  </a:lnTo>
                  <a:lnTo>
                    <a:pt x="393258" y="412364"/>
                  </a:lnTo>
                  <a:lnTo>
                    <a:pt x="393258" y="431510"/>
                  </a:lnTo>
                  <a:cubicBezTo>
                    <a:pt x="414276" y="430589"/>
                    <a:pt x="434372" y="426447"/>
                    <a:pt x="453177" y="419635"/>
                  </a:cubicBezTo>
                  <a:lnTo>
                    <a:pt x="445895" y="401963"/>
                  </a:lnTo>
                  <a:lnTo>
                    <a:pt x="464055" y="394415"/>
                  </a:lnTo>
                  <a:lnTo>
                    <a:pt x="471430" y="412088"/>
                  </a:lnTo>
                  <a:cubicBezTo>
                    <a:pt x="490051" y="403343"/>
                    <a:pt x="507105" y="391838"/>
                    <a:pt x="522131" y="378215"/>
                  </a:cubicBezTo>
                  <a:lnTo>
                    <a:pt x="508580" y="364684"/>
                  </a:lnTo>
                  <a:lnTo>
                    <a:pt x="522500" y="350785"/>
                  </a:lnTo>
                  <a:lnTo>
                    <a:pt x="536051" y="364316"/>
                  </a:lnTo>
                  <a:cubicBezTo>
                    <a:pt x="549786" y="349220"/>
                    <a:pt x="561217" y="332192"/>
                    <a:pt x="570067" y="313599"/>
                  </a:cubicBezTo>
                  <a:lnTo>
                    <a:pt x="552276" y="306327"/>
                  </a:lnTo>
                  <a:lnTo>
                    <a:pt x="559835" y="288194"/>
                  </a:lnTo>
                  <a:lnTo>
                    <a:pt x="577626" y="295466"/>
                  </a:lnTo>
                  <a:cubicBezTo>
                    <a:pt x="584356" y="276689"/>
                    <a:pt x="588504" y="256531"/>
                    <a:pt x="589518" y="235636"/>
                  </a:cubicBezTo>
                  <a:lnTo>
                    <a:pt x="570344" y="235636"/>
                  </a:lnTo>
                  <a:lnTo>
                    <a:pt x="570344" y="216031"/>
                  </a:lnTo>
                  <a:lnTo>
                    <a:pt x="589518" y="216031"/>
                  </a:lnTo>
                  <a:cubicBezTo>
                    <a:pt x="588504" y="195136"/>
                    <a:pt x="584448" y="175070"/>
                    <a:pt x="577626" y="156201"/>
                  </a:cubicBezTo>
                  <a:lnTo>
                    <a:pt x="559835" y="163565"/>
                  </a:lnTo>
                  <a:lnTo>
                    <a:pt x="552368" y="145340"/>
                  </a:lnTo>
                  <a:lnTo>
                    <a:pt x="570067" y="138068"/>
                  </a:lnTo>
                  <a:cubicBezTo>
                    <a:pt x="561217" y="119475"/>
                    <a:pt x="549786" y="102446"/>
                    <a:pt x="536051" y="87351"/>
                  </a:cubicBezTo>
                  <a:lnTo>
                    <a:pt x="522500" y="100882"/>
                  </a:lnTo>
                  <a:lnTo>
                    <a:pt x="508672" y="86983"/>
                  </a:lnTo>
                  <a:lnTo>
                    <a:pt x="522131" y="73544"/>
                  </a:lnTo>
                  <a:cubicBezTo>
                    <a:pt x="507105" y="59829"/>
                    <a:pt x="490051" y="48324"/>
                    <a:pt x="471430" y="39579"/>
                  </a:cubicBezTo>
                  <a:lnTo>
                    <a:pt x="464055" y="57252"/>
                  </a:lnTo>
                  <a:lnTo>
                    <a:pt x="445895" y="49704"/>
                  </a:lnTo>
                  <a:lnTo>
                    <a:pt x="453269" y="32032"/>
                  </a:lnTo>
                  <a:cubicBezTo>
                    <a:pt x="434372" y="25220"/>
                    <a:pt x="414276" y="21170"/>
                    <a:pt x="393350" y="20158"/>
                  </a:cubicBezTo>
                  <a:lnTo>
                    <a:pt x="393350" y="39303"/>
                  </a:lnTo>
                  <a:lnTo>
                    <a:pt x="373622" y="39303"/>
                  </a:lnTo>
                  <a:close/>
                  <a:moveTo>
                    <a:pt x="176993" y="0"/>
                  </a:moveTo>
                  <a:lnTo>
                    <a:pt x="196629" y="0"/>
                  </a:lnTo>
                  <a:lnTo>
                    <a:pt x="196629" y="29454"/>
                  </a:lnTo>
                  <a:lnTo>
                    <a:pt x="265490" y="29454"/>
                  </a:lnTo>
                  <a:cubicBezTo>
                    <a:pt x="267426" y="29454"/>
                    <a:pt x="269270" y="29638"/>
                    <a:pt x="271021" y="30007"/>
                  </a:cubicBezTo>
                  <a:cubicBezTo>
                    <a:pt x="305130" y="10401"/>
                    <a:pt x="343939" y="0"/>
                    <a:pt x="383486" y="0"/>
                  </a:cubicBezTo>
                  <a:cubicBezTo>
                    <a:pt x="508211" y="0"/>
                    <a:pt x="609614" y="101250"/>
                    <a:pt x="609614" y="225787"/>
                  </a:cubicBezTo>
                  <a:cubicBezTo>
                    <a:pt x="609614" y="350325"/>
                    <a:pt x="508211" y="451668"/>
                    <a:pt x="383486" y="451668"/>
                  </a:cubicBezTo>
                  <a:cubicBezTo>
                    <a:pt x="379522" y="451668"/>
                    <a:pt x="375466" y="451483"/>
                    <a:pt x="371502" y="451299"/>
                  </a:cubicBezTo>
                  <a:cubicBezTo>
                    <a:pt x="372885" y="456086"/>
                    <a:pt x="373622" y="461148"/>
                    <a:pt x="373622" y="466395"/>
                  </a:cubicBezTo>
                  <a:lnTo>
                    <a:pt x="373622" y="471273"/>
                  </a:lnTo>
                  <a:lnTo>
                    <a:pt x="353987" y="471273"/>
                  </a:lnTo>
                  <a:lnTo>
                    <a:pt x="353987" y="466395"/>
                  </a:lnTo>
                  <a:cubicBezTo>
                    <a:pt x="353987" y="447433"/>
                    <a:pt x="338592" y="431970"/>
                    <a:pt x="319602" y="431970"/>
                  </a:cubicBezTo>
                  <a:cubicBezTo>
                    <a:pt x="300612" y="431970"/>
                    <a:pt x="285126" y="447433"/>
                    <a:pt x="285126" y="466395"/>
                  </a:cubicBezTo>
                  <a:lnTo>
                    <a:pt x="285126" y="471273"/>
                  </a:lnTo>
                  <a:lnTo>
                    <a:pt x="265490" y="471273"/>
                  </a:lnTo>
                  <a:lnTo>
                    <a:pt x="265490" y="466395"/>
                  </a:lnTo>
                  <a:cubicBezTo>
                    <a:pt x="265490" y="454889"/>
                    <a:pt x="269178" y="444212"/>
                    <a:pt x="275354" y="435376"/>
                  </a:cubicBezTo>
                  <a:lnTo>
                    <a:pt x="275354" y="405552"/>
                  </a:lnTo>
                  <a:cubicBezTo>
                    <a:pt x="267426" y="416782"/>
                    <a:pt x="257378" y="426447"/>
                    <a:pt x="245855" y="434087"/>
                  </a:cubicBezTo>
                  <a:lnTo>
                    <a:pt x="245855" y="608697"/>
                  </a:lnTo>
                  <a:lnTo>
                    <a:pt x="127859" y="608697"/>
                  </a:lnTo>
                  <a:lnTo>
                    <a:pt x="127859" y="434087"/>
                  </a:lnTo>
                  <a:cubicBezTo>
                    <a:pt x="116244" y="426447"/>
                    <a:pt x="106288" y="416782"/>
                    <a:pt x="98360" y="405552"/>
                  </a:cubicBezTo>
                  <a:lnTo>
                    <a:pt x="98360" y="435376"/>
                  </a:lnTo>
                  <a:cubicBezTo>
                    <a:pt x="104537" y="444212"/>
                    <a:pt x="108132" y="454889"/>
                    <a:pt x="108132" y="466395"/>
                  </a:cubicBezTo>
                  <a:lnTo>
                    <a:pt x="108132" y="471273"/>
                  </a:lnTo>
                  <a:lnTo>
                    <a:pt x="88497" y="471273"/>
                  </a:lnTo>
                  <a:lnTo>
                    <a:pt x="88497" y="466395"/>
                  </a:lnTo>
                  <a:cubicBezTo>
                    <a:pt x="88497" y="447433"/>
                    <a:pt x="73102" y="431970"/>
                    <a:pt x="54112" y="431970"/>
                  </a:cubicBezTo>
                  <a:cubicBezTo>
                    <a:pt x="35122" y="431970"/>
                    <a:pt x="19635" y="447433"/>
                    <a:pt x="19635" y="466395"/>
                  </a:cubicBezTo>
                  <a:lnTo>
                    <a:pt x="19635" y="471273"/>
                  </a:lnTo>
                  <a:lnTo>
                    <a:pt x="0" y="471273"/>
                  </a:lnTo>
                  <a:lnTo>
                    <a:pt x="0" y="466395"/>
                  </a:lnTo>
                  <a:cubicBezTo>
                    <a:pt x="0" y="449643"/>
                    <a:pt x="7651" y="434639"/>
                    <a:pt x="19635" y="424790"/>
                  </a:cubicBezTo>
                  <a:lnTo>
                    <a:pt x="19635" y="294545"/>
                  </a:lnTo>
                  <a:lnTo>
                    <a:pt x="19635" y="284697"/>
                  </a:lnTo>
                  <a:lnTo>
                    <a:pt x="19635" y="265091"/>
                  </a:lnTo>
                  <a:cubicBezTo>
                    <a:pt x="19635" y="238029"/>
                    <a:pt x="41759" y="216031"/>
                    <a:pt x="68861" y="216031"/>
                  </a:cubicBezTo>
                  <a:lnTo>
                    <a:pt x="78633" y="216031"/>
                  </a:lnTo>
                  <a:lnTo>
                    <a:pt x="88497" y="216031"/>
                  </a:lnTo>
                  <a:lnTo>
                    <a:pt x="117996" y="216031"/>
                  </a:lnTo>
                  <a:lnTo>
                    <a:pt x="117996" y="186576"/>
                  </a:lnTo>
                  <a:lnTo>
                    <a:pt x="108132" y="186576"/>
                  </a:lnTo>
                  <a:cubicBezTo>
                    <a:pt x="91908" y="186576"/>
                    <a:pt x="78633" y="173321"/>
                    <a:pt x="78633" y="157121"/>
                  </a:cubicBezTo>
                  <a:lnTo>
                    <a:pt x="78633" y="58909"/>
                  </a:lnTo>
                  <a:cubicBezTo>
                    <a:pt x="78633" y="42709"/>
                    <a:pt x="91908" y="29454"/>
                    <a:pt x="108132" y="29454"/>
                  </a:cubicBezTo>
                  <a:lnTo>
                    <a:pt x="176993" y="29454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2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cxnSp>
        <p:nvCxnSpPr>
          <p:cNvPr id="152" name="直接连接符 151"/>
          <p:cNvCxnSpPr>
            <a:stCxn id="143" idx="6"/>
          </p:cNvCxnSpPr>
          <p:nvPr/>
        </p:nvCxnSpPr>
        <p:spPr>
          <a:xfrm flipV="1">
            <a:off x="6587320" y="2382475"/>
            <a:ext cx="396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6" idx="6"/>
          </p:cNvCxnSpPr>
          <p:nvPr/>
        </p:nvCxnSpPr>
        <p:spPr>
          <a:xfrm>
            <a:off x="6587320" y="3679944"/>
            <a:ext cx="396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9" idx="6"/>
          </p:cNvCxnSpPr>
          <p:nvPr/>
        </p:nvCxnSpPr>
        <p:spPr>
          <a:xfrm>
            <a:off x="6587320" y="4970911"/>
            <a:ext cx="396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-iṩḻíḋe"/>
          <p:cNvGrpSpPr/>
          <p:nvPr>
            <p:custDataLst>
              <p:tags r:id="rId2"/>
            </p:custDataLst>
          </p:nvPr>
        </p:nvGrpSpPr>
        <p:grpSpPr>
          <a:xfrm>
            <a:off x="838200" y="2059089"/>
            <a:ext cx="4399749" cy="3598159"/>
            <a:chOff x="863600" y="1822906"/>
            <a:chExt cx="4706184" cy="3848764"/>
          </a:xfrm>
        </p:grpSpPr>
        <p:sp>
          <p:nvSpPr>
            <p:cNvPr id="23" name="PA-iṡḷîḑê"/>
            <p:cNvSpPr/>
            <p:nvPr>
              <p:custDataLst>
                <p:tags r:id="rId14"/>
              </p:custDataLst>
            </p:nvPr>
          </p:nvSpPr>
          <p:spPr bwMode="auto">
            <a:xfrm rot="2700000">
              <a:off x="2737720" y="3436588"/>
              <a:ext cx="869175" cy="2240466"/>
            </a:xfrm>
            <a:custGeom>
              <a:avLst/>
              <a:gdLst>
                <a:gd name="T0" fmla="*/ 25 w 419"/>
                <a:gd name="T1" fmla="*/ 0 h 1096"/>
                <a:gd name="T2" fmla="*/ 25 w 419"/>
                <a:gd name="T3" fmla="*/ 512 h 1096"/>
                <a:gd name="T4" fmla="*/ 188 w 419"/>
                <a:gd name="T5" fmla="*/ 632 h 1096"/>
                <a:gd name="T6" fmla="*/ 188 w 419"/>
                <a:gd name="T7" fmla="*/ 632 h 1096"/>
                <a:gd name="T8" fmla="*/ 187 w 419"/>
                <a:gd name="T9" fmla="*/ 736 h 1096"/>
                <a:gd name="T10" fmla="*/ 251 w 419"/>
                <a:gd name="T11" fmla="*/ 746 h 1096"/>
                <a:gd name="T12" fmla="*/ 318 w 419"/>
                <a:gd name="T13" fmla="*/ 1096 h 1096"/>
                <a:gd name="T14" fmla="*/ 357 w 419"/>
                <a:gd name="T15" fmla="*/ 739 h 1096"/>
                <a:gd name="T16" fmla="*/ 361 w 419"/>
                <a:gd name="T17" fmla="*/ 738 h 1096"/>
                <a:gd name="T18" fmla="*/ 361 w 419"/>
                <a:gd name="T19" fmla="*/ 739 h 1096"/>
                <a:gd name="T20" fmla="*/ 419 w 419"/>
                <a:gd name="T21" fmla="*/ 723 h 1096"/>
                <a:gd name="T22" fmla="*/ 419 w 419"/>
                <a:gd name="T23" fmla="*/ 717 h 1096"/>
                <a:gd name="T24" fmla="*/ 373 w 419"/>
                <a:gd name="T25" fmla="*/ 402 h 1096"/>
                <a:gd name="T26" fmla="*/ 369 w 419"/>
                <a:gd name="T27" fmla="*/ 387 h 1096"/>
                <a:gd name="T28" fmla="*/ 322 w 419"/>
                <a:gd name="T29" fmla="*/ 274 h 1096"/>
                <a:gd name="T30" fmla="*/ 286 w 419"/>
                <a:gd name="T31" fmla="*/ 249 h 1096"/>
                <a:gd name="T32" fmla="*/ 261 w 419"/>
                <a:gd name="T33" fmla="*/ 261 h 1096"/>
                <a:gd name="T34" fmla="*/ 233 w 419"/>
                <a:gd name="T35" fmla="*/ 307 h 1096"/>
                <a:gd name="T36" fmla="*/ 219 w 419"/>
                <a:gd name="T37" fmla="*/ 349 h 1096"/>
                <a:gd name="T38" fmla="*/ 219 w 419"/>
                <a:gd name="T39" fmla="*/ 349 h 1096"/>
                <a:gd name="T40" fmla="*/ 216 w 419"/>
                <a:gd name="T41" fmla="*/ 361 h 1096"/>
                <a:gd name="T42" fmla="*/ 25 w 419"/>
                <a:gd name="T43" fmla="*/ 74 h 1096"/>
                <a:gd name="T44" fmla="*/ 25 w 419"/>
                <a:gd name="T45" fmla="*/ 18 h 1096"/>
                <a:gd name="T46" fmla="*/ 25 w 419"/>
                <a:gd name="T47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1096">
                  <a:moveTo>
                    <a:pt x="25" y="0"/>
                  </a:moveTo>
                  <a:cubicBezTo>
                    <a:pt x="12" y="93"/>
                    <a:pt x="0" y="265"/>
                    <a:pt x="25" y="512"/>
                  </a:cubicBezTo>
                  <a:cubicBezTo>
                    <a:pt x="188" y="632"/>
                    <a:pt x="188" y="632"/>
                    <a:pt x="188" y="632"/>
                  </a:cubicBezTo>
                  <a:cubicBezTo>
                    <a:pt x="188" y="632"/>
                    <a:pt x="188" y="632"/>
                    <a:pt x="188" y="632"/>
                  </a:cubicBezTo>
                  <a:cubicBezTo>
                    <a:pt x="186" y="681"/>
                    <a:pt x="186" y="720"/>
                    <a:pt x="187" y="736"/>
                  </a:cubicBezTo>
                  <a:cubicBezTo>
                    <a:pt x="187" y="736"/>
                    <a:pt x="206" y="744"/>
                    <a:pt x="251" y="746"/>
                  </a:cubicBezTo>
                  <a:cubicBezTo>
                    <a:pt x="318" y="1096"/>
                    <a:pt x="318" y="1096"/>
                    <a:pt x="318" y="1096"/>
                  </a:cubicBezTo>
                  <a:cubicBezTo>
                    <a:pt x="357" y="739"/>
                    <a:pt x="357" y="739"/>
                    <a:pt x="357" y="739"/>
                  </a:cubicBezTo>
                  <a:cubicBezTo>
                    <a:pt x="359" y="739"/>
                    <a:pt x="360" y="739"/>
                    <a:pt x="361" y="738"/>
                  </a:cubicBezTo>
                  <a:cubicBezTo>
                    <a:pt x="361" y="739"/>
                    <a:pt x="361" y="739"/>
                    <a:pt x="361" y="739"/>
                  </a:cubicBezTo>
                  <a:cubicBezTo>
                    <a:pt x="396" y="735"/>
                    <a:pt x="419" y="723"/>
                    <a:pt x="419" y="723"/>
                  </a:cubicBezTo>
                  <a:cubicBezTo>
                    <a:pt x="419" y="723"/>
                    <a:pt x="419" y="721"/>
                    <a:pt x="419" y="717"/>
                  </a:cubicBezTo>
                  <a:cubicBezTo>
                    <a:pt x="406" y="532"/>
                    <a:pt x="373" y="402"/>
                    <a:pt x="373" y="402"/>
                  </a:cubicBezTo>
                  <a:cubicBezTo>
                    <a:pt x="372" y="397"/>
                    <a:pt x="371" y="392"/>
                    <a:pt x="369" y="387"/>
                  </a:cubicBezTo>
                  <a:cubicBezTo>
                    <a:pt x="356" y="339"/>
                    <a:pt x="341" y="298"/>
                    <a:pt x="322" y="274"/>
                  </a:cubicBezTo>
                  <a:cubicBezTo>
                    <a:pt x="309" y="256"/>
                    <a:pt x="297" y="249"/>
                    <a:pt x="286" y="249"/>
                  </a:cubicBezTo>
                  <a:cubicBezTo>
                    <a:pt x="277" y="249"/>
                    <a:pt x="269" y="254"/>
                    <a:pt x="261" y="261"/>
                  </a:cubicBezTo>
                  <a:cubicBezTo>
                    <a:pt x="250" y="271"/>
                    <a:pt x="241" y="287"/>
                    <a:pt x="233" y="307"/>
                  </a:cubicBezTo>
                  <a:cubicBezTo>
                    <a:pt x="224" y="329"/>
                    <a:pt x="219" y="349"/>
                    <a:pt x="219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8" y="353"/>
                    <a:pt x="217" y="357"/>
                    <a:pt x="216" y="361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55"/>
                    <a:pt x="25" y="37"/>
                    <a:pt x="25" y="18"/>
                  </a:cubicBezTo>
                  <a:cubicBezTo>
                    <a:pt x="25" y="12"/>
                    <a:pt x="25" y="6"/>
                    <a:pt x="2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PA-íş1ïdè"/>
            <p:cNvSpPr/>
            <p:nvPr>
              <p:custDataLst>
                <p:tags r:id="rId15"/>
              </p:custDataLst>
            </p:nvPr>
          </p:nvSpPr>
          <p:spPr bwMode="auto">
            <a:xfrm rot="2700000">
              <a:off x="1700985" y="1329542"/>
              <a:ext cx="1953130" cy="3576129"/>
            </a:xfrm>
            <a:custGeom>
              <a:avLst/>
              <a:gdLst>
                <a:gd name="T0" fmla="*/ 112 w 941"/>
                <a:gd name="T1" fmla="*/ 1600 h 1748"/>
                <a:gd name="T2" fmla="*/ 114 w 941"/>
                <a:gd name="T3" fmla="*/ 1596 h 1748"/>
                <a:gd name="T4" fmla="*/ 115 w 941"/>
                <a:gd name="T5" fmla="*/ 1601 h 1748"/>
                <a:gd name="T6" fmla="*/ 131 w 941"/>
                <a:gd name="T7" fmla="*/ 1413 h 1748"/>
                <a:gd name="T8" fmla="*/ 130 w 941"/>
                <a:gd name="T9" fmla="*/ 1408 h 1748"/>
                <a:gd name="T10" fmla="*/ 134 w 941"/>
                <a:gd name="T11" fmla="*/ 1409 h 1748"/>
                <a:gd name="T12" fmla="*/ 131 w 941"/>
                <a:gd name="T13" fmla="*/ 1413 h 1748"/>
                <a:gd name="T14" fmla="*/ 184 w 941"/>
                <a:gd name="T15" fmla="*/ 1353 h 1748"/>
                <a:gd name="T16" fmla="*/ 187 w 941"/>
                <a:gd name="T17" fmla="*/ 1349 h 1748"/>
                <a:gd name="T18" fmla="*/ 188 w 941"/>
                <a:gd name="T19" fmla="*/ 1354 h 1748"/>
                <a:gd name="T20" fmla="*/ 40 w 941"/>
                <a:gd name="T21" fmla="*/ 1325 h 1748"/>
                <a:gd name="T22" fmla="*/ 39 w 941"/>
                <a:gd name="T23" fmla="*/ 1320 h 1748"/>
                <a:gd name="T24" fmla="*/ 42 w 941"/>
                <a:gd name="T25" fmla="*/ 1322 h 1748"/>
                <a:gd name="T26" fmla="*/ 40 w 941"/>
                <a:gd name="T27" fmla="*/ 1325 h 1748"/>
                <a:gd name="T28" fmla="*/ 222 w 941"/>
                <a:gd name="T29" fmla="*/ 1140 h 1748"/>
                <a:gd name="T30" fmla="*/ 224 w 941"/>
                <a:gd name="T31" fmla="*/ 1136 h 1748"/>
                <a:gd name="T32" fmla="*/ 226 w 941"/>
                <a:gd name="T33" fmla="*/ 1141 h 1748"/>
                <a:gd name="T34" fmla="*/ 736 w 941"/>
                <a:gd name="T35" fmla="*/ 0 h 1748"/>
                <a:gd name="T36" fmla="*/ 394 w 941"/>
                <a:gd name="T37" fmla="*/ 678 h 1748"/>
                <a:gd name="T38" fmla="*/ 203 w 941"/>
                <a:gd name="T39" fmla="*/ 1014 h 1748"/>
                <a:gd name="T40" fmla="*/ 200 w 941"/>
                <a:gd name="T41" fmla="*/ 1001 h 1748"/>
                <a:gd name="T42" fmla="*/ 158 w 941"/>
                <a:gd name="T43" fmla="*/ 913 h 1748"/>
                <a:gd name="T44" fmla="*/ 97 w 941"/>
                <a:gd name="T45" fmla="*/ 926 h 1748"/>
                <a:gd name="T46" fmla="*/ 46 w 941"/>
                <a:gd name="T47" fmla="*/ 1054 h 1748"/>
                <a:gd name="T48" fmla="*/ 0 w 941"/>
                <a:gd name="T49" fmla="*/ 1375 h 1748"/>
                <a:gd name="T50" fmla="*/ 58 w 941"/>
                <a:gd name="T51" fmla="*/ 1390 h 1748"/>
                <a:gd name="T52" fmla="*/ 105 w 941"/>
                <a:gd name="T53" fmla="*/ 1748 h 1748"/>
                <a:gd name="T54" fmla="*/ 232 w 941"/>
                <a:gd name="T55" fmla="*/ 1388 h 1748"/>
                <a:gd name="T56" fmla="*/ 232 w 941"/>
                <a:gd name="T57" fmla="*/ 1284 h 1748"/>
                <a:gd name="T58" fmla="*/ 471 w 941"/>
                <a:gd name="T59" fmla="*/ 1107 h 1748"/>
                <a:gd name="T60" fmla="*/ 478 w 941"/>
                <a:gd name="T61" fmla="*/ 1125 h 1748"/>
                <a:gd name="T62" fmla="*/ 507 w 941"/>
                <a:gd name="T63" fmla="*/ 1305 h 1748"/>
                <a:gd name="T64" fmla="*/ 539 w 941"/>
                <a:gd name="T65" fmla="*/ 1311 h 1748"/>
                <a:gd name="T66" fmla="*/ 558 w 941"/>
                <a:gd name="T67" fmla="*/ 1315 h 1748"/>
                <a:gd name="T68" fmla="*/ 653 w 941"/>
                <a:gd name="T69" fmla="*/ 1361 h 1748"/>
                <a:gd name="T70" fmla="*/ 720 w 941"/>
                <a:gd name="T71" fmla="*/ 566 h 1748"/>
                <a:gd name="T72" fmla="*/ 883 w 941"/>
                <a:gd name="T73" fmla="*/ 278 h 1748"/>
                <a:gd name="T74" fmla="*/ 869 w 941"/>
                <a:gd name="T75" fmla="*/ 240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1" h="1748">
                  <a:moveTo>
                    <a:pt x="114" y="1601"/>
                  </a:moveTo>
                  <a:cubicBezTo>
                    <a:pt x="113" y="1601"/>
                    <a:pt x="112" y="1601"/>
                    <a:pt x="112" y="1600"/>
                  </a:cubicBezTo>
                  <a:cubicBezTo>
                    <a:pt x="111" y="1599"/>
                    <a:pt x="112" y="1597"/>
                    <a:pt x="113" y="1596"/>
                  </a:cubicBezTo>
                  <a:cubicBezTo>
                    <a:pt x="113" y="1596"/>
                    <a:pt x="114" y="1596"/>
                    <a:pt x="114" y="1596"/>
                  </a:cubicBezTo>
                  <a:cubicBezTo>
                    <a:pt x="115" y="1596"/>
                    <a:pt x="116" y="1597"/>
                    <a:pt x="117" y="1598"/>
                  </a:cubicBezTo>
                  <a:cubicBezTo>
                    <a:pt x="117" y="1599"/>
                    <a:pt x="117" y="1601"/>
                    <a:pt x="115" y="1601"/>
                  </a:cubicBezTo>
                  <a:cubicBezTo>
                    <a:pt x="115" y="1601"/>
                    <a:pt x="115" y="1601"/>
                    <a:pt x="114" y="1601"/>
                  </a:cubicBezTo>
                  <a:moveTo>
                    <a:pt x="131" y="1413"/>
                  </a:moveTo>
                  <a:cubicBezTo>
                    <a:pt x="130" y="1413"/>
                    <a:pt x="129" y="1412"/>
                    <a:pt x="129" y="1411"/>
                  </a:cubicBezTo>
                  <a:cubicBezTo>
                    <a:pt x="128" y="1410"/>
                    <a:pt x="129" y="1408"/>
                    <a:pt x="130" y="1408"/>
                  </a:cubicBezTo>
                  <a:cubicBezTo>
                    <a:pt x="131" y="1408"/>
                    <a:pt x="131" y="1407"/>
                    <a:pt x="131" y="1407"/>
                  </a:cubicBezTo>
                  <a:cubicBezTo>
                    <a:pt x="132" y="1407"/>
                    <a:pt x="133" y="1408"/>
                    <a:pt x="134" y="1409"/>
                  </a:cubicBezTo>
                  <a:cubicBezTo>
                    <a:pt x="134" y="1410"/>
                    <a:pt x="134" y="1412"/>
                    <a:pt x="133" y="1413"/>
                  </a:cubicBezTo>
                  <a:cubicBezTo>
                    <a:pt x="132" y="1413"/>
                    <a:pt x="132" y="1413"/>
                    <a:pt x="131" y="1413"/>
                  </a:cubicBezTo>
                  <a:moveTo>
                    <a:pt x="187" y="1354"/>
                  </a:moveTo>
                  <a:cubicBezTo>
                    <a:pt x="186" y="1354"/>
                    <a:pt x="185" y="1354"/>
                    <a:pt x="184" y="1353"/>
                  </a:cubicBezTo>
                  <a:cubicBezTo>
                    <a:pt x="184" y="1351"/>
                    <a:pt x="184" y="1350"/>
                    <a:pt x="186" y="1349"/>
                  </a:cubicBezTo>
                  <a:cubicBezTo>
                    <a:pt x="186" y="1349"/>
                    <a:pt x="186" y="1349"/>
                    <a:pt x="187" y="1349"/>
                  </a:cubicBezTo>
                  <a:cubicBezTo>
                    <a:pt x="188" y="1349"/>
                    <a:pt x="189" y="1349"/>
                    <a:pt x="189" y="1350"/>
                  </a:cubicBezTo>
                  <a:cubicBezTo>
                    <a:pt x="190" y="1352"/>
                    <a:pt x="189" y="1353"/>
                    <a:pt x="188" y="1354"/>
                  </a:cubicBezTo>
                  <a:cubicBezTo>
                    <a:pt x="188" y="1354"/>
                    <a:pt x="187" y="1354"/>
                    <a:pt x="187" y="1354"/>
                  </a:cubicBezTo>
                  <a:moveTo>
                    <a:pt x="40" y="1325"/>
                  </a:moveTo>
                  <a:cubicBezTo>
                    <a:pt x="39" y="1325"/>
                    <a:pt x="38" y="1325"/>
                    <a:pt x="37" y="1324"/>
                  </a:cubicBezTo>
                  <a:cubicBezTo>
                    <a:pt x="37" y="1323"/>
                    <a:pt x="37" y="1321"/>
                    <a:pt x="39" y="1320"/>
                  </a:cubicBezTo>
                  <a:cubicBezTo>
                    <a:pt x="39" y="1320"/>
                    <a:pt x="39" y="1320"/>
                    <a:pt x="40" y="1320"/>
                  </a:cubicBezTo>
                  <a:cubicBezTo>
                    <a:pt x="41" y="1320"/>
                    <a:pt x="42" y="1321"/>
                    <a:pt x="42" y="1322"/>
                  </a:cubicBezTo>
                  <a:cubicBezTo>
                    <a:pt x="43" y="1323"/>
                    <a:pt x="42" y="1325"/>
                    <a:pt x="41" y="1325"/>
                  </a:cubicBezTo>
                  <a:cubicBezTo>
                    <a:pt x="41" y="1325"/>
                    <a:pt x="40" y="1325"/>
                    <a:pt x="40" y="1325"/>
                  </a:cubicBezTo>
                  <a:moveTo>
                    <a:pt x="224" y="1142"/>
                  </a:moveTo>
                  <a:cubicBezTo>
                    <a:pt x="223" y="1142"/>
                    <a:pt x="222" y="1141"/>
                    <a:pt x="222" y="1140"/>
                  </a:cubicBezTo>
                  <a:cubicBezTo>
                    <a:pt x="221" y="1139"/>
                    <a:pt x="222" y="1137"/>
                    <a:pt x="223" y="1136"/>
                  </a:cubicBezTo>
                  <a:cubicBezTo>
                    <a:pt x="224" y="1136"/>
                    <a:pt x="224" y="1136"/>
                    <a:pt x="224" y="1136"/>
                  </a:cubicBezTo>
                  <a:cubicBezTo>
                    <a:pt x="225" y="1136"/>
                    <a:pt x="226" y="1137"/>
                    <a:pt x="227" y="1138"/>
                  </a:cubicBezTo>
                  <a:cubicBezTo>
                    <a:pt x="227" y="1139"/>
                    <a:pt x="227" y="1141"/>
                    <a:pt x="226" y="1141"/>
                  </a:cubicBezTo>
                  <a:cubicBezTo>
                    <a:pt x="225" y="1141"/>
                    <a:pt x="225" y="1142"/>
                    <a:pt x="224" y="1142"/>
                  </a:cubicBezTo>
                  <a:moveTo>
                    <a:pt x="736" y="0"/>
                  </a:moveTo>
                  <a:cubicBezTo>
                    <a:pt x="679" y="5"/>
                    <a:pt x="623" y="14"/>
                    <a:pt x="567" y="26"/>
                  </a:cubicBezTo>
                  <a:cubicBezTo>
                    <a:pt x="458" y="182"/>
                    <a:pt x="391" y="416"/>
                    <a:pt x="394" y="678"/>
                  </a:cubicBezTo>
                  <a:cubicBezTo>
                    <a:pt x="394" y="696"/>
                    <a:pt x="395" y="715"/>
                    <a:pt x="396" y="733"/>
                  </a:cubicBezTo>
                  <a:cubicBezTo>
                    <a:pt x="203" y="1014"/>
                    <a:pt x="203" y="1014"/>
                    <a:pt x="203" y="1014"/>
                  </a:cubicBezTo>
                  <a:cubicBezTo>
                    <a:pt x="202" y="1010"/>
                    <a:pt x="201" y="1005"/>
                    <a:pt x="200" y="1001"/>
                  </a:cubicBezTo>
                  <a:cubicBezTo>
                    <a:pt x="200" y="1001"/>
                    <a:pt x="200" y="1001"/>
                    <a:pt x="200" y="1001"/>
                  </a:cubicBezTo>
                  <a:cubicBezTo>
                    <a:pt x="200" y="1001"/>
                    <a:pt x="195" y="981"/>
                    <a:pt x="187" y="959"/>
                  </a:cubicBezTo>
                  <a:cubicBezTo>
                    <a:pt x="179" y="939"/>
                    <a:pt x="169" y="923"/>
                    <a:pt x="158" y="913"/>
                  </a:cubicBezTo>
                  <a:cubicBezTo>
                    <a:pt x="150" y="906"/>
                    <a:pt x="142" y="901"/>
                    <a:pt x="133" y="901"/>
                  </a:cubicBezTo>
                  <a:cubicBezTo>
                    <a:pt x="122" y="901"/>
                    <a:pt x="110" y="908"/>
                    <a:pt x="97" y="926"/>
                  </a:cubicBezTo>
                  <a:cubicBezTo>
                    <a:pt x="78" y="950"/>
                    <a:pt x="63" y="991"/>
                    <a:pt x="50" y="1039"/>
                  </a:cubicBezTo>
                  <a:cubicBezTo>
                    <a:pt x="49" y="1044"/>
                    <a:pt x="47" y="1049"/>
                    <a:pt x="46" y="1054"/>
                  </a:cubicBezTo>
                  <a:cubicBezTo>
                    <a:pt x="46" y="1054"/>
                    <a:pt x="13" y="1184"/>
                    <a:pt x="0" y="1369"/>
                  </a:cubicBezTo>
                  <a:cubicBezTo>
                    <a:pt x="0" y="1373"/>
                    <a:pt x="0" y="1375"/>
                    <a:pt x="0" y="1375"/>
                  </a:cubicBezTo>
                  <a:cubicBezTo>
                    <a:pt x="0" y="1375"/>
                    <a:pt x="23" y="1387"/>
                    <a:pt x="58" y="1391"/>
                  </a:cubicBezTo>
                  <a:cubicBezTo>
                    <a:pt x="58" y="1390"/>
                    <a:pt x="58" y="1390"/>
                    <a:pt x="58" y="1390"/>
                  </a:cubicBezTo>
                  <a:cubicBezTo>
                    <a:pt x="60" y="1391"/>
                    <a:pt x="63" y="1391"/>
                    <a:pt x="66" y="1392"/>
                  </a:cubicBezTo>
                  <a:cubicBezTo>
                    <a:pt x="105" y="1748"/>
                    <a:pt x="105" y="1748"/>
                    <a:pt x="105" y="1748"/>
                  </a:cubicBezTo>
                  <a:cubicBezTo>
                    <a:pt x="172" y="1397"/>
                    <a:pt x="172" y="1397"/>
                    <a:pt x="172" y="1397"/>
                  </a:cubicBezTo>
                  <a:cubicBezTo>
                    <a:pt x="214" y="1395"/>
                    <a:pt x="232" y="1388"/>
                    <a:pt x="232" y="1388"/>
                  </a:cubicBezTo>
                  <a:cubicBezTo>
                    <a:pt x="233" y="1372"/>
                    <a:pt x="233" y="1333"/>
                    <a:pt x="232" y="1284"/>
                  </a:cubicBezTo>
                  <a:cubicBezTo>
                    <a:pt x="232" y="1284"/>
                    <a:pt x="232" y="1284"/>
                    <a:pt x="232" y="1284"/>
                  </a:cubicBezTo>
                  <a:cubicBezTo>
                    <a:pt x="448" y="1123"/>
                    <a:pt x="448" y="1123"/>
                    <a:pt x="448" y="1123"/>
                  </a:cubicBezTo>
                  <a:cubicBezTo>
                    <a:pt x="471" y="1107"/>
                    <a:pt x="471" y="1107"/>
                    <a:pt x="471" y="1107"/>
                  </a:cubicBezTo>
                  <a:cubicBezTo>
                    <a:pt x="473" y="1113"/>
                    <a:pt x="475" y="1119"/>
                    <a:pt x="478" y="1125"/>
                  </a:cubicBezTo>
                  <a:cubicBezTo>
                    <a:pt x="478" y="1125"/>
                    <a:pt x="478" y="1125"/>
                    <a:pt x="478" y="1125"/>
                  </a:cubicBezTo>
                  <a:cubicBezTo>
                    <a:pt x="478" y="1125"/>
                    <a:pt x="403" y="1218"/>
                    <a:pt x="443" y="1272"/>
                  </a:cubicBezTo>
                  <a:cubicBezTo>
                    <a:pt x="443" y="1272"/>
                    <a:pt x="455" y="1294"/>
                    <a:pt x="507" y="1305"/>
                  </a:cubicBezTo>
                  <a:cubicBezTo>
                    <a:pt x="507" y="1305"/>
                    <a:pt x="507" y="1305"/>
                    <a:pt x="507" y="1305"/>
                  </a:cubicBezTo>
                  <a:cubicBezTo>
                    <a:pt x="517" y="1308"/>
                    <a:pt x="528" y="1310"/>
                    <a:pt x="539" y="1311"/>
                  </a:cubicBezTo>
                  <a:cubicBezTo>
                    <a:pt x="539" y="1311"/>
                    <a:pt x="539" y="1311"/>
                    <a:pt x="539" y="1311"/>
                  </a:cubicBezTo>
                  <a:cubicBezTo>
                    <a:pt x="539" y="1311"/>
                    <a:pt x="545" y="1313"/>
                    <a:pt x="558" y="1315"/>
                  </a:cubicBezTo>
                  <a:cubicBezTo>
                    <a:pt x="548" y="1377"/>
                    <a:pt x="541" y="1467"/>
                    <a:pt x="547" y="1585"/>
                  </a:cubicBezTo>
                  <a:cubicBezTo>
                    <a:pt x="590" y="1519"/>
                    <a:pt x="627" y="1443"/>
                    <a:pt x="653" y="1361"/>
                  </a:cubicBezTo>
                  <a:cubicBezTo>
                    <a:pt x="651" y="1361"/>
                    <a:pt x="651" y="1361"/>
                    <a:pt x="651" y="1361"/>
                  </a:cubicBezTo>
                  <a:cubicBezTo>
                    <a:pt x="651" y="1361"/>
                    <a:pt x="747" y="1035"/>
                    <a:pt x="720" y="566"/>
                  </a:cubicBezTo>
                  <a:cubicBezTo>
                    <a:pt x="941" y="569"/>
                    <a:pt x="941" y="569"/>
                    <a:pt x="941" y="569"/>
                  </a:cubicBezTo>
                  <a:cubicBezTo>
                    <a:pt x="932" y="465"/>
                    <a:pt x="912" y="367"/>
                    <a:pt x="883" y="278"/>
                  </a:cubicBezTo>
                  <a:cubicBezTo>
                    <a:pt x="884" y="278"/>
                    <a:pt x="885" y="278"/>
                    <a:pt x="887" y="279"/>
                  </a:cubicBezTo>
                  <a:cubicBezTo>
                    <a:pt x="869" y="240"/>
                    <a:pt x="869" y="240"/>
                    <a:pt x="869" y="240"/>
                  </a:cubicBezTo>
                  <a:cubicBezTo>
                    <a:pt x="834" y="146"/>
                    <a:pt x="789" y="65"/>
                    <a:pt x="736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5" name="PA-ïŝḷíḋè"/>
            <p:cNvSpPr/>
            <p:nvPr>
              <p:custDataLst>
                <p:tags r:id="rId16"/>
              </p:custDataLst>
            </p:nvPr>
          </p:nvSpPr>
          <p:spPr bwMode="auto">
            <a:xfrm rot="2700000">
              <a:off x="1219137" y="3258614"/>
              <a:ext cx="278051" cy="938001"/>
            </a:xfrm>
            <a:custGeom>
              <a:avLst/>
              <a:gdLst>
                <a:gd name="T0" fmla="*/ 83 w 83"/>
                <a:gd name="T1" fmla="*/ 8 h 280"/>
                <a:gd name="T2" fmla="*/ 31 w 83"/>
                <a:gd name="T3" fmla="*/ 280 h 280"/>
                <a:gd name="T4" fmla="*/ 0 w 83"/>
                <a:gd name="T5" fmla="*/ 0 h 280"/>
                <a:gd name="T6" fmla="*/ 83 w 83"/>
                <a:gd name="T7" fmla="*/ 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80">
                  <a:moveTo>
                    <a:pt x="83" y="8"/>
                  </a:moveTo>
                  <a:lnTo>
                    <a:pt x="31" y="280"/>
                  </a:lnTo>
                  <a:lnTo>
                    <a:pt x="0" y="0"/>
                  </a:lnTo>
                  <a:lnTo>
                    <a:pt x="83" y="8"/>
                  </a:lnTo>
                  <a:close/>
                </a:path>
              </a:pathLst>
            </a:custGeom>
            <a:solidFill>
              <a:srgbClr val="F9A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6" name="PA-îṥļïďê"/>
            <p:cNvSpPr/>
            <p:nvPr>
              <p:custDataLst>
                <p:tags r:id="rId17"/>
              </p:custDataLst>
            </p:nvPr>
          </p:nvSpPr>
          <p:spPr bwMode="auto">
            <a:xfrm rot="2700000">
              <a:off x="3024168" y="5063644"/>
              <a:ext cx="278051" cy="938001"/>
            </a:xfrm>
            <a:custGeom>
              <a:avLst/>
              <a:gdLst>
                <a:gd name="T0" fmla="*/ 0 w 83"/>
                <a:gd name="T1" fmla="*/ 8 h 280"/>
                <a:gd name="T2" fmla="*/ 52 w 83"/>
                <a:gd name="T3" fmla="*/ 280 h 280"/>
                <a:gd name="T4" fmla="*/ 83 w 83"/>
                <a:gd name="T5" fmla="*/ 0 h 280"/>
                <a:gd name="T6" fmla="*/ 0 w 83"/>
                <a:gd name="T7" fmla="*/ 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80">
                  <a:moveTo>
                    <a:pt x="0" y="8"/>
                  </a:moveTo>
                  <a:lnTo>
                    <a:pt x="52" y="280"/>
                  </a:lnTo>
                  <a:lnTo>
                    <a:pt x="8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9A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7" name="PA-íšliḓê"/>
            <p:cNvSpPr/>
            <p:nvPr>
              <p:custDataLst>
                <p:tags r:id="rId18"/>
              </p:custDataLst>
            </p:nvPr>
          </p:nvSpPr>
          <p:spPr bwMode="auto">
            <a:xfrm rot="2700000">
              <a:off x="1583850" y="3917637"/>
              <a:ext cx="626452" cy="2066951"/>
            </a:xfrm>
            <a:custGeom>
              <a:avLst/>
              <a:gdLst>
                <a:gd name="T0" fmla="*/ 154 w 307"/>
                <a:gd name="T1" fmla="*/ 1011 h 1011"/>
                <a:gd name="T2" fmla="*/ 154 w 307"/>
                <a:gd name="T3" fmla="*/ 1011 h 1011"/>
                <a:gd name="T4" fmla="*/ 154 w 307"/>
                <a:gd name="T5" fmla="*/ 1011 h 1011"/>
                <a:gd name="T6" fmla="*/ 154 w 307"/>
                <a:gd name="T7" fmla="*/ 1011 h 1011"/>
                <a:gd name="T8" fmla="*/ 40 w 307"/>
                <a:gd name="T9" fmla="*/ 0 h 1011"/>
                <a:gd name="T10" fmla="*/ 154 w 307"/>
                <a:gd name="T11" fmla="*/ 0 h 1011"/>
                <a:gd name="T12" fmla="*/ 154 w 307"/>
                <a:gd name="T13" fmla="*/ 0 h 1011"/>
                <a:gd name="T14" fmla="*/ 268 w 307"/>
                <a:gd name="T15" fmla="*/ 0 h 1011"/>
                <a:gd name="T16" fmla="*/ 154 w 307"/>
                <a:gd name="T17" fmla="*/ 1011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1011">
                  <a:moveTo>
                    <a:pt x="154" y="1011"/>
                  </a:moveTo>
                  <a:cubicBezTo>
                    <a:pt x="154" y="1011"/>
                    <a:pt x="154" y="1011"/>
                    <a:pt x="154" y="1011"/>
                  </a:cubicBezTo>
                  <a:cubicBezTo>
                    <a:pt x="154" y="1011"/>
                    <a:pt x="154" y="1011"/>
                    <a:pt x="154" y="1011"/>
                  </a:cubicBezTo>
                  <a:cubicBezTo>
                    <a:pt x="154" y="1011"/>
                    <a:pt x="154" y="1011"/>
                    <a:pt x="154" y="1011"/>
                  </a:cubicBezTo>
                  <a:cubicBezTo>
                    <a:pt x="0" y="483"/>
                    <a:pt x="13" y="160"/>
                    <a:pt x="40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5" y="160"/>
                    <a:pt x="307" y="483"/>
                    <a:pt x="154" y="1011"/>
                  </a:cubicBezTo>
                  <a:close/>
                </a:path>
              </a:pathLst>
            </a:custGeom>
            <a:solidFill>
              <a:srgbClr val="F9A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8" name="PA-íṧḷíḓè"/>
            <p:cNvSpPr/>
            <p:nvPr>
              <p:custDataLst>
                <p:tags r:id="rId19"/>
              </p:custDataLst>
            </p:nvPr>
          </p:nvSpPr>
          <p:spPr bwMode="auto">
            <a:xfrm rot="2700000">
              <a:off x="1910379" y="4107006"/>
              <a:ext cx="887752" cy="773850"/>
            </a:xfrm>
            <a:custGeom>
              <a:avLst/>
              <a:gdLst>
                <a:gd name="T0" fmla="*/ 218 w 435"/>
                <a:gd name="T1" fmla="*/ 379 h 380"/>
                <a:gd name="T2" fmla="*/ 299 w 435"/>
                <a:gd name="T3" fmla="*/ 0 h 380"/>
                <a:gd name="T4" fmla="*/ 218 w 435"/>
                <a:gd name="T5" fmla="*/ 0 h 380"/>
                <a:gd name="T6" fmla="*/ 217 w 435"/>
                <a:gd name="T7" fmla="*/ 0 h 380"/>
                <a:gd name="T8" fmla="*/ 137 w 435"/>
                <a:gd name="T9" fmla="*/ 0 h 380"/>
                <a:gd name="T10" fmla="*/ 217 w 435"/>
                <a:gd name="T11" fmla="*/ 379 h 380"/>
                <a:gd name="T12" fmla="*/ 217 w 435"/>
                <a:gd name="T13" fmla="*/ 380 h 380"/>
                <a:gd name="T14" fmla="*/ 218 w 435"/>
                <a:gd name="T15" fmla="*/ 380 h 380"/>
                <a:gd name="T16" fmla="*/ 218 w 435"/>
                <a:gd name="T17" fmla="*/ 380 h 380"/>
                <a:gd name="T18" fmla="*/ 218 w 435"/>
                <a:gd name="T19" fmla="*/ 37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380">
                  <a:moveTo>
                    <a:pt x="218" y="379"/>
                  </a:moveTo>
                  <a:cubicBezTo>
                    <a:pt x="435" y="115"/>
                    <a:pt x="299" y="0"/>
                    <a:pt x="29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0" y="115"/>
                    <a:pt x="217" y="379"/>
                  </a:cubicBezTo>
                  <a:cubicBezTo>
                    <a:pt x="217" y="380"/>
                    <a:pt x="217" y="380"/>
                    <a:pt x="217" y="380"/>
                  </a:cubicBezTo>
                  <a:cubicBezTo>
                    <a:pt x="218" y="380"/>
                    <a:pt x="218" y="380"/>
                    <a:pt x="218" y="380"/>
                  </a:cubicBezTo>
                  <a:cubicBezTo>
                    <a:pt x="218" y="380"/>
                    <a:pt x="218" y="380"/>
                    <a:pt x="218" y="380"/>
                  </a:cubicBezTo>
                  <a:lnTo>
                    <a:pt x="218" y="379"/>
                  </a:lnTo>
                  <a:close/>
                </a:path>
              </a:pathLst>
            </a:custGeom>
            <a:solidFill>
              <a:srgbClr val="F482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9" name="PA-íśḻïḑè"/>
            <p:cNvSpPr/>
            <p:nvPr>
              <p:custDataLst>
                <p:tags r:id="rId20"/>
              </p:custDataLst>
            </p:nvPr>
          </p:nvSpPr>
          <p:spPr bwMode="auto">
            <a:xfrm rot="2700000">
              <a:off x="2177477" y="2511390"/>
              <a:ext cx="907852" cy="1430451"/>
            </a:xfrm>
            <a:custGeom>
              <a:avLst/>
              <a:gdLst>
                <a:gd name="T0" fmla="*/ 182 w 271"/>
                <a:gd name="T1" fmla="*/ 0 h 427"/>
                <a:gd name="T2" fmla="*/ 0 w 271"/>
                <a:gd name="T3" fmla="*/ 264 h 427"/>
                <a:gd name="T4" fmla="*/ 15 w 271"/>
                <a:gd name="T5" fmla="*/ 427 h 427"/>
                <a:gd name="T6" fmla="*/ 271 w 271"/>
                <a:gd name="T7" fmla="*/ 246 h 427"/>
                <a:gd name="T8" fmla="*/ 182 w 271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27">
                  <a:moveTo>
                    <a:pt x="182" y="0"/>
                  </a:moveTo>
                  <a:lnTo>
                    <a:pt x="0" y="264"/>
                  </a:lnTo>
                  <a:lnTo>
                    <a:pt x="15" y="427"/>
                  </a:lnTo>
                  <a:lnTo>
                    <a:pt x="271" y="246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PA-iśļíḑè"/>
            <p:cNvSpPr/>
            <p:nvPr>
              <p:custDataLst>
                <p:tags r:id="rId21"/>
              </p:custDataLst>
            </p:nvPr>
          </p:nvSpPr>
          <p:spPr bwMode="auto">
            <a:xfrm rot="2700000">
              <a:off x="3241324" y="3576339"/>
              <a:ext cx="857601" cy="1396950"/>
            </a:xfrm>
            <a:custGeom>
              <a:avLst/>
              <a:gdLst>
                <a:gd name="T0" fmla="*/ 83 w 256"/>
                <a:gd name="T1" fmla="*/ 0 h 417"/>
                <a:gd name="T2" fmla="*/ 256 w 256"/>
                <a:gd name="T3" fmla="*/ 257 h 417"/>
                <a:gd name="T4" fmla="*/ 228 w 256"/>
                <a:gd name="T5" fmla="*/ 417 h 417"/>
                <a:gd name="T6" fmla="*/ 0 w 256"/>
                <a:gd name="T7" fmla="*/ 243 h 417"/>
                <a:gd name="T8" fmla="*/ 83 w 256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417">
                  <a:moveTo>
                    <a:pt x="83" y="0"/>
                  </a:moveTo>
                  <a:lnTo>
                    <a:pt x="256" y="257"/>
                  </a:lnTo>
                  <a:lnTo>
                    <a:pt x="228" y="417"/>
                  </a:lnTo>
                  <a:lnTo>
                    <a:pt x="0" y="2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1" name="PA-ïŝlîḑè"/>
            <p:cNvSpPr/>
            <p:nvPr>
              <p:custDataLst>
                <p:tags r:id="rId22"/>
              </p:custDataLst>
            </p:nvPr>
          </p:nvSpPr>
          <p:spPr bwMode="auto">
            <a:xfrm rot="2700000">
              <a:off x="2351998" y="2541912"/>
              <a:ext cx="589600" cy="1343350"/>
            </a:xfrm>
            <a:custGeom>
              <a:avLst/>
              <a:gdLst>
                <a:gd name="T0" fmla="*/ 226 w 288"/>
                <a:gd name="T1" fmla="*/ 0 h 658"/>
                <a:gd name="T2" fmla="*/ 198 w 288"/>
                <a:gd name="T3" fmla="*/ 352 h 658"/>
                <a:gd name="T4" fmla="*/ 0 w 288"/>
                <a:gd name="T5" fmla="*/ 604 h 658"/>
                <a:gd name="T6" fmla="*/ 2 w 288"/>
                <a:gd name="T7" fmla="*/ 658 h 658"/>
                <a:gd name="T8" fmla="*/ 288 w 288"/>
                <a:gd name="T9" fmla="*/ 445 h 658"/>
                <a:gd name="T10" fmla="*/ 226 w 288"/>
                <a:gd name="T1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658">
                  <a:moveTo>
                    <a:pt x="226" y="0"/>
                  </a:moveTo>
                  <a:cubicBezTo>
                    <a:pt x="226" y="0"/>
                    <a:pt x="218" y="267"/>
                    <a:pt x="198" y="352"/>
                  </a:cubicBezTo>
                  <a:cubicBezTo>
                    <a:pt x="179" y="434"/>
                    <a:pt x="78" y="541"/>
                    <a:pt x="0" y="604"/>
                  </a:cubicBezTo>
                  <a:cubicBezTo>
                    <a:pt x="2" y="658"/>
                    <a:pt x="2" y="658"/>
                    <a:pt x="2" y="658"/>
                  </a:cubicBezTo>
                  <a:cubicBezTo>
                    <a:pt x="288" y="445"/>
                    <a:pt x="288" y="445"/>
                    <a:pt x="288" y="445"/>
                  </a:cubicBezTo>
                  <a:cubicBezTo>
                    <a:pt x="288" y="445"/>
                    <a:pt x="230" y="215"/>
                    <a:pt x="22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2" name="PA-ïṡľïḋé"/>
            <p:cNvSpPr/>
            <p:nvPr>
              <p:custDataLst>
                <p:tags r:id="rId23"/>
              </p:custDataLst>
            </p:nvPr>
          </p:nvSpPr>
          <p:spPr bwMode="auto">
            <a:xfrm rot="2700000">
              <a:off x="1727579" y="2492113"/>
              <a:ext cx="542700" cy="1165801"/>
            </a:xfrm>
            <a:custGeom>
              <a:avLst/>
              <a:gdLst>
                <a:gd name="T0" fmla="*/ 263 w 265"/>
                <a:gd name="T1" fmla="*/ 555 h 570"/>
                <a:gd name="T2" fmla="*/ 153 w 265"/>
                <a:gd name="T3" fmla="*/ 7 h 570"/>
                <a:gd name="T4" fmla="*/ 0 w 265"/>
                <a:gd name="T5" fmla="*/ 540 h 570"/>
                <a:gd name="T6" fmla="*/ 130 w 265"/>
                <a:gd name="T7" fmla="*/ 565 h 570"/>
                <a:gd name="T8" fmla="*/ 263 w 265"/>
                <a:gd name="T9" fmla="*/ 555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570">
                  <a:moveTo>
                    <a:pt x="263" y="555"/>
                  </a:moveTo>
                  <a:cubicBezTo>
                    <a:pt x="265" y="484"/>
                    <a:pt x="262" y="13"/>
                    <a:pt x="153" y="7"/>
                  </a:cubicBezTo>
                  <a:cubicBezTo>
                    <a:pt x="37" y="0"/>
                    <a:pt x="0" y="540"/>
                    <a:pt x="0" y="540"/>
                  </a:cubicBezTo>
                  <a:cubicBezTo>
                    <a:pt x="0" y="540"/>
                    <a:pt x="42" y="560"/>
                    <a:pt x="130" y="565"/>
                  </a:cubicBezTo>
                  <a:cubicBezTo>
                    <a:pt x="224" y="570"/>
                    <a:pt x="263" y="555"/>
                    <a:pt x="263" y="5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3" name="PA-í$liḍè"/>
            <p:cNvSpPr/>
            <p:nvPr>
              <p:custDataLst>
                <p:tags r:id="rId24"/>
              </p:custDataLst>
            </p:nvPr>
          </p:nvSpPr>
          <p:spPr bwMode="auto">
            <a:xfrm rot="2700000">
              <a:off x="1744091" y="2479049"/>
              <a:ext cx="462300" cy="1125601"/>
            </a:xfrm>
            <a:custGeom>
              <a:avLst/>
              <a:gdLst>
                <a:gd name="T0" fmla="*/ 151 w 226"/>
                <a:gd name="T1" fmla="*/ 0 h 550"/>
                <a:gd name="T2" fmla="*/ 110 w 226"/>
                <a:gd name="T3" fmla="*/ 24 h 550"/>
                <a:gd name="T4" fmla="*/ 56 w 226"/>
                <a:gd name="T5" fmla="*/ 153 h 550"/>
                <a:gd name="T6" fmla="*/ 56 w 226"/>
                <a:gd name="T7" fmla="*/ 157 h 550"/>
                <a:gd name="T8" fmla="*/ 32 w 226"/>
                <a:gd name="T9" fmla="*/ 270 h 550"/>
                <a:gd name="T10" fmla="*/ 32 w 226"/>
                <a:gd name="T11" fmla="*/ 270 h 550"/>
                <a:gd name="T12" fmla="*/ 0 w 226"/>
                <a:gd name="T13" fmla="*/ 533 h 550"/>
                <a:gd name="T14" fmla="*/ 0 w 226"/>
                <a:gd name="T15" fmla="*/ 533 h 550"/>
                <a:gd name="T16" fmla="*/ 0 w 226"/>
                <a:gd name="T17" fmla="*/ 533 h 550"/>
                <a:gd name="T18" fmla="*/ 0 w 226"/>
                <a:gd name="T19" fmla="*/ 533 h 550"/>
                <a:gd name="T20" fmla="*/ 65 w 226"/>
                <a:gd name="T21" fmla="*/ 550 h 550"/>
                <a:gd name="T22" fmla="*/ 168 w 226"/>
                <a:gd name="T23" fmla="*/ 83 h 550"/>
                <a:gd name="T24" fmla="*/ 226 w 226"/>
                <a:gd name="T25" fmla="*/ 110 h 550"/>
                <a:gd name="T26" fmla="*/ 226 w 226"/>
                <a:gd name="T27" fmla="*/ 110 h 550"/>
                <a:gd name="T28" fmla="*/ 211 w 226"/>
                <a:gd name="T29" fmla="*/ 64 h 550"/>
                <a:gd name="T30" fmla="*/ 197 w 226"/>
                <a:gd name="T31" fmla="*/ 35 h 550"/>
                <a:gd name="T32" fmla="*/ 178 w 226"/>
                <a:gd name="T33" fmla="*/ 10 h 550"/>
                <a:gd name="T34" fmla="*/ 153 w 226"/>
                <a:gd name="T35" fmla="*/ 0 h 550"/>
                <a:gd name="T36" fmla="*/ 151 w 226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550">
                  <a:moveTo>
                    <a:pt x="151" y="0"/>
                  </a:moveTo>
                  <a:cubicBezTo>
                    <a:pt x="136" y="0"/>
                    <a:pt x="123" y="9"/>
                    <a:pt x="110" y="24"/>
                  </a:cubicBezTo>
                  <a:cubicBezTo>
                    <a:pt x="93" y="48"/>
                    <a:pt x="75" y="88"/>
                    <a:pt x="56" y="153"/>
                  </a:cubicBezTo>
                  <a:cubicBezTo>
                    <a:pt x="56" y="154"/>
                    <a:pt x="56" y="156"/>
                    <a:pt x="56" y="157"/>
                  </a:cubicBezTo>
                  <a:cubicBezTo>
                    <a:pt x="46" y="192"/>
                    <a:pt x="38" y="231"/>
                    <a:pt x="32" y="270"/>
                  </a:cubicBezTo>
                  <a:cubicBezTo>
                    <a:pt x="32" y="270"/>
                    <a:pt x="32" y="270"/>
                    <a:pt x="32" y="270"/>
                  </a:cubicBezTo>
                  <a:cubicBezTo>
                    <a:pt x="9" y="398"/>
                    <a:pt x="0" y="526"/>
                    <a:pt x="0" y="53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33"/>
                    <a:pt x="21" y="543"/>
                    <a:pt x="65" y="550"/>
                  </a:cubicBezTo>
                  <a:cubicBezTo>
                    <a:pt x="65" y="538"/>
                    <a:pt x="47" y="83"/>
                    <a:pt x="168" y="83"/>
                  </a:cubicBezTo>
                  <a:cubicBezTo>
                    <a:pt x="185" y="83"/>
                    <a:pt x="204" y="91"/>
                    <a:pt x="226" y="110"/>
                  </a:cubicBezTo>
                  <a:cubicBezTo>
                    <a:pt x="226" y="110"/>
                    <a:pt x="226" y="110"/>
                    <a:pt x="226" y="110"/>
                  </a:cubicBezTo>
                  <a:cubicBezTo>
                    <a:pt x="222" y="93"/>
                    <a:pt x="217" y="77"/>
                    <a:pt x="211" y="64"/>
                  </a:cubicBezTo>
                  <a:cubicBezTo>
                    <a:pt x="207" y="54"/>
                    <a:pt x="203" y="44"/>
                    <a:pt x="197" y="35"/>
                  </a:cubicBezTo>
                  <a:cubicBezTo>
                    <a:pt x="191" y="25"/>
                    <a:pt x="185" y="17"/>
                    <a:pt x="178" y="10"/>
                  </a:cubicBezTo>
                  <a:cubicBezTo>
                    <a:pt x="170" y="4"/>
                    <a:pt x="162" y="0"/>
                    <a:pt x="153" y="0"/>
                  </a:cubicBezTo>
                  <a:cubicBezTo>
                    <a:pt x="153" y="0"/>
                    <a:pt x="152" y="0"/>
                    <a:pt x="15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4" name="PA-îṩ1íďê"/>
            <p:cNvSpPr/>
            <p:nvPr>
              <p:custDataLst>
                <p:tags r:id="rId25"/>
              </p:custDataLst>
            </p:nvPr>
          </p:nvSpPr>
          <p:spPr bwMode="auto">
            <a:xfrm rot="2700000">
              <a:off x="3375324" y="3565238"/>
              <a:ext cx="589600" cy="1343350"/>
            </a:xfrm>
            <a:custGeom>
              <a:avLst/>
              <a:gdLst>
                <a:gd name="T0" fmla="*/ 62 w 289"/>
                <a:gd name="T1" fmla="*/ 0 h 658"/>
                <a:gd name="T2" fmla="*/ 90 w 289"/>
                <a:gd name="T3" fmla="*/ 352 h 658"/>
                <a:gd name="T4" fmla="*/ 289 w 289"/>
                <a:gd name="T5" fmla="*/ 604 h 658"/>
                <a:gd name="T6" fmla="*/ 287 w 289"/>
                <a:gd name="T7" fmla="*/ 658 h 658"/>
                <a:gd name="T8" fmla="*/ 0 w 289"/>
                <a:gd name="T9" fmla="*/ 445 h 658"/>
                <a:gd name="T10" fmla="*/ 62 w 289"/>
                <a:gd name="T1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658">
                  <a:moveTo>
                    <a:pt x="62" y="0"/>
                  </a:moveTo>
                  <a:cubicBezTo>
                    <a:pt x="62" y="0"/>
                    <a:pt x="70" y="267"/>
                    <a:pt x="90" y="352"/>
                  </a:cubicBezTo>
                  <a:cubicBezTo>
                    <a:pt x="109" y="434"/>
                    <a:pt x="210" y="541"/>
                    <a:pt x="289" y="604"/>
                  </a:cubicBezTo>
                  <a:cubicBezTo>
                    <a:pt x="287" y="658"/>
                    <a:pt x="287" y="658"/>
                    <a:pt x="287" y="658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45"/>
                    <a:pt x="59" y="215"/>
                    <a:pt x="6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5" name="PA-íṥḻiḓé"/>
            <p:cNvSpPr/>
            <p:nvPr>
              <p:custDataLst>
                <p:tags r:id="rId26"/>
              </p:custDataLst>
            </p:nvPr>
          </p:nvSpPr>
          <p:spPr bwMode="auto">
            <a:xfrm rot="2700000">
              <a:off x="3534489" y="4300698"/>
              <a:ext cx="546051" cy="1165801"/>
            </a:xfrm>
            <a:custGeom>
              <a:avLst/>
              <a:gdLst>
                <a:gd name="T0" fmla="*/ 3 w 266"/>
                <a:gd name="T1" fmla="*/ 555 h 570"/>
                <a:gd name="T2" fmla="*/ 112 w 266"/>
                <a:gd name="T3" fmla="*/ 7 h 570"/>
                <a:gd name="T4" fmla="*/ 266 w 266"/>
                <a:gd name="T5" fmla="*/ 540 h 570"/>
                <a:gd name="T6" fmla="*/ 135 w 266"/>
                <a:gd name="T7" fmla="*/ 565 h 570"/>
                <a:gd name="T8" fmla="*/ 3 w 266"/>
                <a:gd name="T9" fmla="*/ 555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570">
                  <a:moveTo>
                    <a:pt x="3" y="555"/>
                  </a:moveTo>
                  <a:cubicBezTo>
                    <a:pt x="0" y="484"/>
                    <a:pt x="4" y="13"/>
                    <a:pt x="112" y="7"/>
                  </a:cubicBezTo>
                  <a:cubicBezTo>
                    <a:pt x="229" y="0"/>
                    <a:pt x="266" y="540"/>
                    <a:pt x="266" y="540"/>
                  </a:cubicBezTo>
                  <a:cubicBezTo>
                    <a:pt x="266" y="540"/>
                    <a:pt x="223" y="560"/>
                    <a:pt x="135" y="565"/>
                  </a:cubicBezTo>
                  <a:cubicBezTo>
                    <a:pt x="41" y="570"/>
                    <a:pt x="3" y="555"/>
                    <a:pt x="3" y="5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PA-íSliḍe"/>
            <p:cNvSpPr/>
            <p:nvPr>
              <p:custDataLst>
                <p:tags r:id="rId27"/>
              </p:custDataLst>
            </p:nvPr>
          </p:nvSpPr>
          <p:spPr bwMode="auto">
            <a:xfrm rot="2700000">
              <a:off x="3607853" y="4344486"/>
              <a:ext cx="465651" cy="1125601"/>
            </a:xfrm>
            <a:custGeom>
              <a:avLst/>
              <a:gdLst>
                <a:gd name="T0" fmla="*/ 75 w 227"/>
                <a:gd name="T1" fmla="*/ 0 h 550"/>
                <a:gd name="T2" fmla="*/ 73 w 227"/>
                <a:gd name="T3" fmla="*/ 0 h 550"/>
                <a:gd name="T4" fmla="*/ 49 w 227"/>
                <a:gd name="T5" fmla="*/ 10 h 550"/>
                <a:gd name="T6" fmla="*/ 29 w 227"/>
                <a:gd name="T7" fmla="*/ 35 h 550"/>
                <a:gd name="T8" fmla="*/ 15 w 227"/>
                <a:gd name="T9" fmla="*/ 64 h 550"/>
                <a:gd name="T10" fmla="*/ 0 w 227"/>
                <a:gd name="T11" fmla="*/ 110 h 550"/>
                <a:gd name="T12" fmla="*/ 0 w 227"/>
                <a:gd name="T13" fmla="*/ 110 h 550"/>
                <a:gd name="T14" fmla="*/ 58 w 227"/>
                <a:gd name="T15" fmla="*/ 83 h 550"/>
                <a:gd name="T16" fmla="*/ 161 w 227"/>
                <a:gd name="T17" fmla="*/ 550 h 550"/>
                <a:gd name="T18" fmla="*/ 227 w 227"/>
                <a:gd name="T19" fmla="*/ 533 h 550"/>
                <a:gd name="T20" fmla="*/ 227 w 227"/>
                <a:gd name="T21" fmla="*/ 533 h 550"/>
                <a:gd name="T22" fmla="*/ 227 w 227"/>
                <a:gd name="T23" fmla="*/ 533 h 550"/>
                <a:gd name="T24" fmla="*/ 227 w 227"/>
                <a:gd name="T25" fmla="*/ 533 h 550"/>
                <a:gd name="T26" fmla="*/ 170 w 227"/>
                <a:gd name="T27" fmla="*/ 153 h 550"/>
                <a:gd name="T28" fmla="*/ 116 w 227"/>
                <a:gd name="T29" fmla="*/ 24 h 550"/>
                <a:gd name="T30" fmla="*/ 75 w 227"/>
                <a:gd name="T3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7" h="550">
                  <a:moveTo>
                    <a:pt x="75" y="0"/>
                  </a:moveTo>
                  <a:cubicBezTo>
                    <a:pt x="75" y="0"/>
                    <a:pt x="74" y="0"/>
                    <a:pt x="73" y="0"/>
                  </a:cubicBezTo>
                  <a:cubicBezTo>
                    <a:pt x="64" y="0"/>
                    <a:pt x="56" y="4"/>
                    <a:pt x="49" y="10"/>
                  </a:cubicBezTo>
                  <a:cubicBezTo>
                    <a:pt x="41" y="17"/>
                    <a:pt x="35" y="25"/>
                    <a:pt x="29" y="35"/>
                  </a:cubicBezTo>
                  <a:cubicBezTo>
                    <a:pt x="24" y="44"/>
                    <a:pt x="19" y="54"/>
                    <a:pt x="15" y="64"/>
                  </a:cubicBezTo>
                  <a:cubicBezTo>
                    <a:pt x="10" y="78"/>
                    <a:pt x="5" y="93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2" y="91"/>
                    <a:pt x="41" y="83"/>
                    <a:pt x="58" y="83"/>
                  </a:cubicBezTo>
                  <a:cubicBezTo>
                    <a:pt x="180" y="83"/>
                    <a:pt x="162" y="538"/>
                    <a:pt x="161" y="550"/>
                  </a:cubicBezTo>
                  <a:cubicBezTo>
                    <a:pt x="205" y="543"/>
                    <a:pt x="227" y="533"/>
                    <a:pt x="227" y="533"/>
                  </a:cubicBezTo>
                  <a:cubicBezTo>
                    <a:pt x="227" y="533"/>
                    <a:pt x="227" y="533"/>
                    <a:pt x="227" y="533"/>
                  </a:cubicBezTo>
                  <a:cubicBezTo>
                    <a:pt x="227" y="533"/>
                    <a:pt x="227" y="533"/>
                    <a:pt x="227" y="533"/>
                  </a:cubicBezTo>
                  <a:cubicBezTo>
                    <a:pt x="227" y="533"/>
                    <a:pt x="227" y="533"/>
                    <a:pt x="227" y="533"/>
                  </a:cubicBezTo>
                  <a:cubicBezTo>
                    <a:pt x="226" y="524"/>
                    <a:pt x="211" y="308"/>
                    <a:pt x="170" y="153"/>
                  </a:cubicBezTo>
                  <a:cubicBezTo>
                    <a:pt x="151" y="88"/>
                    <a:pt x="133" y="48"/>
                    <a:pt x="116" y="24"/>
                  </a:cubicBezTo>
                  <a:cubicBezTo>
                    <a:pt x="104" y="9"/>
                    <a:pt x="90" y="0"/>
                    <a:pt x="7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7" name="PA-îšlíḍè"/>
            <p:cNvSpPr/>
            <p:nvPr>
              <p:custDataLst>
                <p:tags r:id="rId28"/>
              </p:custDataLst>
            </p:nvPr>
          </p:nvSpPr>
          <p:spPr bwMode="auto">
            <a:xfrm rot="2700000">
              <a:off x="3301232" y="1293998"/>
              <a:ext cx="626451" cy="2998252"/>
            </a:xfrm>
            <a:custGeom>
              <a:avLst/>
              <a:gdLst>
                <a:gd name="T0" fmla="*/ 6 w 306"/>
                <a:gd name="T1" fmla="*/ 855 h 1467"/>
                <a:gd name="T2" fmla="*/ 148 w 306"/>
                <a:gd name="T3" fmla="*/ 1467 h 1467"/>
                <a:gd name="T4" fmla="*/ 306 w 306"/>
                <a:gd name="T5" fmla="*/ 1438 h 1467"/>
                <a:gd name="T6" fmla="*/ 306 w 306"/>
                <a:gd name="T7" fmla="*/ 0 h 1467"/>
                <a:gd name="T8" fmla="*/ 6 w 306"/>
                <a:gd name="T9" fmla="*/ 8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1467">
                  <a:moveTo>
                    <a:pt x="6" y="855"/>
                  </a:moveTo>
                  <a:cubicBezTo>
                    <a:pt x="9" y="1089"/>
                    <a:pt x="62" y="1303"/>
                    <a:pt x="148" y="1467"/>
                  </a:cubicBezTo>
                  <a:cubicBezTo>
                    <a:pt x="198" y="1451"/>
                    <a:pt x="251" y="1441"/>
                    <a:pt x="306" y="1438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123" y="161"/>
                    <a:pt x="0" y="484"/>
                    <a:pt x="6" y="8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8" name="PA-ïṥ1iḑè"/>
            <p:cNvSpPr/>
            <p:nvPr>
              <p:custDataLst>
                <p:tags r:id="rId29"/>
              </p:custDataLst>
            </p:nvPr>
          </p:nvSpPr>
          <p:spPr bwMode="auto">
            <a:xfrm rot="2700000">
              <a:off x="3740682" y="1752160"/>
              <a:ext cx="666651" cy="2991552"/>
            </a:xfrm>
            <a:custGeom>
              <a:avLst/>
              <a:gdLst>
                <a:gd name="T0" fmla="*/ 324 w 327"/>
                <a:gd name="T1" fmla="*/ 847 h 1463"/>
                <a:gd name="T2" fmla="*/ 0 w 327"/>
                <a:gd name="T3" fmla="*/ 0 h 1463"/>
                <a:gd name="T4" fmla="*/ 0 w 327"/>
                <a:gd name="T5" fmla="*/ 1438 h 1463"/>
                <a:gd name="T6" fmla="*/ 20 w 327"/>
                <a:gd name="T7" fmla="*/ 1438 h 1463"/>
                <a:gd name="T8" fmla="*/ 198 w 327"/>
                <a:gd name="T9" fmla="*/ 1463 h 1463"/>
                <a:gd name="T10" fmla="*/ 324 w 327"/>
                <a:gd name="T11" fmla="*/ 847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1463">
                  <a:moveTo>
                    <a:pt x="324" y="847"/>
                  </a:moveTo>
                  <a:cubicBezTo>
                    <a:pt x="319" y="476"/>
                    <a:pt x="187" y="156"/>
                    <a:pt x="0" y="0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6" y="1438"/>
                    <a:pt x="13" y="1438"/>
                    <a:pt x="20" y="1438"/>
                  </a:cubicBezTo>
                  <a:cubicBezTo>
                    <a:pt x="82" y="1437"/>
                    <a:pt x="142" y="1446"/>
                    <a:pt x="198" y="1463"/>
                  </a:cubicBezTo>
                  <a:cubicBezTo>
                    <a:pt x="280" y="1295"/>
                    <a:pt x="327" y="1081"/>
                    <a:pt x="324" y="84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9" name="PA-işḷiḑe"/>
            <p:cNvSpPr/>
            <p:nvPr>
              <p:custDataLst>
                <p:tags r:id="rId30"/>
              </p:custDataLst>
            </p:nvPr>
          </p:nvSpPr>
          <p:spPr bwMode="auto">
            <a:xfrm rot="2700000">
              <a:off x="3640716" y="2669740"/>
              <a:ext cx="572851" cy="559450"/>
            </a:xfrm>
            <a:custGeom>
              <a:avLst/>
              <a:gdLst>
                <a:gd name="T0" fmla="*/ 139 w 279"/>
                <a:gd name="T1" fmla="*/ 0 h 272"/>
                <a:gd name="T2" fmla="*/ 137 w 279"/>
                <a:gd name="T3" fmla="*/ 0 h 272"/>
                <a:gd name="T4" fmla="*/ 40 w 279"/>
                <a:gd name="T5" fmla="*/ 41 h 272"/>
                <a:gd name="T6" fmla="*/ 1 w 279"/>
                <a:gd name="T7" fmla="*/ 138 h 272"/>
                <a:gd name="T8" fmla="*/ 139 w 279"/>
                <a:gd name="T9" fmla="*/ 272 h 272"/>
                <a:gd name="T10" fmla="*/ 141 w 279"/>
                <a:gd name="T11" fmla="*/ 272 h 272"/>
                <a:gd name="T12" fmla="*/ 278 w 279"/>
                <a:gd name="T13" fmla="*/ 134 h 272"/>
                <a:gd name="T14" fmla="*/ 139 w 279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272">
                  <a:moveTo>
                    <a:pt x="139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00" y="0"/>
                    <a:pt x="66" y="15"/>
                    <a:pt x="40" y="41"/>
                  </a:cubicBezTo>
                  <a:cubicBezTo>
                    <a:pt x="14" y="67"/>
                    <a:pt x="0" y="102"/>
                    <a:pt x="1" y="138"/>
                  </a:cubicBezTo>
                  <a:cubicBezTo>
                    <a:pt x="2" y="212"/>
                    <a:pt x="64" y="272"/>
                    <a:pt x="139" y="272"/>
                  </a:cubicBezTo>
                  <a:cubicBezTo>
                    <a:pt x="141" y="272"/>
                    <a:pt x="141" y="272"/>
                    <a:pt x="141" y="272"/>
                  </a:cubicBezTo>
                  <a:cubicBezTo>
                    <a:pt x="217" y="271"/>
                    <a:pt x="279" y="209"/>
                    <a:pt x="278" y="134"/>
                  </a:cubicBezTo>
                  <a:cubicBezTo>
                    <a:pt x="277" y="60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40" name="PA-íśḷíde"/>
            <p:cNvSpPr/>
            <p:nvPr>
              <p:custDataLst>
                <p:tags r:id="rId31"/>
              </p:custDataLst>
            </p:nvPr>
          </p:nvSpPr>
          <p:spPr bwMode="auto">
            <a:xfrm rot="2700000">
              <a:off x="3711066" y="2736740"/>
              <a:ext cx="432151" cy="425449"/>
            </a:xfrm>
            <a:custGeom>
              <a:avLst/>
              <a:gdLst>
                <a:gd name="T0" fmla="*/ 104 w 211"/>
                <a:gd name="T1" fmla="*/ 1 h 208"/>
                <a:gd name="T2" fmla="*/ 0 w 211"/>
                <a:gd name="T3" fmla="*/ 105 h 208"/>
                <a:gd name="T4" fmla="*/ 107 w 211"/>
                <a:gd name="T5" fmla="*/ 207 h 208"/>
                <a:gd name="T6" fmla="*/ 210 w 211"/>
                <a:gd name="T7" fmla="*/ 102 h 208"/>
                <a:gd name="T8" fmla="*/ 104 w 211"/>
                <a:gd name="T9" fmla="*/ 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08">
                  <a:moveTo>
                    <a:pt x="104" y="1"/>
                  </a:moveTo>
                  <a:cubicBezTo>
                    <a:pt x="46" y="2"/>
                    <a:pt x="0" y="49"/>
                    <a:pt x="0" y="105"/>
                  </a:cubicBezTo>
                  <a:cubicBezTo>
                    <a:pt x="1" y="162"/>
                    <a:pt x="49" y="208"/>
                    <a:pt x="107" y="207"/>
                  </a:cubicBezTo>
                  <a:cubicBezTo>
                    <a:pt x="164" y="206"/>
                    <a:pt x="211" y="159"/>
                    <a:pt x="210" y="102"/>
                  </a:cubicBezTo>
                  <a:cubicBezTo>
                    <a:pt x="209" y="46"/>
                    <a:pt x="162" y="0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41" name="PA-íṧļïḍe"/>
            <p:cNvSpPr/>
            <p:nvPr>
              <p:custDataLst>
                <p:tags r:id="rId32"/>
              </p:custDataLst>
            </p:nvPr>
          </p:nvSpPr>
          <p:spPr bwMode="auto">
            <a:xfrm rot="2700000">
              <a:off x="3937239" y="2257590"/>
              <a:ext cx="489100" cy="130649"/>
            </a:xfrm>
            <a:custGeom>
              <a:avLst/>
              <a:gdLst>
                <a:gd name="T0" fmla="*/ 13 w 239"/>
                <a:gd name="T1" fmla="*/ 20 h 63"/>
                <a:gd name="T2" fmla="*/ 0 w 239"/>
                <a:gd name="T3" fmla="*/ 63 h 63"/>
                <a:gd name="T4" fmla="*/ 239 w 239"/>
                <a:gd name="T5" fmla="*/ 48 h 63"/>
                <a:gd name="T6" fmla="*/ 239 w 239"/>
                <a:gd name="T7" fmla="*/ 0 h 63"/>
                <a:gd name="T8" fmla="*/ 13 w 239"/>
                <a:gd name="T9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63">
                  <a:moveTo>
                    <a:pt x="13" y="2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104" y="50"/>
                    <a:pt x="239" y="48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9" y="0"/>
                    <a:pt x="74" y="4"/>
                    <a:pt x="13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42" name="PA-íṩḷíḑé"/>
            <p:cNvSpPr/>
            <p:nvPr>
              <p:custDataLst>
                <p:tags r:id="rId33"/>
              </p:custDataLst>
            </p:nvPr>
          </p:nvSpPr>
          <p:spPr bwMode="auto">
            <a:xfrm rot="2700000">
              <a:off x="4278872" y="2616955"/>
              <a:ext cx="525951" cy="127300"/>
            </a:xfrm>
            <a:custGeom>
              <a:avLst/>
              <a:gdLst>
                <a:gd name="T0" fmla="*/ 257 w 257"/>
                <a:gd name="T1" fmla="*/ 61 h 61"/>
                <a:gd name="T2" fmla="*/ 235 w 257"/>
                <a:gd name="T3" fmla="*/ 13 h 61"/>
                <a:gd name="T4" fmla="*/ 0 w 257"/>
                <a:gd name="T5" fmla="*/ 0 h 61"/>
                <a:gd name="T6" fmla="*/ 0 w 257"/>
                <a:gd name="T7" fmla="*/ 48 h 61"/>
                <a:gd name="T8" fmla="*/ 257 w 257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61">
                  <a:moveTo>
                    <a:pt x="257" y="61"/>
                  </a:moveTo>
                  <a:cubicBezTo>
                    <a:pt x="235" y="13"/>
                    <a:pt x="235" y="13"/>
                    <a:pt x="235" y="13"/>
                  </a:cubicBezTo>
                  <a:cubicBezTo>
                    <a:pt x="235" y="13"/>
                    <a:pt x="123" y="1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0" y="47"/>
                    <a:pt x="171" y="49"/>
                    <a:pt x="257" y="6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43" name="PA-iṡ1îḑè"/>
            <p:cNvSpPr/>
            <p:nvPr>
              <p:custDataLst>
                <p:tags r:id="rId34"/>
              </p:custDataLst>
            </p:nvPr>
          </p:nvSpPr>
          <p:spPr bwMode="auto">
            <a:xfrm rot="2700000">
              <a:off x="4238448" y="1682205"/>
              <a:ext cx="462300" cy="743701"/>
            </a:xfrm>
            <a:custGeom>
              <a:avLst/>
              <a:gdLst>
                <a:gd name="T0" fmla="*/ 0 w 226"/>
                <a:gd name="T1" fmla="*/ 363 h 363"/>
                <a:gd name="T2" fmla="*/ 226 w 226"/>
                <a:gd name="T3" fmla="*/ 352 h 363"/>
                <a:gd name="T4" fmla="*/ 226 w 226"/>
                <a:gd name="T5" fmla="*/ 0 h 363"/>
                <a:gd name="T6" fmla="*/ 0 w 226"/>
                <a:gd name="T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363">
                  <a:moveTo>
                    <a:pt x="0" y="363"/>
                  </a:moveTo>
                  <a:cubicBezTo>
                    <a:pt x="74" y="357"/>
                    <a:pt x="149" y="353"/>
                    <a:pt x="226" y="352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32" y="83"/>
                    <a:pt x="53" y="209"/>
                    <a:pt x="0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44" name="PA-ï$1íďê"/>
            <p:cNvSpPr/>
            <p:nvPr>
              <p:custDataLst>
                <p:tags r:id="rId35"/>
              </p:custDataLst>
            </p:nvPr>
          </p:nvSpPr>
          <p:spPr bwMode="auto">
            <a:xfrm rot="2700000">
              <a:off x="4568813" y="2017476"/>
              <a:ext cx="479051" cy="726950"/>
            </a:xfrm>
            <a:custGeom>
              <a:avLst/>
              <a:gdLst>
                <a:gd name="T0" fmla="*/ 0 w 235"/>
                <a:gd name="T1" fmla="*/ 0 h 356"/>
                <a:gd name="T2" fmla="*/ 0 w 235"/>
                <a:gd name="T3" fmla="*/ 352 h 356"/>
                <a:gd name="T4" fmla="*/ 5 w 235"/>
                <a:gd name="T5" fmla="*/ 352 h 356"/>
                <a:gd name="T6" fmla="*/ 235 w 235"/>
                <a:gd name="T7" fmla="*/ 356 h 356"/>
                <a:gd name="T8" fmla="*/ 0 w 235"/>
                <a:gd name="T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56">
                  <a:moveTo>
                    <a:pt x="0" y="0"/>
                  </a:moveTo>
                  <a:cubicBezTo>
                    <a:pt x="0" y="352"/>
                    <a:pt x="0" y="352"/>
                    <a:pt x="0" y="352"/>
                  </a:cubicBezTo>
                  <a:cubicBezTo>
                    <a:pt x="1" y="352"/>
                    <a:pt x="3" y="352"/>
                    <a:pt x="5" y="352"/>
                  </a:cubicBezTo>
                  <a:cubicBezTo>
                    <a:pt x="83" y="351"/>
                    <a:pt x="160" y="353"/>
                    <a:pt x="235" y="356"/>
                  </a:cubicBezTo>
                  <a:cubicBezTo>
                    <a:pt x="178" y="204"/>
                    <a:pt x="96" y="8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45" name="PA-ï$ľiḓe"/>
            <p:cNvSpPr/>
            <p:nvPr>
              <p:custDataLst>
                <p:tags r:id="rId36"/>
              </p:custDataLst>
            </p:nvPr>
          </p:nvSpPr>
          <p:spPr bwMode="auto">
            <a:xfrm rot="2700000">
              <a:off x="2147283" y="3876004"/>
              <a:ext cx="1259601" cy="499149"/>
            </a:xfrm>
            <a:custGeom>
              <a:avLst/>
              <a:gdLst>
                <a:gd name="T0" fmla="*/ 532 w 616"/>
                <a:gd name="T1" fmla="*/ 0 h 244"/>
                <a:gd name="T2" fmla="*/ 451 w 616"/>
                <a:gd name="T3" fmla="*/ 29 h 244"/>
                <a:gd name="T4" fmla="*/ 451 w 616"/>
                <a:gd name="T5" fmla="*/ 29 h 244"/>
                <a:gd name="T6" fmla="*/ 173 w 616"/>
                <a:gd name="T7" fmla="*/ 31 h 244"/>
                <a:gd name="T8" fmla="*/ 173 w 616"/>
                <a:gd name="T9" fmla="*/ 31 h 244"/>
                <a:gd name="T10" fmla="*/ 84 w 616"/>
                <a:gd name="T11" fmla="*/ 0 h 244"/>
                <a:gd name="T12" fmla="*/ 45 w 616"/>
                <a:gd name="T13" fmla="*/ 167 h 244"/>
                <a:gd name="T14" fmla="*/ 117 w 616"/>
                <a:gd name="T15" fmla="*/ 204 h 244"/>
                <a:gd name="T16" fmla="*/ 117 w 616"/>
                <a:gd name="T17" fmla="*/ 204 h 244"/>
                <a:gd name="T18" fmla="*/ 153 w 616"/>
                <a:gd name="T19" fmla="*/ 211 h 244"/>
                <a:gd name="T20" fmla="*/ 153 w 616"/>
                <a:gd name="T21" fmla="*/ 211 h 244"/>
                <a:gd name="T22" fmla="*/ 481 w 616"/>
                <a:gd name="T23" fmla="*/ 208 h 244"/>
                <a:gd name="T24" fmla="*/ 499 w 616"/>
                <a:gd name="T25" fmla="*/ 204 h 244"/>
                <a:gd name="T26" fmla="*/ 499 w 616"/>
                <a:gd name="T27" fmla="*/ 204 h 244"/>
                <a:gd name="T28" fmla="*/ 571 w 616"/>
                <a:gd name="T29" fmla="*/ 167 h 244"/>
                <a:gd name="T30" fmla="*/ 532 w 616"/>
                <a:gd name="T3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6" h="244">
                  <a:moveTo>
                    <a:pt x="532" y="0"/>
                  </a:moveTo>
                  <a:cubicBezTo>
                    <a:pt x="505" y="13"/>
                    <a:pt x="477" y="23"/>
                    <a:pt x="451" y="29"/>
                  </a:cubicBezTo>
                  <a:cubicBezTo>
                    <a:pt x="451" y="29"/>
                    <a:pt x="451" y="29"/>
                    <a:pt x="451" y="29"/>
                  </a:cubicBezTo>
                  <a:cubicBezTo>
                    <a:pt x="305" y="73"/>
                    <a:pt x="173" y="31"/>
                    <a:pt x="173" y="31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44" y="24"/>
                    <a:pt x="114" y="15"/>
                    <a:pt x="84" y="0"/>
                  </a:cubicBezTo>
                  <a:cubicBezTo>
                    <a:pt x="84" y="0"/>
                    <a:pt x="0" y="106"/>
                    <a:pt x="45" y="167"/>
                  </a:cubicBezTo>
                  <a:cubicBezTo>
                    <a:pt x="45" y="167"/>
                    <a:pt x="58" y="191"/>
                    <a:pt x="117" y="204"/>
                  </a:cubicBezTo>
                  <a:cubicBezTo>
                    <a:pt x="117" y="204"/>
                    <a:pt x="117" y="204"/>
                    <a:pt x="117" y="204"/>
                  </a:cubicBezTo>
                  <a:cubicBezTo>
                    <a:pt x="128" y="207"/>
                    <a:pt x="141" y="209"/>
                    <a:pt x="153" y="211"/>
                  </a:cubicBezTo>
                  <a:cubicBezTo>
                    <a:pt x="153" y="211"/>
                    <a:pt x="153" y="211"/>
                    <a:pt x="153" y="211"/>
                  </a:cubicBezTo>
                  <a:cubicBezTo>
                    <a:pt x="153" y="211"/>
                    <a:pt x="303" y="244"/>
                    <a:pt x="481" y="208"/>
                  </a:cubicBezTo>
                  <a:cubicBezTo>
                    <a:pt x="487" y="207"/>
                    <a:pt x="493" y="206"/>
                    <a:pt x="499" y="204"/>
                  </a:cubicBezTo>
                  <a:cubicBezTo>
                    <a:pt x="499" y="204"/>
                    <a:pt x="499" y="204"/>
                    <a:pt x="499" y="204"/>
                  </a:cubicBezTo>
                  <a:cubicBezTo>
                    <a:pt x="558" y="191"/>
                    <a:pt x="571" y="167"/>
                    <a:pt x="571" y="167"/>
                  </a:cubicBezTo>
                  <a:cubicBezTo>
                    <a:pt x="616" y="106"/>
                    <a:pt x="532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46" name="PA-iṡḷiďé"/>
            <p:cNvSpPr/>
            <p:nvPr>
              <p:custDataLst>
                <p:tags r:id="rId37"/>
              </p:custDataLst>
            </p:nvPr>
          </p:nvSpPr>
          <p:spPr bwMode="auto">
            <a:xfrm rot="2700000">
              <a:off x="2634604" y="3292523"/>
              <a:ext cx="164151" cy="1450551"/>
            </a:xfrm>
            <a:custGeom>
              <a:avLst/>
              <a:gdLst>
                <a:gd name="T0" fmla="*/ 0 w 79"/>
                <a:gd name="T1" fmla="*/ 354 h 708"/>
                <a:gd name="T2" fmla="*/ 79 w 79"/>
                <a:gd name="T3" fmla="*/ 708 h 708"/>
                <a:gd name="T4" fmla="*/ 79 w 79"/>
                <a:gd name="T5" fmla="*/ 0 h 708"/>
                <a:gd name="T6" fmla="*/ 0 w 79"/>
                <a:gd name="T7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708">
                  <a:moveTo>
                    <a:pt x="0" y="354"/>
                  </a:moveTo>
                  <a:cubicBezTo>
                    <a:pt x="0" y="550"/>
                    <a:pt x="79" y="708"/>
                    <a:pt x="79" y="70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0" y="159"/>
                    <a:pt x="0" y="3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47" name="PA-îş1ïďe"/>
            <p:cNvSpPr/>
            <p:nvPr>
              <p:custDataLst>
                <p:tags r:id="rId38"/>
              </p:custDataLst>
            </p:nvPr>
          </p:nvSpPr>
          <p:spPr bwMode="auto">
            <a:xfrm rot="2700000">
              <a:off x="2751167" y="3407410"/>
              <a:ext cx="160800" cy="1450551"/>
            </a:xfrm>
            <a:custGeom>
              <a:avLst/>
              <a:gdLst>
                <a:gd name="T0" fmla="*/ 0 w 79"/>
                <a:gd name="T1" fmla="*/ 0 h 708"/>
                <a:gd name="T2" fmla="*/ 0 w 79"/>
                <a:gd name="T3" fmla="*/ 708 h 708"/>
                <a:gd name="T4" fmla="*/ 79 w 79"/>
                <a:gd name="T5" fmla="*/ 354 h 708"/>
                <a:gd name="T6" fmla="*/ 0 w 79"/>
                <a:gd name="T7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708">
                  <a:moveTo>
                    <a:pt x="0" y="0"/>
                  </a:moveTo>
                  <a:cubicBezTo>
                    <a:pt x="0" y="708"/>
                    <a:pt x="0" y="708"/>
                    <a:pt x="0" y="708"/>
                  </a:cubicBezTo>
                  <a:cubicBezTo>
                    <a:pt x="0" y="708"/>
                    <a:pt x="79" y="550"/>
                    <a:pt x="79" y="354"/>
                  </a:cubicBezTo>
                  <a:cubicBezTo>
                    <a:pt x="79" y="15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</p:grpSp>
      <p:cxnSp>
        <p:nvCxnSpPr>
          <p:cNvPr id="5" name="PA-直接连接符 4"/>
          <p:cNvCxnSpPr>
            <a:stCxn id="44" idx="3"/>
          </p:cNvCxnSpPr>
          <p:nvPr>
            <p:custDataLst>
              <p:tags r:id="rId3"/>
            </p:custDataLst>
          </p:nvPr>
        </p:nvCxnSpPr>
        <p:spPr>
          <a:xfrm>
            <a:off x="4444145" y="2979421"/>
            <a:ext cx="653513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A-直接连接符 5"/>
          <p:cNvCxnSpPr>
            <a:stCxn id="36" idx="13"/>
          </p:cNvCxnSpPr>
          <p:nvPr>
            <p:custDataLst>
              <p:tags r:id="rId4"/>
            </p:custDataLst>
          </p:nvPr>
        </p:nvCxnSpPr>
        <p:spPr>
          <a:xfrm>
            <a:off x="3863102" y="4854199"/>
            <a:ext cx="7116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-iṥḷíḍê"/>
          <p:cNvSpPr txBox="1"/>
          <p:nvPr>
            <p:custDataLst>
              <p:tags r:id="rId5"/>
            </p:custDataLst>
          </p:nvPr>
        </p:nvSpPr>
        <p:spPr bwMode="auto">
          <a:xfrm>
            <a:off x="4975773" y="2562988"/>
            <a:ext cx="2508374" cy="39695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提升访问性能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PA-îsļîde"/>
          <p:cNvSpPr txBox="1"/>
          <p:nvPr>
            <p:custDataLst>
              <p:tags r:id="rId6"/>
            </p:custDataLst>
          </p:nvPr>
        </p:nvSpPr>
        <p:spPr bwMode="auto">
          <a:xfrm>
            <a:off x="8469421" y="2562988"/>
            <a:ext cx="2508374" cy="39695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降低网络拥堵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PA-išlïḓe"/>
          <p:cNvSpPr txBox="1"/>
          <p:nvPr>
            <p:custDataLst>
              <p:tags r:id="rId7"/>
            </p:custDataLst>
          </p:nvPr>
        </p:nvSpPr>
        <p:spPr bwMode="auto">
          <a:xfrm>
            <a:off x="4975773" y="4452294"/>
            <a:ext cx="2508374" cy="39695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减轻服务负载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PA-íṧḻïdê"/>
          <p:cNvSpPr txBox="1"/>
          <p:nvPr>
            <p:custDataLst>
              <p:tags r:id="rId8"/>
            </p:custDataLst>
          </p:nvPr>
        </p:nvSpPr>
        <p:spPr bwMode="auto">
          <a:xfrm>
            <a:off x="8469421" y="4452294"/>
            <a:ext cx="2508374" cy="39695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增强可扩展性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9" name="PA-标题 1"/>
          <p:cNvSpPr txBox="1"/>
          <p:nvPr>
            <p:custDataLst>
              <p:tags r:id="rId9"/>
            </p:custDataLst>
          </p:nvPr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缓存原理</a:t>
            </a:r>
            <a:r>
              <a:rPr lang="en-US" altLang="zh-CN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——</a:t>
            </a:r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优势</a:t>
            </a:r>
          </a:p>
        </p:txBody>
      </p:sp>
      <p:sp>
        <p:nvSpPr>
          <p:cNvPr id="87" name="PA-triangle_359938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0800000">
            <a:off x="9491981" y="2029423"/>
            <a:ext cx="451022" cy="450341"/>
          </a:xfrm>
          <a:custGeom>
            <a:avLst/>
            <a:gdLst>
              <a:gd name="T0" fmla="*/ 3413 w 6827"/>
              <a:gd name="T1" fmla="*/ 0 h 6827"/>
              <a:gd name="T2" fmla="*/ 0 w 6827"/>
              <a:gd name="T3" fmla="*/ 3413 h 6827"/>
              <a:gd name="T4" fmla="*/ 3413 w 6827"/>
              <a:gd name="T5" fmla="*/ 6827 h 6827"/>
              <a:gd name="T6" fmla="*/ 6827 w 6827"/>
              <a:gd name="T7" fmla="*/ 3413 h 6827"/>
              <a:gd name="T8" fmla="*/ 3413 w 6827"/>
              <a:gd name="T9" fmla="*/ 0 h 6827"/>
              <a:gd name="T10" fmla="*/ 1636 w 6827"/>
              <a:gd name="T11" fmla="*/ 3971 h 6827"/>
              <a:gd name="T12" fmla="*/ 3413 w 6827"/>
              <a:gd name="T13" fmla="*/ 2194 h 6827"/>
              <a:gd name="T14" fmla="*/ 5190 w 6827"/>
              <a:gd name="T15" fmla="*/ 3971 h 6827"/>
              <a:gd name="T16" fmla="*/ 1636 w 6827"/>
              <a:gd name="T17" fmla="*/ 3971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27" h="6827">
                <a:moveTo>
                  <a:pt x="3413" y="0"/>
                </a:moveTo>
                <a:cubicBezTo>
                  <a:pt x="1528" y="0"/>
                  <a:pt x="0" y="1528"/>
                  <a:pt x="0" y="3413"/>
                </a:cubicBezTo>
                <a:cubicBezTo>
                  <a:pt x="0" y="5298"/>
                  <a:pt x="1528" y="6827"/>
                  <a:pt x="3413" y="6827"/>
                </a:cubicBezTo>
                <a:cubicBezTo>
                  <a:pt x="5298" y="6827"/>
                  <a:pt x="6827" y="5298"/>
                  <a:pt x="6827" y="3413"/>
                </a:cubicBezTo>
                <a:cubicBezTo>
                  <a:pt x="6827" y="1528"/>
                  <a:pt x="5298" y="0"/>
                  <a:pt x="3413" y="0"/>
                </a:cubicBezTo>
                <a:close/>
                <a:moveTo>
                  <a:pt x="1636" y="3971"/>
                </a:moveTo>
                <a:lnTo>
                  <a:pt x="3413" y="2194"/>
                </a:lnTo>
                <a:lnTo>
                  <a:pt x="5190" y="3971"/>
                </a:lnTo>
                <a:lnTo>
                  <a:pt x="1636" y="397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</p:sp>
      <p:sp>
        <p:nvSpPr>
          <p:cNvPr id="88" name="PA-triangle_359938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003575" y="2029423"/>
            <a:ext cx="451022" cy="450341"/>
          </a:xfrm>
          <a:custGeom>
            <a:avLst/>
            <a:gdLst>
              <a:gd name="T0" fmla="*/ 3413 w 6827"/>
              <a:gd name="T1" fmla="*/ 0 h 6827"/>
              <a:gd name="T2" fmla="*/ 0 w 6827"/>
              <a:gd name="T3" fmla="*/ 3413 h 6827"/>
              <a:gd name="T4" fmla="*/ 3413 w 6827"/>
              <a:gd name="T5" fmla="*/ 6827 h 6827"/>
              <a:gd name="T6" fmla="*/ 6827 w 6827"/>
              <a:gd name="T7" fmla="*/ 3413 h 6827"/>
              <a:gd name="T8" fmla="*/ 3413 w 6827"/>
              <a:gd name="T9" fmla="*/ 0 h 6827"/>
              <a:gd name="T10" fmla="*/ 1636 w 6827"/>
              <a:gd name="T11" fmla="*/ 3971 h 6827"/>
              <a:gd name="T12" fmla="*/ 3413 w 6827"/>
              <a:gd name="T13" fmla="*/ 2194 h 6827"/>
              <a:gd name="T14" fmla="*/ 5190 w 6827"/>
              <a:gd name="T15" fmla="*/ 3971 h 6827"/>
              <a:gd name="T16" fmla="*/ 1636 w 6827"/>
              <a:gd name="T17" fmla="*/ 3971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27" h="6827">
                <a:moveTo>
                  <a:pt x="3413" y="0"/>
                </a:moveTo>
                <a:cubicBezTo>
                  <a:pt x="1528" y="0"/>
                  <a:pt x="0" y="1528"/>
                  <a:pt x="0" y="3413"/>
                </a:cubicBezTo>
                <a:cubicBezTo>
                  <a:pt x="0" y="5298"/>
                  <a:pt x="1528" y="6827"/>
                  <a:pt x="3413" y="6827"/>
                </a:cubicBezTo>
                <a:cubicBezTo>
                  <a:pt x="5298" y="6827"/>
                  <a:pt x="6827" y="5298"/>
                  <a:pt x="6827" y="3413"/>
                </a:cubicBezTo>
                <a:cubicBezTo>
                  <a:pt x="6827" y="1528"/>
                  <a:pt x="5298" y="0"/>
                  <a:pt x="3413" y="0"/>
                </a:cubicBezTo>
                <a:close/>
                <a:moveTo>
                  <a:pt x="1636" y="3971"/>
                </a:moveTo>
                <a:lnTo>
                  <a:pt x="3413" y="2194"/>
                </a:lnTo>
                <a:lnTo>
                  <a:pt x="5190" y="3971"/>
                </a:lnTo>
                <a:lnTo>
                  <a:pt x="1636" y="3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9" name="PA-triangle_359938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0800000">
            <a:off x="6014271" y="3919114"/>
            <a:ext cx="451022" cy="450341"/>
          </a:xfrm>
          <a:custGeom>
            <a:avLst/>
            <a:gdLst>
              <a:gd name="T0" fmla="*/ 3413 w 6827"/>
              <a:gd name="T1" fmla="*/ 0 h 6827"/>
              <a:gd name="T2" fmla="*/ 0 w 6827"/>
              <a:gd name="T3" fmla="*/ 3413 h 6827"/>
              <a:gd name="T4" fmla="*/ 3413 w 6827"/>
              <a:gd name="T5" fmla="*/ 6827 h 6827"/>
              <a:gd name="T6" fmla="*/ 6827 w 6827"/>
              <a:gd name="T7" fmla="*/ 3413 h 6827"/>
              <a:gd name="T8" fmla="*/ 3413 w 6827"/>
              <a:gd name="T9" fmla="*/ 0 h 6827"/>
              <a:gd name="T10" fmla="*/ 1636 w 6827"/>
              <a:gd name="T11" fmla="*/ 3971 h 6827"/>
              <a:gd name="T12" fmla="*/ 3413 w 6827"/>
              <a:gd name="T13" fmla="*/ 2194 h 6827"/>
              <a:gd name="T14" fmla="*/ 5190 w 6827"/>
              <a:gd name="T15" fmla="*/ 3971 h 6827"/>
              <a:gd name="T16" fmla="*/ 1636 w 6827"/>
              <a:gd name="T17" fmla="*/ 3971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27" h="6827">
                <a:moveTo>
                  <a:pt x="3413" y="0"/>
                </a:moveTo>
                <a:cubicBezTo>
                  <a:pt x="1528" y="0"/>
                  <a:pt x="0" y="1528"/>
                  <a:pt x="0" y="3413"/>
                </a:cubicBezTo>
                <a:cubicBezTo>
                  <a:pt x="0" y="5298"/>
                  <a:pt x="1528" y="6827"/>
                  <a:pt x="3413" y="6827"/>
                </a:cubicBezTo>
                <a:cubicBezTo>
                  <a:pt x="5298" y="6827"/>
                  <a:pt x="6827" y="5298"/>
                  <a:pt x="6827" y="3413"/>
                </a:cubicBezTo>
                <a:cubicBezTo>
                  <a:pt x="6827" y="1528"/>
                  <a:pt x="5298" y="0"/>
                  <a:pt x="3413" y="0"/>
                </a:cubicBezTo>
                <a:close/>
                <a:moveTo>
                  <a:pt x="1636" y="3971"/>
                </a:moveTo>
                <a:lnTo>
                  <a:pt x="3413" y="2194"/>
                </a:lnTo>
                <a:lnTo>
                  <a:pt x="5190" y="3971"/>
                </a:lnTo>
                <a:lnTo>
                  <a:pt x="1636" y="397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</p:sp>
      <p:sp>
        <p:nvSpPr>
          <p:cNvPr id="90" name="PA-triangle_359938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9491981" y="3901005"/>
            <a:ext cx="451022" cy="450341"/>
          </a:xfrm>
          <a:custGeom>
            <a:avLst/>
            <a:gdLst>
              <a:gd name="T0" fmla="*/ 3413 w 6827"/>
              <a:gd name="T1" fmla="*/ 0 h 6827"/>
              <a:gd name="T2" fmla="*/ 0 w 6827"/>
              <a:gd name="T3" fmla="*/ 3413 h 6827"/>
              <a:gd name="T4" fmla="*/ 3413 w 6827"/>
              <a:gd name="T5" fmla="*/ 6827 h 6827"/>
              <a:gd name="T6" fmla="*/ 6827 w 6827"/>
              <a:gd name="T7" fmla="*/ 3413 h 6827"/>
              <a:gd name="T8" fmla="*/ 3413 w 6827"/>
              <a:gd name="T9" fmla="*/ 0 h 6827"/>
              <a:gd name="T10" fmla="*/ 1636 w 6827"/>
              <a:gd name="T11" fmla="*/ 3971 h 6827"/>
              <a:gd name="T12" fmla="*/ 3413 w 6827"/>
              <a:gd name="T13" fmla="*/ 2194 h 6827"/>
              <a:gd name="T14" fmla="*/ 5190 w 6827"/>
              <a:gd name="T15" fmla="*/ 3971 h 6827"/>
              <a:gd name="T16" fmla="*/ 1636 w 6827"/>
              <a:gd name="T17" fmla="*/ 3971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27" h="6827">
                <a:moveTo>
                  <a:pt x="3413" y="0"/>
                </a:moveTo>
                <a:cubicBezTo>
                  <a:pt x="1528" y="0"/>
                  <a:pt x="0" y="1528"/>
                  <a:pt x="0" y="3413"/>
                </a:cubicBezTo>
                <a:cubicBezTo>
                  <a:pt x="0" y="5298"/>
                  <a:pt x="1528" y="6827"/>
                  <a:pt x="3413" y="6827"/>
                </a:cubicBezTo>
                <a:cubicBezTo>
                  <a:pt x="5298" y="6827"/>
                  <a:pt x="6827" y="5298"/>
                  <a:pt x="6827" y="3413"/>
                </a:cubicBezTo>
                <a:cubicBezTo>
                  <a:pt x="6827" y="1528"/>
                  <a:pt x="5298" y="0"/>
                  <a:pt x="3413" y="0"/>
                </a:cubicBezTo>
                <a:close/>
                <a:moveTo>
                  <a:pt x="1636" y="3971"/>
                </a:moveTo>
                <a:lnTo>
                  <a:pt x="3413" y="2194"/>
                </a:lnTo>
                <a:lnTo>
                  <a:pt x="5190" y="3971"/>
                </a:lnTo>
                <a:lnTo>
                  <a:pt x="1636" y="3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1.268009 0 L 0 0 E" pathEditMode="relative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1.291838 0 L 0 0 E" pathEditMode="relative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800" decel="100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0" grpId="0"/>
      <p:bldP spid="18" grpId="0"/>
      <p:bldP spid="16" grpId="0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2" name="2089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568795" y="1639321"/>
            <a:ext cx="9535577" cy="4461493"/>
            <a:chOff x="660400" y="1168021"/>
            <a:chExt cx="10506659" cy="4915840"/>
          </a:xfrm>
        </p:grpSpPr>
        <p:grpSp>
          <p:nvGrpSpPr>
            <p:cNvPr id="3353" name="iSļïḍe"/>
            <p:cNvGrpSpPr/>
            <p:nvPr/>
          </p:nvGrpSpPr>
          <p:grpSpPr>
            <a:xfrm>
              <a:off x="6024339" y="1168021"/>
              <a:ext cx="5142720" cy="4915840"/>
              <a:chOff x="6024339" y="1168021"/>
              <a:chExt cx="5142720" cy="4915840"/>
            </a:xfrm>
          </p:grpSpPr>
          <p:sp>
            <p:nvSpPr>
              <p:cNvPr id="3360" name="îSlíḓê"/>
              <p:cNvSpPr/>
              <p:nvPr/>
            </p:nvSpPr>
            <p:spPr bwMode="auto">
              <a:xfrm>
                <a:off x="9356052" y="1168021"/>
                <a:ext cx="1811007" cy="1619130"/>
              </a:xfrm>
              <a:custGeom>
                <a:avLst/>
                <a:gdLst>
                  <a:gd name="T0" fmla="*/ 653 w 665"/>
                  <a:gd name="T1" fmla="*/ 21 h 594"/>
                  <a:gd name="T2" fmla="*/ 434 w 665"/>
                  <a:gd name="T3" fmla="*/ 37 h 594"/>
                  <a:gd name="T4" fmla="*/ 434 w 665"/>
                  <a:gd name="T5" fmla="*/ 37 h 594"/>
                  <a:gd name="T6" fmla="*/ 337 w 665"/>
                  <a:gd name="T7" fmla="*/ 95 h 594"/>
                  <a:gd name="T8" fmla="*/ 228 w 665"/>
                  <a:gd name="T9" fmla="*/ 226 h 594"/>
                  <a:gd name="T10" fmla="*/ 122 w 665"/>
                  <a:gd name="T11" fmla="*/ 202 h 594"/>
                  <a:gd name="T12" fmla="*/ 0 w 665"/>
                  <a:gd name="T13" fmla="*/ 373 h 594"/>
                  <a:gd name="T14" fmla="*/ 163 w 665"/>
                  <a:gd name="T15" fmla="*/ 345 h 594"/>
                  <a:gd name="T16" fmla="*/ 148 w 665"/>
                  <a:gd name="T17" fmla="*/ 377 h 594"/>
                  <a:gd name="T18" fmla="*/ 178 w 665"/>
                  <a:gd name="T19" fmla="*/ 412 h 594"/>
                  <a:gd name="T20" fmla="*/ 206 w 665"/>
                  <a:gd name="T21" fmla="*/ 448 h 594"/>
                  <a:gd name="T22" fmla="*/ 241 w 665"/>
                  <a:gd name="T23" fmla="*/ 439 h 594"/>
                  <a:gd name="T24" fmla="*/ 181 w 665"/>
                  <a:gd name="T25" fmla="*/ 594 h 594"/>
                  <a:gd name="T26" fmla="*/ 372 w 665"/>
                  <a:gd name="T27" fmla="*/ 508 h 594"/>
                  <a:gd name="T28" fmla="*/ 370 w 665"/>
                  <a:gd name="T29" fmla="*/ 398 h 594"/>
                  <a:gd name="T30" fmla="*/ 519 w 665"/>
                  <a:gd name="T31" fmla="*/ 317 h 594"/>
                  <a:gd name="T32" fmla="*/ 595 w 665"/>
                  <a:gd name="T33" fmla="*/ 233 h 594"/>
                  <a:gd name="T34" fmla="*/ 595 w 665"/>
                  <a:gd name="T35" fmla="*/ 233 h 594"/>
                  <a:gd name="T36" fmla="*/ 653 w 665"/>
                  <a:gd name="T37" fmla="*/ 21 h 594"/>
                  <a:gd name="T38" fmla="*/ 460 w 665"/>
                  <a:gd name="T39" fmla="*/ 273 h 594"/>
                  <a:gd name="T40" fmla="*/ 359 w 665"/>
                  <a:gd name="T41" fmla="*/ 263 h 594"/>
                  <a:gd name="T42" fmla="*/ 369 w 665"/>
                  <a:gd name="T43" fmla="*/ 162 h 594"/>
                  <a:gd name="T44" fmla="*/ 470 w 665"/>
                  <a:gd name="T45" fmla="*/ 172 h 594"/>
                  <a:gd name="T46" fmla="*/ 460 w 665"/>
                  <a:gd name="T47" fmla="*/ 273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5" h="594">
                    <a:moveTo>
                      <a:pt x="653" y="21"/>
                    </a:moveTo>
                    <a:cubicBezTo>
                      <a:pt x="641" y="7"/>
                      <a:pt x="542" y="0"/>
                      <a:pt x="434" y="37"/>
                    </a:cubicBezTo>
                    <a:cubicBezTo>
                      <a:pt x="434" y="37"/>
                      <a:pt x="434" y="37"/>
                      <a:pt x="434" y="37"/>
                    </a:cubicBezTo>
                    <a:cubicBezTo>
                      <a:pt x="401" y="51"/>
                      <a:pt x="368" y="70"/>
                      <a:pt x="337" y="95"/>
                    </a:cubicBezTo>
                    <a:cubicBezTo>
                      <a:pt x="297" y="128"/>
                      <a:pt x="260" y="176"/>
                      <a:pt x="228" y="226"/>
                    </a:cubicBezTo>
                    <a:cubicBezTo>
                      <a:pt x="196" y="205"/>
                      <a:pt x="156" y="189"/>
                      <a:pt x="122" y="202"/>
                    </a:cubicBezTo>
                    <a:cubicBezTo>
                      <a:pt x="46" y="231"/>
                      <a:pt x="0" y="373"/>
                      <a:pt x="0" y="373"/>
                    </a:cubicBezTo>
                    <a:cubicBezTo>
                      <a:pt x="47" y="334"/>
                      <a:pt x="109" y="326"/>
                      <a:pt x="163" y="345"/>
                    </a:cubicBezTo>
                    <a:cubicBezTo>
                      <a:pt x="157" y="356"/>
                      <a:pt x="152" y="367"/>
                      <a:pt x="148" y="377"/>
                    </a:cubicBezTo>
                    <a:cubicBezTo>
                      <a:pt x="158" y="388"/>
                      <a:pt x="168" y="400"/>
                      <a:pt x="178" y="412"/>
                    </a:cubicBezTo>
                    <a:cubicBezTo>
                      <a:pt x="187" y="424"/>
                      <a:pt x="197" y="436"/>
                      <a:pt x="206" y="448"/>
                    </a:cubicBezTo>
                    <a:cubicBezTo>
                      <a:pt x="217" y="445"/>
                      <a:pt x="228" y="442"/>
                      <a:pt x="241" y="439"/>
                    </a:cubicBezTo>
                    <a:cubicBezTo>
                      <a:pt x="249" y="496"/>
                      <a:pt x="228" y="555"/>
                      <a:pt x="181" y="594"/>
                    </a:cubicBezTo>
                    <a:cubicBezTo>
                      <a:pt x="181" y="594"/>
                      <a:pt x="329" y="576"/>
                      <a:pt x="372" y="508"/>
                    </a:cubicBezTo>
                    <a:cubicBezTo>
                      <a:pt x="392" y="476"/>
                      <a:pt x="384" y="434"/>
                      <a:pt x="370" y="398"/>
                    </a:cubicBezTo>
                    <a:cubicBezTo>
                      <a:pt x="425" y="377"/>
                      <a:pt x="479" y="350"/>
                      <a:pt x="519" y="317"/>
                    </a:cubicBezTo>
                    <a:cubicBezTo>
                      <a:pt x="550" y="292"/>
                      <a:pt x="575" y="263"/>
                      <a:pt x="595" y="233"/>
                    </a:cubicBezTo>
                    <a:cubicBezTo>
                      <a:pt x="595" y="233"/>
                      <a:pt x="595" y="233"/>
                      <a:pt x="595" y="233"/>
                    </a:cubicBezTo>
                    <a:cubicBezTo>
                      <a:pt x="652" y="135"/>
                      <a:pt x="665" y="36"/>
                      <a:pt x="653" y="21"/>
                    </a:cubicBezTo>
                    <a:close/>
                    <a:moveTo>
                      <a:pt x="460" y="273"/>
                    </a:moveTo>
                    <a:cubicBezTo>
                      <a:pt x="429" y="298"/>
                      <a:pt x="384" y="293"/>
                      <a:pt x="359" y="263"/>
                    </a:cubicBezTo>
                    <a:cubicBezTo>
                      <a:pt x="334" y="232"/>
                      <a:pt x="338" y="187"/>
                      <a:pt x="369" y="162"/>
                    </a:cubicBezTo>
                    <a:cubicBezTo>
                      <a:pt x="399" y="137"/>
                      <a:pt x="445" y="142"/>
                      <a:pt x="470" y="172"/>
                    </a:cubicBezTo>
                    <a:cubicBezTo>
                      <a:pt x="495" y="203"/>
                      <a:pt x="490" y="248"/>
                      <a:pt x="460" y="2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grpSp>
            <p:nvGrpSpPr>
              <p:cNvPr id="3361" name="îSľîde"/>
              <p:cNvGrpSpPr/>
              <p:nvPr/>
            </p:nvGrpSpPr>
            <p:grpSpPr>
              <a:xfrm>
                <a:off x="9323197" y="4514047"/>
                <a:ext cx="169535" cy="165593"/>
                <a:chOff x="9556668" y="4542673"/>
                <a:chExt cx="223943" cy="21873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473" name="ïSḷîdé"/>
                <p:cNvSpPr/>
                <p:nvPr/>
              </p:nvSpPr>
              <p:spPr bwMode="auto">
                <a:xfrm>
                  <a:off x="9556668" y="4646833"/>
                  <a:ext cx="223943" cy="114576"/>
                </a:xfrm>
                <a:custGeom>
                  <a:avLst/>
                  <a:gdLst>
                    <a:gd name="T0" fmla="*/ 11 w 62"/>
                    <a:gd name="T1" fmla="*/ 0 h 32"/>
                    <a:gd name="T2" fmla="*/ 0 w 62"/>
                    <a:gd name="T3" fmla="*/ 21 h 32"/>
                    <a:gd name="T4" fmla="*/ 51 w 62"/>
                    <a:gd name="T5" fmla="*/ 32 h 32"/>
                    <a:gd name="T6" fmla="*/ 62 w 62"/>
                    <a:gd name="T7" fmla="*/ 11 h 32"/>
                    <a:gd name="T8" fmla="*/ 20 w 62"/>
                    <a:gd name="T9" fmla="*/ 7 h 32"/>
                    <a:gd name="T10" fmla="*/ 16 w 62"/>
                    <a:gd name="T11" fmla="*/ 25 h 32"/>
                    <a:gd name="T12" fmla="*/ 12 w 62"/>
                    <a:gd name="T13" fmla="*/ 7 h 32"/>
                    <a:gd name="T14" fmla="*/ 9 w 62"/>
                    <a:gd name="T15" fmla="*/ 4 h 32"/>
                    <a:gd name="T16" fmla="*/ 20 w 62"/>
                    <a:gd name="T17" fmla="*/ 7 h 32"/>
                    <a:gd name="T18" fmla="*/ 27 w 62"/>
                    <a:gd name="T19" fmla="*/ 25 h 32"/>
                    <a:gd name="T20" fmla="*/ 25 w 62"/>
                    <a:gd name="T21" fmla="*/ 25 h 32"/>
                    <a:gd name="T22" fmla="*/ 22 w 62"/>
                    <a:gd name="T23" fmla="*/ 25 h 32"/>
                    <a:gd name="T24" fmla="*/ 21 w 62"/>
                    <a:gd name="T25" fmla="*/ 10 h 32"/>
                    <a:gd name="T26" fmla="*/ 24 w 62"/>
                    <a:gd name="T27" fmla="*/ 22 h 32"/>
                    <a:gd name="T28" fmla="*/ 25 w 62"/>
                    <a:gd name="T29" fmla="*/ 23 h 32"/>
                    <a:gd name="T30" fmla="*/ 27 w 62"/>
                    <a:gd name="T31" fmla="*/ 22 h 32"/>
                    <a:gd name="T32" fmla="*/ 30 w 62"/>
                    <a:gd name="T33" fmla="*/ 10 h 32"/>
                    <a:gd name="T34" fmla="*/ 42 w 62"/>
                    <a:gd name="T35" fmla="*/ 22 h 32"/>
                    <a:gd name="T36" fmla="*/ 39 w 62"/>
                    <a:gd name="T37" fmla="*/ 26 h 32"/>
                    <a:gd name="T38" fmla="*/ 36 w 62"/>
                    <a:gd name="T39" fmla="*/ 24 h 32"/>
                    <a:gd name="T40" fmla="*/ 32 w 62"/>
                    <a:gd name="T41" fmla="*/ 25 h 32"/>
                    <a:gd name="T42" fmla="*/ 36 w 62"/>
                    <a:gd name="T43" fmla="*/ 4 h 32"/>
                    <a:gd name="T44" fmla="*/ 37 w 62"/>
                    <a:gd name="T45" fmla="*/ 10 h 32"/>
                    <a:gd name="T46" fmla="*/ 41 w 62"/>
                    <a:gd name="T47" fmla="*/ 10 h 32"/>
                    <a:gd name="T48" fmla="*/ 42 w 62"/>
                    <a:gd name="T49" fmla="*/ 22 h 32"/>
                    <a:gd name="T50" fmla="*/ 46 w 62"/>
                    <a:gd name="T51" fmla="*/ 18 h 32"/>
                    <a:gd name="T52" fmla="*/ 47 w 62"/>
                    <a:gd name="T53" fmla="*/ 23 h 32"/>
                    <a:gd name="T54" fmla="*/ 49 w 62"/>
                    <a:gd name="T55" fmla="*/ 23 h 32"/>
                    <a:gd name="T56" fmla="*/ 49 w 62"/>
                    <a:gd name="T57" fmla="*/ 20 h 32"/>
                    <a:gd name="T58" fmla="*/ 53 w 62"/>
                    <a:gd name="T59" fmla="*/ 21 h 32"/>
                    <a:gd name="T60" fmla="*/ 48 w 62"/>
                    <a:gd name="T61" fmla="*/ 26 h 32"/>
                    <a:gd name="T62" fmla="*/ 43 w 62"/>
                    <a:gd name="T63" fmla="*/ 21 h 32"/>
                    <a:gd name="T64" fmla="*/ 45 w 62"/>
                    <a:gd name="T65" fmla="*/ 10 h 32"/>
                    <a:gd name="T66" fmla="*/ 51 w 62"/>
                    <a:gd name="T67" fmla="*/ 10 h 32"/>
                    <a:gd name="T68" fmla="*/ 53 w 62"/>
                    <a:gd name="T69" fmla="*/ 1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" h="32">
                      <a:moveTo>
                        <a:pt x="5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7"/>
                        <a:pt x="5" y="32"/>
                        <a:pt x="11" y="32"/>
                      </a:cubicBezTo>
                      <a:cubicBezTo>
                        <a:pt x="51" y="32"/>
                        <a:pt x="51" y="32"/>
                        <a:pt x="51" y="32"/>
                      </a:cubicBezTo>
                      <a:cubicBezTo>
                        <a:pt x="57" y="32"/>
                        <a:pt x="62" y="27"/>
                        <a:pt x="62" y="21"/>
                      </a:cubicBezTo>
                      <a:cubicBezTo>
                        <a:pt x="62" y="11"/>
                        <a:pt x="62" y="11"/>
                        <a:pt x="62" y="11"/>
                      </a:cubicBezTo>
                      <a:cubicBezTo>
                        <a:pt x="62" y="5"/>
                        <a:pt x="57" y="0"/>
                        <a:pt x="51" y="0"/>
                      </a:cubicBezTo>
                      <a:close/>
                      <a:moveTo>
                        <a:pt x="20" y="7"/>
                      </a:move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lnTo>
                        <a:pt x="20" y="7"/>
                      </a:lnTo>
                      <a:close/>
                      <a:moveTo>
                        <a:pt x="30" y="25"/>
                      </a:move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6" y="24"/>
                        <a:pt x="26" y="25"/>
                        <a:pt x="25" y="25"/>
                      </a:cubicBezTo>
                      <a:cubicBezTo>
                        <a:pt x="24" y="26"/>
                        <a:pt x="24" y="26"/>
                        <a:pt x="23" y="26"/>
                      </a:cubicBezTo>
                      <a:cubicBezTo>
                        <a:pt x="22" y="26"/>
                        <a:pt x="22" y="25"/>
                        <a:pt x="22" y="25"/>
                      </a:cubicBezTo>
                      <a:cubicBezTo>
                        <a:pt x="21" y="24"/>
                        <a:pt x="21" y="24"/>
                        <a:pt x="21" y="23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23"/>
                        <a:pt x="26" y="23"/>
                        <a:pt x="26" y="22"/>
                      </a:cubicBezTo>
                      <a:cubicBezTo>
                        <a:pt x="26" y="22"/>
                        <a:pt x="27" y="22"/>
                        <a:pt x="27" y="22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lnTo>
                        <a:pt x="30" y="25"/>
                      </a:lnTo>
                      <a:close/>
                      <a:moveTo>
                        <a:pt x="42" y="22"/>
                      </a:moveTo>
                      <a:cubicBezTo>
                        <a:pt x="42" y="23"/>
                        <a:pt x="41" y="24"/>
                        <a:pt x="41" y="25"/>
                      </a:cubicBezTo>
                      <a:cubicBezTo>
                        <a:pt x="40" y="25"/>
                        <a:pt x="40" y="26"/>
                        <a:pt x="39" y="26"/>
                      </a:cubicBezTo>
                      <a:cubicBezTo>
                        <a:pt x="38" y="26"/>
                        <a:pt x="37" y="26"/>
                        <a:pt x="37" y="25"/>
                      </a:cubicBezTo>
                      <a:cubicBezTo>
                        <a:pt x="37" y="25"/>
                        <a:pt x="36" y="25"/>
                        <a:pt x="36" y="24"/>
                      </a:cubicBezTo>
                      <a:cubicBezTo>
                        <a:pt x="36" y="25"/>
                        <a:pt x="36" y="25"/>
                        <a:pt x="36" y="2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0"/>
                        <a:pt x="37" y="10"/>
                        <a:pt x="37" y="10"/>
                      </a:cubicBezTo>
                      <a:cubicBezTo>
                        <a:pt x="38" y="10"/>
                        <a:pt x="38" y="9"/>
                        <a:pt x="38" y="9"/>
                      </a:cubicBezTo>
                      <a:cubicBezTo>
                        <a:pt x="39" y="9"/>
                        <a:pt x="40" y="10"/>
                        <a:pt x="41" y="10"/>
                      </a:cubicBezTo>
                      <a:cubicBezTo>
                        <a:pt x="41" y="11"/>
                        <a:pt x="42" y="12"/>
                        <a:pt x="42" y="13"/>
                      </a:cubicBezTo>
                      <a:lnTo>
                        <a:pt x="42" y="22"/>
                      </a:lnTo>
                      <a:close/>
                      <a:moveTo>
                        <a:pt x="53" y="18"/>
                      </a:move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6" y="22"/>
                        <a:pt x="47" y="22"/>
                        <a:pt x="47" y="23"/>
                      </a:cubicBezTo>
                      <a:cubicBezTo>
                        <a:pt x="47" y="23"/>
                        <a:pt x="47" y="23"/>
                        <a:pt x="48" y="23"/>
                      </a:cubicBezTo>
                      <a:cubicBezTo>
                        <a:pt x="48" y="23"/>
                        <a:pt x="49" y="23"/>
                        <a:pt x="49" y="23"/>
                      </a:cubicBezTo>
                      <a:cubicBezTo>
                        <a:pt x="49" y="22"/>
                        <a:pt x="49" y="22"/>
                        <a:pt x="49" y="21"/>
                      </a:cubicBezTo>
                      <a:cubicBezTo>
                        <a:pt x="49" y="20"/>
                        <a:pt x="49" y="20"/>
                        <a:pt x="49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53" y="21"/>
                        <a:pt x="53" y="21"/>
                        <a:pt x="53" y="21"/>
                      </a:cubicBezTo>
                      <a:cubicBezTo>
                        <a:pt x="53" y="23"/>
                        <a:pt x="52" y="24"/>
                        <a:pt x="51" y="25"/>
                      </a:cubicBezTo>
                      <a:cubicBezTo>
                        <a:pt x="51" y="25"/>
                        <a:pt x="49" y="26"/>
                        <a:pt x="48" y="26"/>
                      </a:cubicBezTo>
                      <a:cubicBezTo>
                        <a:pt x="46" y="26"/>
                        <a:pt x="45" y="25"/>
                        <a:pt x="44" y="25"/>
                      </a:cubicBezTo>
                      <a:cubicBezTo>
                        <a:pt x="44" y="24"/>
                        <a:pt x="43" y="22"/>
                        <a:pt x="43" y="21"/>
                      </a:cubicBezTo>
                      <a:cubicBezTo>
                        <a:pt x="43" y="14"/>
                        <a:pt x="43" y="14"/>
                        <a:pt x="43" y="14"/>
                      </a:cubicBezTo>
                      <a:cubicBezTo>
                        <a:pt x="43" y="12"/>
                        <a:pt x="44" y="11"/>
                        <a:pt x="45" y="10"/>
                      </a:cubicBezTo>
                      <a:cubicBezTo>
                        <a:pt x="45" y="10"/>
                        <a:pt x="47" y="9"/>
                        <a:pt x="48" y="9"/>
                      </a:cubicBezTo>
                      <a:cubicBezTo>
                        <a:pt x="49" y="9"/>
                        <a:pt x="51" y="10"/>
                        <a:pt x="51" y="10"/>
                      </a:cubicBezTo>
                      <a:cubicBezTo>
                        <a:pt x="52" y="11"/>
                        <a:pt x="53" y="12"/>
                        <a:pt x="53" y="14"/>
                      </a:cubicBez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74" name="îsḻídê"/>
                <p:cNvSpPr/>
                <p:nvPr/>
              </p:nvSpPr>
              <p:spPr bwMode="auto">
                <a:xfrm>
                  <a:off x="9721587" y="4690234"/>
                  <a:ext cx="12151" cy="10416"/>
                </a:xfrm>
                <a:custGeom>
                  <a:avLst/>
                  <a:gdLst>
                    <a:gd name="T0" fmla="*/ 2 w 3"/>
                    <a:gd name="T1" fmla="*/ 0 h 3"/>
                    <a:gd name="T2" fmla="*/ 1 w 3"/>
                    <a:gd name="T3" fmla="*/ 0 h 3"/>
                    <a:gd name="T4" fmla="*/ 0 w 3"/>
                    <a:gd name="T5" fmla="*/ 2 h 3"/>
                    <a:gd name="T6" fmla="*/ 0 w 3"/>
                    <a:gd name="T7" fmla="*/ 3 h 3"/>
                    <a:gd name="T8" fmla="*/ 3 w 3"/>
                    <a:gd name="T9" fmla="*/ 3 h 3"/>
                    <a:gd name="T10" fmla="*/ 3 w 3"/>
                    <a:gd name="T11" fmla="*/ 2 h 3"/>
                    <a:gd name="T12" fmla="*/ 3 w 3"/>
                    <a:gd name="T13" fmla="*/ 0 h 3"/>
                    <a:gd name="T14" fmla="*/ 2 w 3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3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75" name="ïşḷíḑé"/>
                <p:cNvSpPr/>
                <p:nvPr/>
              </p:nvSpPr>
              <p:spPr bwMode="auto">
                <a:xfrm>
                  <a:off x="9686867" y="4690234"/>
                  <a:ext cx="6944" cy="38192"/>
                </a:xfrm>
                <a:custGeom>
                  <a:avLst/>
                  <a:gdLst>
                    <a:gd name="T0" fmla="*/ 1 w 2"/>
                    <a:gd name="T1" fmla="*/ 0 h 11"/>
                    <a:gd name="T2" fmla="*/ 0 w 2"/>
                    <a:gd name="T3" fmla="*/ 0 h 11"/>
                    <a:gd name="T4" fmla="*/ 0 w 2"/>
                    <a:gd name="T5" fmla="*/ 1 h 11"/>
                    <a:gd name="T6" fmla="*/ 0 w 2"/>
                    <a:gd name="T7" fmla="*/ 10 h 11"/>
                    <a:gd name="T8" fmla="*/ 0 w 2"/>
                    <a:gd name="T9" fmla="*/ 11 h 11"/>
                    <a:gd name="T10" fmla="*/ 1 w 2"/>
                    <a:gd name="T11" fmla="*/ 11 h 11"/>
                    <a:gd name="T12" fmla="*/ 2 w 2"/>
                    <a:gd name="T13" fmla="*/ 11 h 11"/>
                    <a:gd name="T14" fmla="*/ 2 w 2"/>
                    <a:gd name="T15" fmla="*/ 10 h 11"/>
                    <a:gd name="T16" fmla="*/ 2 w 2"/>
                    <a:gd name="T17" fmla="*/ 2 h 11"/>
                    <a:gd name="T18" fmla="*/ 2 w 2"/>
                    <a:gd name="T19" fmla="*/ 0 h 11"/>
                    <a:gd name="T20" fmla="*/ 1 w 2"/>
                    <a:gd name="T2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" h="1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0"/>
                        <a:pt x="2" y="1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76" name="íś1íḓê"/>
                <p:cNvSpPr/>
                <p:nvPr/>
              </p:nvSpPr>
              <p:spPr bwMode="auto">
                <a:xfrm>
                  <a:off x="9600067" y="4542673"/>
                  <a:ext cx="46871" cy="81591"/>
                </a:xfrm>
                <a:custGeom>
                  <a:avLst/>
                  <a:gdLst>
                    <a:gd name="T0" fmla="*/ 8 w 27"/>
                    <a:gd name="T1" fmla="*/ 47 h 47"/>
                    <a:gd name="T2" fmla="*/ 17 w 27"/>
                    <a:gd name="T3" fmla="*/ 47 h 47"/>
                    <a:gd name="T4" fmla="*/ 17 w 27"/>
                    <a:gd name="T5" fmla="*/ 29 h 47"/>
                    <a:gd name="T6" fmla="*/ 27 w 27"/>
                    <a:gd name="T7" fmla="*/ 0 h 47"/>
                    <a:gd name="T8" fmla="*/ 19 w 27"/>
                    <a:gd name="T9" fmla="*/ 0 h 47"/>
                    <a:gd name="T10" fmla="*/ 15 w 27"/>
                    <a:gd name="T11" fmla="*/ 18 h 47"/>
                    <a:gd name="T12" fmla="*/ 12 w 27"/>
                    <a:gd name="T13" fmla="*/ 18 h 47"/>
                    <a:gd name="T14" fmla="*/ 8 w 27"/>
                    <a:gd name="T15" fmla="*/ 0 h 47"/>
                    <a:gd name="T16" fmla="*/ 0 w 27"/>
                    <a:gd name="T17" fmla="*/ 0 h 47"/>
                    <a:gd name="T18" fmla="*/ 8 w 27"/>
                    <a:gd name="T19" fmla="*/ 29 h 47"/>
                    <a:gd name="T20" fmla="*/ 8 w 27"/>
                    <a:gd name="T21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47">
                      <a:moveTo>
                        <a:pt x="8" y="47"/>
                      </a:moveTo>
                      <a:lnTo>
                        <a:pt x="17" y="47"/>
                      </a:lnTo>
                      <a:lnTo>
                        <a:pt x="17" y="29"/>
                      </a:lnTo>
                      <a:lnTo>
                        <a:pt x="27" y="0"/>
                      </a:lnTo>
                      <a:lnTo>
                        <a:pt x="19" y="0"/>
                      </a:lnTo>
                      <a:lnTo>
                        <a:pt x="15" y="18"/>
                      </a:lnTo>
                      <a:lnTo>
                        <a:pt x="12" y="18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29"/>
                      </a:lnTo>
                      <a:lnTo>
                        <a:pt x="8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77" name="îṧľîďé"/>
                <p:cNvSpPr/>
                <p:nvPr/>
              </p:nvSpPr>
              <p:spPr bwMode="auto">
                <a:xfrm>
                  <a:off x="9646940" y="4560033"/>
                  <a:ext cx="39927" cy="67703"/>
                </a:xfrm>
                <a:custGeom>
                  <a:avLst/>
                  <a:gdLst>
                    <a:gd name="T0" fmla="*/ 6 w 11"/>
                    <a:gd name="T1" fmla="*/ 19 h 19"/>
                    <a:gd name="T2" fmla="*/ 9 w 11"/>
                    <a:gd name="T3" fmla="*/ 18 h 19"/>
                    <a:gd name="T4" fmla="*/ 11 w 11"/>
                    <a:gd name="T5" fmla="*/ 14 h 19"/>
                    <a:gd name="T6" fmla="*/ 11 w 11"/>
                    <a:gd name="T7" fmla="*/ 5 h 19"/>
                    <a:gd name="T8" fmla="*/ 9 w 11"/>
                    <a:gd name="T9" fmla="*/ 2 h 19"/>
                    <a:gd name="T10" fmla="*/ 6 w 11"/>
                    <a:gd name="T11" fmla="*/ 0 h 19"/>
                    <a:gd name="T12" fmla="*/ 2 w 11"/>
                    <a:gd name="T13" fmla="*/ 2 h 19"/>
                    <a:gd name="T14" fmla="*/ 0 w 11"/>
                    <a:gd name="T15" fmla="*/ 5 h 19"/>
                    <a:gd name="T16" fmla="*/ 0 w 11"/>
                    <a:gd name="T17" fmla="*/ 14 h 19"/>
                    <a:gd name="T18" fmla="*/ 2 w 11"/>
                    <a:gd name="T19" fmla="*/ 18 h 19"/>
                    <a:gd name="T20" fmla="*/ 6 w 11"/>
                    <a:gd name="T21" fmla="*/ 19 h 19"/>
                    <a:gd name="T22" fmla="*/ 4 w 11"/>
                    <a:gd name="T23" fmla="*/ 5 h 19"/>
                    <a:gd name="T24" fmla="*/ 5 w 11"/>
                    <a:gd name="T25" fmla="*/ 4 h 19"/>
                    <a:gd name="T26" fmla="*/ 6 w 11"/>
                    <a:gd name="T27" fmla="*/ 4 h 19"/>
                    <a:gd name="T28" fmla="*/ 7 w 11"/>
                    <a:gd name="T29" fmla="*/ 4 h 19"/>
                    <a:gd name="T30" fmla="*/ 7 w 11"/>
                    <a:gd name="T31" fmla="*/ 5 h 19"/>
                    <a:gd name="T32" fmla="*/ 7 w 11"/>
                    <a:gd name="T33" fmla="*/ 14 h 19"/>
                    <a:gd name="T34" fmla="*/ 7 w 11"/>
                    <a:gd name="T35" fmla="*/ 15 h 19"/>
                    <a:gd name="T36" fmla="*/ 6 w 11"/>
                    <a:gd name="T37" fmla="*/ 16 h 19"/>
                    <a:gd name="T38" fmla="*/ 5 w 11"/>
                    <a:gd name="T39" fmla="*/ 15 h 19"/>
                    <a:gd name="T40" fmla="*/ 4 w 11"/>
                    <a:gd name="T41" fmla="*/ 14 h 19"/>
                    <a:gd name="T42" fmla="*/ 4 w 11"/>
                    <a:gd name="T43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" h="19">
                      <a:moveTo>
                        <a:pt x="6" y="19"/>
                      </a:moveTo>
                      <a:cubicBezTo>
                        <a:pt x="7" y="19"/>
                        <a:pt x="9" y="18"/>
                        <a:pt x="9" y="18"/>
                      </a:cubicBezTo>
                      <a:cubicBezTo>
                        <a:pt x="10" y="17"/>
                        <a:pt x="11" y="16"/>
                        <a:pt x="11" y="14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4"/>
                        <a:pt x="10" y="3"/>
                        <a:pt x="9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4" y="0"/>
                        <a:pt x="3" y="1"/>
                        <a:pt x="2" y="2"/>
                      </a:cubicBezTo>
                      <a:cubicBezTo>
                        <a:pt x="1" y="2"/>
                        <a:pt x="0" y="4"/>
                        <a:pt x="0" y="5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7"/>
                        <a:pt x="2" y="18"/>
                      </a:cubicBezTo>
                      <a:cubicBezTo>
                        <a:pt x="3" y="18"/>
                        <a:pt x="4" y="19"/>
                        <a:pt x="6" y="19"/>
                      </a:cubicBezTo>
                      <a:close/>
                      <a:moveTo>
                        <a:pt x="4" y="5"/>
                      </a:move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7" y="4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6"/>
                        <a:pt x="5" y="16"/>
                        <a:pt x="5" y="15"/>
                      </a:cubicBezTo>
                      <a:cubicBezTo>
                        <a:pt x="4" y="15"/>
                        <a:pt x="4" y="15"/>
                        <a:pt x="4" y="14"/>
                      </a:cubicBezTo>
                      <a:lnTo>
                        <a:pt x="4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78" name="ïṥľïďè"/>
                <p:cNvSpPr/>
                <p:nvPr/>
              </p:nvSpPr>
              <p:spPr bwMode="auto">
                <a:xfrm>
                  <a:off x="9697283" y="4563505"/>
                  <a:ext cx="36455" cy="64231"/>
                </a:xfrm>
                <a:custGeom>
                  <a:avLst/>
                  <a:gdLst>
                    <a:gd name="T0" fmla="*/ 2 w 10"/>
                    <a:gd name="T1" fmla="*/ 18 h 18"/>
                    <a:gd name="T2" fmla="*/ 4 w 10"/>
                    <a:gd name="T3" fmla="*/ 17 h 18"/>
                    <a:gd name="T4" fmla="*/ 6 w 10"/>
                    <a:gd name="T5" fmla="*/ 15 h 18"/>
                    <a:gd name="T6" fmla="*/ 6 w 10"/>
                    <a:gd name="T7" fmla="*/ 17 h 18"/>
                    <a:gd name="T8" fmla="*/ 10 w 10"/>
                    <a:gd name="T9" fmla="*/ 17 h 18"/>
                    <a:gd name="T10" fmla="*/ 10 w 10"/>
                    <a:gd name="T11" fmla="*/ 0 h 18"/>
                    <a:gd name="T12" fmla="*/ 6 w 10"/>
                    <a:gd name="T13" fmla="*/ 0 h 18"/>
                    <a:gd name="T14" fmla="*/ 6 w 10"/>
                    <a:gd name="T15" fmla="*/ 13 h 18"/>
                    <a:gd name="T16" fmla="*/ 5 w 10"/>
                    <a:gd name="T17" fmla="*/ 14 h 18"/>
                    <a:gd name="T18" fmla="*/ 4 w 10"/>
                    <a:gd name="T19" fmla="*/ 14 h 18"/>
                    <a:gd name="T20" fmla="*/ 4 w 10"/>
                    <a:gd name="T21" fmla="*/ 14 h 18"/>
                    <a:gd name="T22" fmla="*/ 3 w 10"/>
                    <a:gd name="T23" fmla="*/ 13 h 18"/>
                    <a:gd name="T24" fmla="*/ 3 w 10"/>
                    <a:gd name="T25" fmla="*/ 0 h 18"/>
                    <a:gd name="T26" fmla="*/ 0 w 10"/>
                    <a:gd name="T27" fmla="*/ 0 h 18"/>
                    <a:gd name="T28" fmla="*/ 0 w 10"/>
                    <a:gd name="T29" fmla="*/ 15 h 18"/>
                    <a:gd name="T30" fmla="*/ 0 w 10"/>
                    <a:gd name="T31" fmla="*/ 17 h 18"/>
                    <a:gd name="T32" fmla="*/ 2 w 10"/>
                    <a:gd name="T3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" h="18">
                      <a:moveTo>
                        <a:pt x="2" y="18"/>
                      </a:moveTo>
                      <a:cubicBezTo>
                        <a:pt x="3" y="18"/>
                        <a:pt x="4" y="17"/>
                        <a:pt x="4" y="17"/>
                      </a:cubicBezTo>
                      <a:cubicBezTo>
                        <a:pt x="5" y="17"/>
                        <a:pt x="6" y="16"/>
                        <a:pt x="6" y="15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3" y="14"/>
                        <a:pt x="3" y="14"/>
                        <a:pt x="3" y="13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7"/>
                      </a:cubicBezTo>
                      <a:cubicBezTo>
                        <a:pt x="1" y="17"/>
                        <a:pt x="1" y="18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</p:grpSp>
          <p:sp>
            <p:nvSpPr>
              <p:cNvPr id="3362" name="ïṩḻíḋè"/>
              <p:cNvSpPr/>
              <p:nvPr/>
            </p:nvSpPr>
            <p:spPr bwMode="auto">
              <a:xfrm>
                <a:off x="8089136" y="3331241"/>
                <a:ext cx="392954" cy="195820"/>
              </a:xfrm>
              <a:custGeom>
                <a:avLst/>
                <a:gdLst>
                  <a:gd name="T0" fmla="*/ 61 w 144"/>
                  <a:gd name="T1" fmla="*/ 21 h 72"/>
                  <a:gd name="T2" fmla="*/ 115 w 144"/>
                  <a:gd name="T3" fmla="*/ 30 h 72"/>
                  <a:gd name="T4" fmla="*/ 95 w 144"/>
                  <a:gd name="T5" fmla="*/ 36 h 72"/>
                  <a:gd name="T6" fmla="*/ 89 w 144"/>
                  <a:gd name="T7" fmla="*/ 25 h 72"/>
                  <a:gd name="T8" fmla="*/ 70 w 144"/>
                  <a:gd name="T9" fmla="*/ 25 h 72"/>
                  <a:gd name="T10" fmla="*/ 84 w 144"/>
                  <a:gd name="T11" fmla="*/ 53 h 72"/>
                  <a:gd name="T12" fmla="*/ 144 w 144"/>
                  <a:gd name="T13" fmla="*/ 36 h 72"/>
                  <a:gd name="T14" fmla="*/ 58 w 144"/>
                  <a:gd name="T15" fmla="*/ 12 h 72"/>
                  <a:gd name="T16" fmla="*/ 56 w 144"/>
                  <a:gd name="T17" fmla="*/ 13 h 72"/>
                  <a:gd name="T18" fmla="*/ 50 w 144"/>
                  <a:gd name="T19" fmla="*/ 0 h 72"/>
                  <a:gd name="T20" fmla="*/ 31 w 144"/>
                  <a:gd name="T21" fmla="*/ 2 h 72"/>
                  <a:gd name="T22" fmla="*/ 39 w 144"/>
                  <a:gd name="T23" fmla="*/ 18 h 72"/>
                  <a:gd name="T24" fmla="*/ 17 w 144"/>
                  <a:gd name="T25" fmla="*/ 72 h 72"/>
                  <a:gd name="T26" fmla="*/ 77 w 144"/>
                  <a:gd name="T27" fmla="*/ 55 h 72"/>
                  <a:gd name="T28" fmla="*/ 61 w 144"/>
                  <a:gd name="T29" fmla="*/ 21 h 72"/>
                  <a:gd name="T30" fmla="*/ 33 w 144"/>
                  <a:gd name="T31" fmla="*/ 52 h 72"/>
                  <a:gd name="T32" fmla="*/ 44 w 144"/>
                  <a:gd name="T33" fmla="*/ 29 h 72"/>
                  <a:gd name="T34" fmla="*/ 53 w 144"/>
                  <a:gd name="T35" fmla="*/ 47 h 72"/>
                  <a:gd name="T36" fmla="*/ 33 w 144"/>
                  <a:gd name="T37" fmla="*/ 5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72">
                    <a:moveTo>
                      <a:pt x="61" y="21"/>
                    </a:moveTo>
                    <a:cubicBezTo>
                      <a:pt x="90" y="13"/>
                      <a:pt x="115" y="30"/>
                      <a:pt x="115" y="3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3" y="24"/>
                      <a:pt x="77" y="23"/>
                      <a:pt x="70" y="25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144" y="36"/>
                      <a:pt x="144" y="36"/>
                      <a:pt x="144" y="36"/>
                    </a:cubicBezTo>
                    <a:cubicBezTo>
                      <a:pt x="144" y="36"/>
                      <a:pt x="122" y="1"/>
                      <a:pt x="58" y="12"/>
                    </a:cubicBezTo>
                    <a:cubicBezTo>
                      <a:pt x="57" y="12"/>
                      <a:pt x="57" y="13"/>
                      <a:pt x="56" y="1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0" y="34"/>
                      <a:pt x="17" y="72"/>
                      <a:pt x="17" y="72"/>
                    </a:cubicBezTo>
                    <a:cubicBezTo>
                      <a:pt x="77" y="55"/>
                      <a:pt x="77" y="55"/>
                      <a:pt x="77" y="55"/>
                    </a:cubicBezTo>
                    <a:lnTo>
                      <a:pt x="61" y="21"/>
                    </a:lnTo>
                    <a:close/>
                    <a:moveTo>
                      <a:pt x="33" y="52"/>
                    </a:moveTo>
                    <a:cubicBezTo>
                      <a:pt x="33" y="52"/>
                      <a:pt x="28" y="39"/>
                      <a:pt x="44" y="29"/>
                    </a:cubicBezTo>
                    <a:cubicBezTo>
                      <a:pt x="53" y="47"/>
                      <a:pt x="53" y="47"/>
                      <a:pt x="53" y="47"/>
                    </a:cubicBezTo>
                    <a:lnTo>
                      <a:pt x="33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63" name="îšḻïḑé"/>
              <p:cNvSpPr/>
              <p:nvPr/>
            </p:nvSpPr>
            <p:spPr bwMode="auto">
              <a:xfrm>
                <a:off x="9038009" y="3856933"/>
                <a:ext cx="219476" cy="289130"/>
              </a:xfrm>
              <a:custGeom>
                <a:avLst/>
                <a:gdLst>
                  <a:gd name="T0" fmla="*/ 43 w 81"/>
                  <a:gd name="T1" fmla="*/ 0 h 106"/>
                  <a:gd name="T2" fmla="*/ 0 w 81"/>
                  <a:gd name="T3" fmla="*/ 38 h 106"/>
                  <a:gd name="T4" fmla="*/ 12 w 81"/>
                  <a:gd name="T5" fmla="*/ 61 h 106"/>
                  <a:gd name="T6" fmla="*/ 15 w 81"/>
                  <a:gd name="T7" fmla="*/ 59 h 106"/>
                  <a:gd name="T8" fmla="*/ 16 w 81"/>
                  <a:gd name="T9" fmla="*/ 54 h 106"/>
                  <a:gd name="T10" fmla="*/ 15 w 81"/>
                  <a:gd name="T11" fmla="*/ 51 h 106"/>
                  <a:gd name="T12" fmla="*/ 11 w 81"/>
                  <a:gd name="T13" fmla="*/ 39 h 106"/>
                  <a:gd name="T14" fmla="*/ 41 w 81"/>
                  <a:gd name="T15" fmla="*/ 10 h 106"/>
                  <a:gd name="T16" fmla="*/ 66 w 81"/>
                  <a:gd name="T17" fmla="*/ 33 h 106"/>
                  <a:gd name="T18" fmla="*/ 47 w 81"/>
                  <a:gd name="T19" fmla="*/ 66 h 106"/>
                  <a:gd name="T20" fmla="*/ 38 w 81"/>
                  <a:gd name="T21" fmla="*/ 54 h 106"/>
                  <a:gd name="T22" fmla="*/ 43 w 81"/>
                  <a:gd name="T23" fmla="*/ 32 h 106"/>
                  <a:gd name="T24" fmla="*/ 35 w 81"/>
                  <a:gd name="T25" fmla="*/ 23 h 106"/>
                  <a:gd name="T26" fmla="*/ 23 w 81"/>
                  <a:gd name="T27" fmla="*/ 39 h 106"/>
                  <a:gd name="T28" fmla="*/ 25 w 81"/>
                  <a:gd name="T29" fmla="*/ 49 h 106"/>
                  <a:gd name="T30" fmla="*/ 17 w 81"/>
                  <a:gd name="T31" fmla="*/ 82 h 106"/>
                  <a:gd name="T32" fmla="*/ 17 w 81"/>
                  <a:gd name="T33" fmla="*/ 105 h 106"/>
                  <a:gd name="T34" fmla="*/ 19 w 81"/>
                  <a:gd name="T35" fmla="*/ 105 h 106"/>
                  <a:gd name="T36" fmla="*/ 29 w 81"/>
                  <a:gd name="T37" fmla="*/ 85 h 106"/>
                  <a:gd name="T38" fmla="*/ 34 w 81"/>
                  <a:gd name="T39" fmla="*/ 68 h 106"/>
                  <a:gd name="T40" fmla="*/ 49 w 81"/>
                  <a:gd name="T41" fmla="*/ 76 h 106"/>
                  <a:gd name="T42" fmla="*/ 81 w 81"/>
                  <a:gd name="T43" fmla="*/ 34 h 106"/>
                  <a:gd name="T44" fmla="*/ 43 w 81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" h="106">
                    <a:moveTo>
                      <a:pt x="43" y="0"/>
                    </a:moveTo>
                    <a:cubicBezTo>
                      <a:pt x="14" y="0"/>
                      <a:pt x="0" y="20"/>
                      <a:pt x="0" y="38"/>
                    </a:cubicBezTo>
                    <a:cubicBezTo>
                      <a:pt x="0" y="48"/>
                      <a:pt x="3" y="57"/>
                      <a:pt x="12" y="61"/>
                    </a:cubicBezTo>
                    <a:cubicBezTo>
                      <a:pt x="13" y="61"/>
                      <a:pt x="15" y="61"/>
                      <a:pt x="15" y="59"/>
                    </a:cubicBezTo>
                    <a:cubicBezTo>
                      <a:pt x="15" y="58"/>
                      <a:pt x="16" y="56"/>
                      <a:pt x="16" y="54"/>
                    </a:cubicBezTo>
                    <a:cubicBezTo>
                      <a:pt x="17" y="53"/>
                      <a:pt x="16" y="52"/>
                      <a:pt x="15" y="51"/>
                    </a:cubicBezTo>
                    <a:cubicBezTo>
                      <a:pt x="13" y="48"/>
                      <a:pt x="11" y="44"/>
                      <a:pt x="11" y="39"/>
                    </a:cubicBezTo>
                    <a:cubicBezTo>
                      <a:pt x="11" y="24"/>
                      <a:pt x="23" y="10"/>
                      <a:pt x="41" y="10"/>
                    </a:cubicBezTo>
                    <a:cubicBezTo>
                      <a:pt x="58" y="10"/>
                      <a:pt x="66" y="20"/>
                      <a:pt x="66" y="33"/>
                    </a:cubicBezTo>
                    <a:cubicBezTo>
                      <a:pt x="66" y="51"/>
                      <a:pt x="59" y="66"/>
                      <a:pt x="47" y="66"/>
                    </a:cubicBezTo>
                    <a:cubicBezTo>
                      <a:pt x="41" y="66"/>
                      <a:pt x="36" y="60"/>
                      <a:pt x="38" y="54"/>
                    </a:cubicBezTo>
                    <a:cubicBezTo>
                      <a:pt x="39" y="46"/>
                      <a:pt x="43" y="38"/>
                      <a:pt x="43" y="32"/>
                    </a:cubicBezTo>
                    <a:cubicBezTo>
                      <a:pt x="43" y="27"/>
                      <a:pt x="40" y="23"/>
                      <a:pt x="35" y="23"/>
                    </a:cubicBezTo>
                    <a:cubicBezTo>
                      <a:pt x="28" y="23"/>
                      <a:pt x="23" y="30"/>
                      <a:pt x="23" y="39"/>
                    </a:cubicBezTo>
                    <a:cubicBezTo>
                      <a:pt x="23" y="45"/>
                      <a:pt x="25" y="49"/>
                      <a:pt x="25" y="49"/>
                    </a:cubicBezTo>
                    <a:cubicBezTo>
                      <a:pt x="25" y="49"/>
                      <a:pt x="18" y="77"/>
                      <a:pt x="17" y="82"/>
                    </a:cubicBezTo>
                    <a:cubicBezTo>
                      <a:pt x="15" y="91"/>
                      <a:pt x="17" y="103"/>
                      <a:pt x="17" y="105"/>
                    </a:cubicBezTo>
                    <a:cubicBezTo>
                      <a:pt x="17" y="105"/>
                      <a:pt x="18" y="106"/>
                      <a:pt x="19" y="105"/>
                    </a:cubicBezTo>
                    <a:cubicBezTo>
                      <a:pt x="19" y="104"/>
                      <a:pt x="27" y="95"/>
                      <a:pt x="29" y="85"/>
                    </a:cubicBezTo>
                    <a:cubicBezTo>
                      <a:pt x="30" y="82"/>
                      <a:pt x="34" y="68"/>
                      <a:pt x="34" y="68"/>
                    </a:cubicBezTo>
                    <a:cubicBezTo>
                      <a:pt x="36" y="72"/>
                      <a:pt x="42" y="76"/>
                      <a:pt x="49" y="76"/>
                    </a:cubicBezTo>
                    <a:cubicBezTo>
                      <a:pt x="68" y="76"/>
                      <a:pt x="81" y="58"/>
                      <a:pt x="81" y="34"/>
                    </a:cubicBezTo>
                    <a:cubicBezTo>
                      <a:pt x="81" y="16"/>
                      <a:pt x="66" y="0"/>
                      <a:pt x="43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64" name="îşlïḍé"/>
              <p:cNvSpPr/>
              <p:nvPr/>
            </p:nvSpPr>
            <p:spPr bwMode="auto">
              <a:xfrm>
                <a:off x="7590439" y="5881497"/>
                <a:ext cx="149822" cy="149561"/>
              </a:xfrm>
              <a:custGeom>
                <a:avLst/>
                <a:gdLst>
                  <a:gd name="connsiteX0" fmla="*/ 154713 w 608697"/>
                  <a:gd name="connsiteY0" fmla="*/ 276123 h 607639"/>
                  <a:gd name="connsiteX1" fmla="*/ 454134 w 608697"/>
                  <a:gd name="connsiteY1" fmla="*/ 276123 h 607639"/>
                  <a:gd name="connsiteX2" fmla="*/ 481750 w 608697"/>
                  <a:gd name="connsiteY2" fmla="*/ 303820 h 607639"/>
                  <a:gd name="connsiteX3" fmla="*/ 454134 w 608697"/>
                  <a:gd name="connsiteY3" fmla="*/ 331517 h 607639"/>
                  <a:gd name="connsiteX4" fmla="*/ 154713 w 608697"/>
                  <a:gd name="connsiteY4" fmla="*/ 331517 h 607639"/>
                  <a:gd name="connsiteX5" fmla="*/ 126947 w 608697"/>
                  <a:gd name="connsiteY5" fmla="*/ 303820 h 607639"/>
                  <a:gd name="connsiteX6" fmla="*/ 154713 w 608697"/>
                  <a:gd name="connsiteY6" fmla="*/ 276123 h 607639"/>
                  <a:gd name="connsiteX7" fmla="*/ 304349 w 608697"/>
                  <a:gd name="connsiteY7" fmla="*/ 56329 h 607639"/>
                  <a:gd name="connsiteX8" fmla="*/ 56427 w 608697"/>
                  <a:gd name="connsiteY8" fmla="*/ 303820 h 607639"/>
                  <a:gd name="connsiteX9" fmla="*/ 304349 w 608697"/>
                  <a:gd name="connsiteY9" fmla="*/ 551310 h 607639"/>
                  <a:gd name="connsiteX10" fmla="*/ 552270 w 608697"/>
                  <a:gd name="connsiteY10" fmla="*/ 303820 h 607639"/>
                  <a:gd name="connsiteX11" fmla="*/ 304349 w 608697"/>
                  <a:gd name="connsiteY11" fmla="*/ 56329 h 607639"/>
                  <a:gd name="connsiteX12" fmla="*/ 304349 w 608697"/>
                  <a:gd name="connsiteY12" fmla="*/ 0 h 607639"/>
                  <a:gd name="connsiteX13" fmla="*/ 608697 w 608697"/>
                  <a:gd name="connsiteY13" fmla="*/ 303820 h 607639"/>
                  <a:gd name="connsiteX14" fmla="*/ 304349 w 608697"/>
                  <a:gd name="connsiteY14" fmla="*/ 607639 h 607639"/>
                  <a:gd name="connsiteX15" fmla="*/ 0 w 608697"/>
                  <a:gd name="connsiteY15" fmla="*/ 303820 h 607639"/>
                  <a:gd name="connsiteX16" fmla="*/ 304349 w 608697"/>
                  <a:gd name="connsiteY16" fmla="*/ 0 h 60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8697" h="607639">
                    <a:moveTo>
                      <a:pt x="154713" y="276123"/>
                    </a:moveTo>
                    <a:lnTo>
                      <a:pt x="454134" y="276123"/>
                    </a:lnTo>
                    <a:cubicBezTo>
                      <a:pt x="469443" y="276123"/>
                      <a:pt x="481750" y="288549"/>
                      <a:pt x="481750" y="303820"/>
                    </a:cubicBezTo>
                    <a:cubicBezTo>
                      <a:pt x="481750" y="319091"/>
                      <a:pt x="469443" y="331517"/>
                      <a:pt x="454134" y="331517"/>
                    </a:cubicBezTo>
                    <a:lnTo>
                      <a:pt x="154713" y="331517"/>
                    </a:lnTo>
                    <a:cubicBezTo>
                      <a:pt x="139404" y="331517"/>
                      <a:pt x="126947" y="319091"/>
                      <a:pt x="126947" y="303820"/>
                    </a:cubicBezTo>
                    <a:cubicBezTo>
                      <a:pt x="126947" y="288549"/>
                      <a:pt x="139404" y="276123"/>
                      <a:pt x="154713" y="276123"/>
                    </a:cubicBezTo>
                    <a:close/>
                    <a:moveTo>
                      <a:pt x="304349" y="56329"/>
                    </a:moveTo>
                    <a:cubicBezTo>
                      <a:pt x="167632" y="56329"/>
                      <a:pt x="56427" y="167340"/>
                      <a:pt x="56427" y="303820"/>
                    </a:cubicBezTo>
                    <a:cubicBezTo>
                      <a:pt x="56427" y="440299"/>
                      <a:pt x="167632" y="551310"/>
                      <a:pt x="304349" y="551310"/>
                    </a:cubicBezTo>
                    <a:cubicBezTo>
                      <a:pt x="441065" y="551310"/>
                      <a:pt x="552270" y="440299"/>
                      <a:pt x="552270" y="303820"/>
                    </a:cubicBezTo>
                    <a:cubicBezTo>
                      <a:pt x="552270" y="167340"/>
                      <a:pt x="441065" y="56329"/>
                      <a:pt x="304349" y="56329"/>
                    </a:cubicBezTo>
                    <a:close/>
                    <a:moveTo>
                      <a:pt x="304349" y="0"/>
                    </a:moveTo>
                    <a:cubicBezTo>
                      <a:pt x="472131" y="0"/>
                      <a:pt x="608697" y="136329"/>
                      <a:pt x="608697" y="303820"/>
                    </a:cubicBezTo>
                    <a:cubicBezTo>
                      <a:pt x="608697" y="471310"/>
                      <a:pt x="472131" y="607639"/>
                      <a:pt x="304349" y="607639"/>
                    </a:cubicBezTo>
                    <a:cubicBezTo>
                      <a:pt x="136567" y="607639"/>
                      <a:pt x="0" y="471310"/>
                      <a:pt x="0" y="303820"/>
                    </a:cubicBezTo>
                    <a:cubicBezTo>
                      <a:pt x="0" y="136329"/>
                      <a:pt x="136567" y="0"/>
                      <a:pt x="3043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65" name="iśḻîdè"/>
              <p:cNvSpPr/>
              <p:nvPr/>
            </p:nvSpPr>
            <p:spPr bwMode="auto">
              <a:xfrm>
                <a:off x="8407179" y="5869706"/>
                <a:ext cx="239190" cy="214155"/>
              </a:xfrm>
              <a:custGeom>
                <a:avLst/>
                <a:gdLst>
                  <a:gd name="connsiteX0" fmla="*/ 428791 w 608133"/>
                  <a:gd name="connsiteY0" fmla="*/ 468343 h 544483"/>
                  <a:gd name="connsiteX1" fmla="*/ 506412 w 608133"/>
                  <a:gd name="connsiteY1" fmla="*/ 468343 h 544483"/>
                  <a:gd name="connsiteX2" fmla="*/ 516115 w 608133"/>
                  <a:gd name="connsiteY2" fmla="*/ 478046 h 544483"/>
                  <a:gd name="connsiteX3" fmla="*/ 506412 w 608133"/>
                  <a:gd name="connsiteY3" fmla="*/ 487748 h 544483"/>
                  <a:gd name="connsiteX4" fmla="*/ 428791 w 608133"/>
                  <a:gd name="connsiteY4" fmla="*/ 487748 h 544483"/>
                  <a:gd name="connsiteX5" fmla="*/ 419088 w 608133"/>
                  <a:gd name="connsiteY5" fmla="*/ 478046 h 544483"/>
                  <a:gd name="connsiteX6" fmla="*/ 428791 w 608133"/>
                  <a:gd name="connsiteY6" fmla="*/ 468343 h 544483"/>
                  <a:gd name="connsiteX7" fmla="*/ 313720 w 608133"/>
                  <a:gd name="connsiteY7" fmla="*/ 321170 h 544483"/>
                  <a:gd name="connsiteX8" fmla="*/ 313720 w 608133"/>
                  <a:gd name="connsiteY8" fmla="*/ 385788 h 544483"/>
                  <a:gd name="connsiteX9" fmla="*/ 355439 w 608133"/>
                  <a:gd name="connsiteY9" fmla="*/ 352752 h 544483"/>
                  <a:gd name="connsiteX10" fmla="*/ 313720 w 608133"/>
                  <a:gd name="connsiteY10" fmla="*/ 321170 h 544483"/>
                  <a:gd name="connsiteX11" fmla="*/ 294315 w 608133"/>
                  <a:gd name="connsiteY11" fmla="*/ 233494 h 544483"/>
                  <a:gd name="connsiteX12" fmla="*/ 252693 w 608133"/>
                  <a:gd name="connsiteY12" fmla="*/ 266530 h 544483"/>
                  <a:gd name="connsiteX13" fmla="*/ 294315 w 608133"/>
                  <a:gd name="connsiteY13" fmla="*/ 298112 h 544483"/>
                  <a:gd name="connsiteX14" fmla="*/ 304018 w 608133"/>
                  <a:gd name="connsiteY14" fmla="*/ 188833 h 544483"/>
                  <a:gd name="connsiteX15" fmla="*/ 313720 w 608133"/>
                  <a:gd name="connsiteY15" fmla="*/ 198521 h 544483"/>
                  <a:gd name="connsiteX16" fmla="*/ 313720 w 608133"/>
                  <a:gd name="connsiteY16" fmla="*/ 214022 h 544483"/>
                  <a:gd name="connsiteX17" fmla="*/ 374843 w 608133"/>
                  <a:gd name="connsiteY17" fmla="*/ 266530 h 544483"/>
                  <a:gd name="connsiteX18" fmla="*/ 365141 w 608133"/>
                  <a:gd name="connsiteY18" fmla="*/ 276218 h 544483"/>
                  <a:gd name="connsiteX19" fmla="*/ 355439 w 608133"/>
                  <a:gd name="connsiteY19" fmla="*/ 266530 h 544483"/>
                  <a:gd name="connsiteX20" fmla="*/ 313720 w 608133"/>
                  <a:gd name="connsiteY20" fmla="*/ 233494 h 544483"/>
                  <a:gd name="connsiteX21" fmla="*/ 313720 w 608133"/>
                  <a:gd name="connsiteY21" fmla="*/ 301406 h 544483"/>
                  <a:gd name="connsiteX22" fmla="*/ 374843 w 608133"/>
                  <a:gd name="connsiteY22" fmla="*/ 352752 h 544483"/>
                  <a:gd name="connsiteX23" fmla="*/ 313720 w 608133"/>
                  <a:gd name="connsiteY23" fmla="*/ 405261 h 544483"/>
                  <a:gd name="connsiteX24" fmla="*/ 313720 w 608133"/>
                  <a:gd name="connsiteY24" fmla="*/ 420761 h 544483"/>
                  <a:gd name="connsiteX25" fmla="*/ 304018 w 608133"/>
                  <a:gd name="connsiteY25" fmla="*/ 430449 h 544483"/>
                  <a:gd name="connsiteX26" fmla="*/ 294315 w 608133"/>
                  <a:gd name="connsiteY26" fmla="*/ 420761 h 544483"/>
                  <a:gd name="connsiteX27" fmla="*/ 294315 w 608133"/>
                  <a:gd name="connsiteY27" fmla="*/ 405261 h 544483"/>
                  <a:gd name="connsiteX28" fmla="*/ 233289 w 608133"/>
                  <a:gd name="connsiteY28" fmla="*/ 352752 h 544483"/>
                  <a:gd name="connsiteX29" fmla="*/ 242991 w 608133"/>
                  <a:gd name="connsiteY29" fmla="*/ 343064 h 544483"/>
                  <a:gd name="connsiteX30" fmla="*/ 252693 w 608133"/>
                  <a:gd name="connsiteY30" fmla="*/ 352752 h 544483"/>
                  <a:gd name="connsiteX31" fmla="*/ 294315 w 608133"/>
                  <a:gd name="connsiteY31" fmla="*/ 385788 h 544483"/>
                  <a:gd name="connsiteX32" fmla="*/ 294315 w 608133"/>
                  <a:gd name="connsiteY32" fmla="*/ 317779 h 544483"/>
                  <a:gd name="connsiteX33" fmla="*/ 233289 w 608133"/>
                  <a:gd name="connsiteY33" fmla="*/ 266530 h 544483"/>
                  <a:gd name="connsiteX34" fmla="*/ 294315 w 608133"/>
                  <a:gd name="connsiteY34" fmla="*/ 214022 h 544483"/>
                  <a:gd name="connsiteX35" fmla="*/ 294315 w 608133"/>
                  <a:gd name="connsiteY35" fmla="*/ 198521 h 544483"/>
                  <a:gd name="connsiteX36" fmla="*/ 304018 w 608133"/>
                  <a:gd name="connsiteY36" fmla="*/ 188833 h 544483"/>
                  <a:gd name="connsiteX37" fmla="*/ 278303 w 608133"/>
                  <a:gd name="connsiteY37" fmla="*/ 143193 h 544483"/>
                  <a:gd name="connsiteX38" fmla="*/ 46869 w 608133"/>
                  <a:gd name="connsiteY38" fmla="*/ 468333 h 544483"/>
                  <a:gd name="connsiteX39" fmla="*/ 62880 w 608133"/>
                  <a:gd name="connsiteY39" fmla="*/ 468333 h 544483"/>
                  <a:gd name="connsiteX40" fmla="*/ 72584 w 608133"/>
                  <a:gd name="connsiteY40" fmla="*/ 478021 h 544483"/>
                  <a:gd name="connsiteX41" fmla="*/ 62880 w 608133"/>
                  <a:gd name="connsiteY41" fmla="*/ 487710 h 544483"/>
                  <a:gd name="connsiteX42" fmla="*/ 37262 w 608133"/>
                  <a:gd name="connsiteY42" fmla="*/ 487710 h 544483"/>
                  <a:gd name="connsiteX43" fmla="*/ 19407 w 608133"/>
                  <a:gd name="connsiteY43" fmla="*/ 506408 h 544483"/>
                  <a:gd name="connsiteX44" fmla="*/ 38233 w 608133"/>
                  <a:gd name="connsiteY44" fmla="*/ 525106 h 544483"/>
                  <a:gd name="connsiteX45" fmla="*/ 569900 w 608133"/>
                  <a:gd name="connsiteY45" fmla="*/ 525106 h 544483"/>
                  <a:gd name="connsiteX46" fmla="*/ 588726 w 608133"/>
                  <a:gd name="connsiteY46" fmla="*/ 506408 h 544483"/>
                  <a:gd name="connsiteX47" fmla="*/ 570871 w 608133"/>
                  <a:gd name="connsiteY47" fmla="*/ 487710 h 544483"/>
                  <a:gd name="connsiteX48" fmla="*/ 545253 w 608133"/>
                  <a:gd name="connsiteY48" fmla="*/ 487710 h 544483"/>
                  <a:gd name="connsiteX49" fmla="*/ 535549 w 608133"/>
                  <a:gd name="connsiteY49" fmla="*/ 478021 h 544483"/>
                  <a:gd name="connsiteX50" fmla="*/ 545253 w 608133"/>
                  <a:gd name="connsiteY50" fmla="*/ 468333 h 544483"/>
                  <a:gd name="connsiteX51" fmla="*/ 561264 w 608133"/>
                  <a:gd name="connsiteY51" fmla="*/ 468333 h 544483"/>
                  <a:gd name="connsiteX52" fmla="*/ 329733 w 608133"/>
                  <a:gd name="connsiteY52" fmla="*/ 143193 h 544483"/>
                  <a:gd name="connsiteX53" fmla="*/ 232696 w 608133"/>
                  <a:gd name="connsiteY53" fmla="*/ 19377 h 544483"/>
                  <a:gd name="connsiteX54" fmla="*/ 282670 w 608133"/>
                  <a:gd name="connsiteY54" fmla="*/ 123817 h 544483"/>
                  <a:gd name="connsiteX55" fmla="*/ 325366 w 608133"/>
                  <a:gd name="connsiteY55" fmla="*/ 123817 h 544483"/>
                  <a:gd name="connsiteX56" fmla="*/ 375437 w 608133"/>
                  <a:gd name="connsiteY56" fmla="*/ 19377 h 544483"/>
                  <a:gd name="connsiteX57" fmla="*/ 286066 w 608133"/>
                  <a:gd name="connsiteY57" fmla="*/ 19377 h 544483"/>
                  <a:gd name="connsiteX58" fmla="*/ 286066 w 608133"/>
                  <a:gd name="connsiteY58" fmla="*/ 35556 h 544483"/>
                  <a:gd name="connsiteX59" fmla="*/ 276362 w 608133"/>
                  <a:gd name="connsiteY59" fmla="*/ 45244 h 544483"/>
                  <a:gd name="connsiteX60" fmla="*/ 266659 w 608133"/>
                  <a:gd name="connsiteY60" fmla="*/ 35556 h 544483"/>
                  <a:gd name="connsiteX61" fmla="*/ 266659 w 608133"/>
                  <a:gd name="connsiteY61" fmla="*/ 19377 h 544483"/>
                  <a:gd name="connsiteX62" fmla="*/ 217267 w 608133"/>
                  <a:gd name="connsiteY62" fmla="*/ 0 h 544483"/>
                  <a:gd name="connsiteX63" fmla="*/ 390866 w 608133"/>
                  <a:gd name="connsiteY63" fmla="*/ 0 h 544483"/>
                  <a:gd name="connsiteX64" fmla="*/ 399018 w 608133"/>
                  <a:gd name="connsiteY64" fmla="*/ 4553 h 544483"/>
                  <a:gd name="connsiteX65" fmla="*/ 399600 w 608133"/>
                  <a:gd name="connsiteY65" fmla="*/ 13951 h 544483"/>
                  <a:gd name="connsiteX66" fmla="*/ 346909 w 608133"/>
                  <a:gd name="connsiteY66" fmla="*/ 123817 h 544483"/>
                  <a:gd name="connsiteX67" fmla="*/ 360106 w 608133"/>
                  <a:gd name="connsiteY67" fmla="*/ 123817 h 544483"/>
                  <a:gd name="connsiteX68" fmla="*/ 369809 w 608133"/>
                  <a:gd name="connsiteY68" fmla="*/ 133505 h 544483"/>
                  <a:gd name="connsiteX69" fmla="*/ 368160 w 608133"/>
                  <a:gd name="connsiteY69" fmla="*/ 138930 h 544483"/>
                  <a:gd name="connsiteX70" fmla="*/ 504594 w 608133"/>
                  <a:gd name="connsiteY70" fmla="*/ 255578 h 544483"/>
                  <a:gd name="connsiteX71" fmla="*/ 580671 w 608133"/>
                  <a:gd name="connsiteY71" fmla="*/ 469786 h 544483"/>
                  <a:gd name="connsiteX72" fmla="*/ 608133 w 608133"/>
                  <a:gd name="connsiteY72" fmla="*/ 506408 h 544483"/>
                  <a:gd name="connsiteX73" fmla="*/ 569900 w 608133"/>
                  <a:gd name="connsiteY73" fmla="*/ 544483 h 544483"/>
                  <a:gd name="connsiteX74" fmla="*/ 38233 w 608133"/>
                  <a:gd name="connsiteY74" fmla="*/ 544483 h 544483"/>
                  <a:gd name="connsiteX75" fmla="*/ 0 w 608133"/>
                  <a:gd name="connsiteY75" fmla="*/ 506408 h 544483"/>
                  <a:gd name="connsiteX76" fmla="*/ 27365 w 608133"/>
                  <a:gd name="connsiteY76" fmla="*/ 469786 h 544483"/>
                  <a:gd name="connsiteX77" fmla="*/ 103539 w 608133"/>
                  <a:gd name="connsiteY77" fmla="*/ 255578 h 544483"/>
                  <a:gd name="connsiteX78" fmla="*/ 239973 w 608133"/>
                  <a:gd name="connsiteY78" fmla="*/ 138930 h 544483"/>
                  <a:gd name="connsiteX79" fmla="*/ 238324 w 608133"/>
                  <a:gd name="connsiteY79" fmla="*/ 133505 h 544483"/>
                  <a:gd name="connsiteX80" fmla="*/ 248027 w 608133"/>
                  <a:gd name="connsiteY80" fmla="*/ 123817 h 544483"/>
                  <a:gd name="connsiteX81" fmla="*/ 261225 w 608133"/>
                  <a:gd name="connsiteY81" fmla="*/ 123817 h 544483"/>
                  <a:gd name="connsiteX82" fmla="*/ 208533 w 608133"/>
                  <a:gd name="connsiteY82" fmla="*/ 13951 h 544483"/>
                  <a:gd name="connsiteX83" fmla="*/ 209018 w 608133"/>
                  <a:gd name="connsiteY83" fmla="*/ 4553 h 544483"/>
                  <a:gd name="connsiteX84" fmla="*/ 217267 w 608133"/>
                  <a:gd name="connsiteY84" fmla="*/ 0 h 54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08133" h="544483">
                    <a:moveTo>
                      <a:pt x="428791" y="468343"/>
                    </a:moveTo>
                    <a:lnTo>
                      <a:pt x="506412" y="468343"/>
                    </a:lnTo>
                    <a:cubicBezTo>
                      <a:pt x="511749" y="468343"/>
                      <a:pt x="516115" y="472612"/>
                      <a:pt x="516115" y="478046"/>
                    </a:cubicBezTo>
                    <a:cubicBezTo>
                      <a:pt x="516115" y="483382"/>
                      <a:pt x="511749" y="487748"/>
                      <a:pt x="506412" y="487748"/>
                    </a:cubicBezTo>
                    <a:lnTo>
                      <a:pt x="428791" y="487748"/>
                    </a:lnTo>
                    <a:cubicBezTo>
                      <a:pt x="423357" y="487748"/>
                      <a:pt x="419088" y="483382"/>
                      <a:pt x="419088" y="478046"/>
                    </a:cubicBezTo>
                    <a:cubicBezTo>
                      <a:pt x="419088" y="472612"/>
                      <a:pt x="423357" y="468343"/>
                      <a:pt x="428791" y="468343"/>
                    </a:cubicBezTo>
                    <a:close/>
                    <a:moveTo>
                      <a:pt x="313720" y="321170"/>
                    </a:moveTo>
                    <a:lnTo>
                      <a:pt x="313720" y="385788"/>
                    </a:lnTo>
                    <a:cubicBezTo>
                      <a:pt x="334676" y="383657"/>
                      <a:pt x="355439" y="374162"/>
                      <a:pt x="355439" y="352752"/>
                    </a:cubicBezTo>
                    <a:cubicBezTo>
                      <a:pt x="355439" y="332795"/>
                      <a:pt x="342050" y="326401"/>
                      <a:pt x="313720" y="321170"/>
                    </a:cubicBezTo>
                    <a:close/>
                    <a:moveTo>
                      <a:pt x="294315" y="233494"/>
                    </a:moveTo>
                    <a:cubicBezTo>
                      <a:pt x="273456" y="235626"/>
                      <a:pt x="252693" y="245120"/>
                      <a:pt x="252693" y="266530"/>
                    </a:cubicBezTo>
                    <a:cubicBezTo>
                      <a:pt x="252693" y="286487"/>
                      <a:pt x="266082" y="292784"/>
                      <a:pt x="294315" y="298112"/>
                    </a:cubicBezTo>
                    <a:close/>
                    <a:moveTo>
                      <a:pt x="304018" y="188833"/>
                    </a:moveTo>
                    <a:cubicBezTo>
                      <a:pt x="309451" y="188833"/>
                      <a:pt x="313720" y="193193"/>
                      <a:pt x="313720" y="198521"/>
                    </a:cubicBezTo>
                    <a:lnTo>
                      <a:pt x="313720" y="214022"/>
                    </a:lnTo>
                    <a:cubicBezTo>
                      <a:pt x="350685" y="217025"/>
                      <a:pt x="374843" y="237369"/>
                      <a:pt x="374843" y="266530"/>
                    </a:cubicBezTo>
                    <a:cubicBezTo>
                      <a:pt x="374843" y="271858"/>
                      <a:pt x="370477" y="276218"/>
                      <a:pt x="365141" y="276218"/>
                    </a:cubicBezTo>
                    <a:cubicBezTo>
                      <a:pt x="359805" y="276218"/>
                      <a:pt x="355439" y="271858"/>
                      <a:pt x="355439" y="266530"/>
                    </a:cubicBezTo>
                    <a:cubicBezTo>
                      <a:pt x="355439" y="245120"/>
                      <a:pt x="334676" y="235626"/>
                      <a:pt x="313720" y="233494"/>
                    </a:cubicBezTo>
                    <a:lnTo>
                      <a:pt x="313720" y="301406"/>
                    </a:lnTo>
                    <a:cubicBezTo>
                      <a:pt x="342826" y="306444"/>
                      <a:pt x="374843" y="314969"/>
                      <a:pt x="374843" y="352752"/>
                    </a:cubicBezTo>
                    <a:cubicBezTo>
                      <a:pt x="374843" y="381913"/>
                      <a:pt x="350685" y="402257"/>
                      <a:pt x="313720" y="405261"/>
                    </a:cubicBezTo>
                    <a:lnTo>
                      <a:pt x="313720" y="420761"/>
                    </a:lnTo>
                    <a:cubicBezTo>
                      <a:pt x="313720" y="426090"/>
                      <a:pt x="309451" y="430449"/>
                      <a:pt x="304018" y="430449"/>
                    </a:cubicBezTo>
                    <a:cubicBezTo>
                      <a:pt x="298681" y="430449"/>
                      <a:pt x="294315" y="426090"/>
                      <a:pt x="294315" y="420761"/>
                    </a:cubicBezTo>
                    <a:lnTo>
                      <a:pt x="294315" y="405261"/>
                    </a:lnTo>
                    <a:cubicBezTo>
                      <a:pt x="257447" y="402257"/>
                      <a:pt x="233289" y="381913"/>
                      <a:pt x="233289" y="352752"/>
                    </a:cubicBezTo>
                    <a:cubicBezTo>
                      <a:pt x="233289" y="347424"/>
                      <a:pt x="237655" y="343064"/>
                      <a:pt x="242991" y="343064"/>
                    </a:cubicBezTo>
                    <a:cubicBezTo>
                      <a:pt x="248327" y="343064"/>
                      <a:pt x="252693" y="347424"/>
                      <a:pt x="252693" y="352752"/>
                    </a:cubicBezTo>
                    <a:cubicBezTo>
                      <a:pt x="252693" y="374162"/>
                      <a:pt x="273456" y="383657"/>
                      <a:pt x="294315" y="385788"/>
                    </a:cubicBezTo>
                    <a:lnTo>
                      <a:pt x="294315" y="317779"/>
                    </a:lnTo>
                    <a:cubicBezTo>
                      <a:pt x="265306" y="312838"/>
                      <a:pt x="233289" y="304313"/>
                      <a:pt x="233289" y="266530"/>
                    </a:cubicBezTo>
                    <a:cubicBezTo>
                      <a:pt x="233289" y="237369"/>
                      <a:pt x="257447" y="217025"/>
                      <a:pt x="294315" y="214022"/>
                    </a:cubicBezTo>
                    <a:lnTo>
                      <a:pt x="294315" y="198521"/>
                    </a:lnTo>
                    <a:cubicBezTo>
                      <a:pt x="294315" y="193193"/>
                      <a:pt x="298681" y="188833"/>
                      <a:pt x="304018" y="188833"/>
                    </a:cubicBezTo>
                    <a:close/>
                    <a:moveTo>
                      <a:pt x="278303" y="143193"/>
                    </a:moveTo>
                    <a:cubicBezTo>
                      <a:pt x="167972" y="184272"/>
                      <a:pt x="51527" y="310995"/>
                      <a:pt x="46869" y="468333"/>
                    </a:cubicBezTo>
                    <a:lnTo>
                      <a:pt x="62880" y="468333"/>
                    </a:lnTo>
                    <a:cubicBezTo>
                      <a:pt x="68217" y="468333"/>
                      <a:pt x="72584" y="472596"/>
                      <a:pt x="72584" y="478021"/>
                    </a:cubicBezTo>
                    <a:cubicBezTo>
                      <a:pt x="72584" y="483350"/>
                      <a:pt x="68217" y="487710"/>
                      <a:pt x="62880" y="487710"/>
                    </a:cubicBezTo>
                    <a:lnTo>
                      <a:pt x="37262" y="487710"/>
                    </a:lnTo>
                    <a:cubicBezTo>
                      <a:pt x="27267" y="488194"/>
                      <a:pt x="19407" y="496332"/>
                      <a:pt x="19407" y="506408"/>
                    </a:cubicBezTo>
                    <a:cubicBezTo>
                      <a:pt x="19407" y="516678"/>
                      <a:pt x="27850" y="525106"/>
                      <a:pt x="38233" y="525106"/>
                    </a:cubicBezTo>
                    <a:lnTo>
                      <a:pt x="569900" y="525106"/>
                    </a:lnTo>
                    <a:cubicBezTo>
                      <a:pt x="580283" y="525106"/>
                      <a:pt x="588726" y="516678"/>
                      <a:pt x="588726" y="506408"/>
                    </a:cubicBezTo>
                    <a:cubicBezTo>
                      <a:pt x="588726" y="496332"/>
                      <a:pt x="580866" y="488194"/>
                      <a:pt x="570871" y="487710"/>
                    </a:cubicBezTo>
                    <a:lnTo>
                      <a:pt x="545253" y="487710"/>
                    </a:lnTo>
                    <a:cubicBezTo>
                      <a:pt x="539819" y="487710"/>
                      <a:pt x="535549" y="483350"/>
                      <a:pt x="535549" y="478021"/>
                    </a:cubicBezTo>
                    <a:cubicBezTo>
                      <a:pt x="535549" y="472596"/>
                      <a:pt x="539819" y="468333"/>
                      <a:pt x="545253" y="468333"/>
                    </a:cubicBezTo>
                    <a:lnTo>
                      <a:pt x="561264" y="468333"/>
                    </a:lnTo>
                    <a:cubicBezTo>
                      <a:pt x="556606" y="310995"/>
                      <a:pt x="440064" y="184272"/>
                      <a:pt x="329733" y="143193"/>
                    </a:cubicBezTo>
                    <a:close/>
                    <a:moveTo>
                      <a:pt x="232696" y="19377"/>
                    </a:moveTo>
                    <a:lnTo>
                      <a:pt x="282670" y="123817"/>
                    </a:lnTo>
                    <a:lnTo>
                      <a:pt x="325366" y="123817"/>
                    </a:lnTo>
                    <a:lnTo>
                      <a:pt x="375437" y="19377"/>
                    </a:lnTo>
                    <a:lnTo>
                      <a:pt x="286066" y="19377"/>
                    </a:lnTo>
                    <a:lnTo>
                      <a:pt x="286066" y="35556"/>
                    </a:lnTo>
                    <a:cubicBezTo>
                      <a:pt x="286066" y="40885"/>
                      <a:pt x="281699" y="45244"/>
                      <a:pt x="276362" y="45244"/>
                    </a:cubicBezTo>
                    <a:cubicBezTo>
                      <a:pt x="271025" y="45244"/>
                      <a:pt x="266659" y="40885"/>
                      <a:pt x="266659" y="35556"/>
                    </a:cubicBezTo>
                    <a:lnTo>
                      <a:pt x="266659" y="19377"/>
                    </a:lnTo>
                    <a:close/>
                    <a:moveTo>
                      <a:pt x="217267" y="0"/>
                    </a:moveTo>
                    <a:lnTo>
                      <a:pt x="390866" y="0"/>
                    </a:lnTo>
                    <a:cubicBezTo>
                      <a:pt x="394166" y="0"/>
                      <a:pt x="397271" y="1744"/>
                      <a:pt x="399018" y="4553"/>
                    </a:cubicBezTo>
                    <a:cubicBezTo>
                      <a:pt x="400861" y="7363"/>
                      <a:pt x="401055" y="10948"/>
                      <a:pt x="399600" y="13951"/>
                    </a:cubicBezTo>
                    <a:lnTo>
                      <a:pt x="346909" y="123817"/>
                    </a:lnTo>
                    <a:lnTo>
                      <a:pt x="360106" y="123817"/>
                    </a:lnTo>
                    <a:cubicBezTo>
                      <a:pt x="365443" y="123817"/>
                      <a:pt x="369809" y="128176"/>
                      <a:pt x="369809" y="133505"/>
                    </a:cubicBezTo>
                    <a:cubicBezTo>
                      <a:pt x="369809" y="135539"/>
                      <a:pt x="369227" y="137380"/>
                      <a:pt x="368160" y="138930"/>
                    </a:cubicBezTo>
                    <a:cubicBezTo>
                      <a:pt x="419298" y="164798"/>
                      <a:pt x="467720" y="205877"/>
                      <a:pt x="504594" y="255578"/>
                    </a:cubicBezTo>
                    <a:cubicBezTo>
                      <a:pt x="552725" y="320392"/>
                      <a:pt x="578925" y="394217"/>
                      <a:pt x="580671" y="469786"/>
                    </a:cubicBezTo>
                    <a:cubicBezTo>
                      <a:pt x="596586" y="474437"/>
                      <a:pt x="608133" y="489066"/>
                      <a:pt x="608133" y="506408"/>
                    </a:cubicBezTo>
                    <a:cubicBezTo>
                      <a:pt x="608133" y="527432"/>
                      <a:pt x="590957" y="544483"/>
                      <a:pt x="569900" y="544483"/>
                    </a:cubicBezTo>
                    <a:lnTo>
                      <a:pt x="38233" y="544483"/>
                    </a:lnTo>
                    <a:cubicBezTo>
                      <a:pt x="17176" y="544483"/>
                      <a:pt x="0" y="527432"/>
                      <a:pt x="0" y="506408"/>
                    </a:cubicBezTo>
                    <a:cubicBezTo>
                      <a:pt x="0" y="489066"/>
                      <a:pt x="11450" y="474437"/>
                      <a:pt x="27365" y="469786"/>
                    </a:cubicBezTo>
                    <a:cubicBezTo>
                      <a:pt x="29208" y="394217"/>
                      <a:pt x="55408" y="320392"/>
                      <a:pt x="103539" y="255578"/>
                    </a:cubicBezTo>
                    <a:cubicBezTo>
                      <a:pt x="140316" y="205877"/>
                      <a:pt x="188738" y="164798"/>
                      <a:pt x="239973" y="138930"/>
                    </a:cubicBezTo>
                    <a:cubicBezTo>
                      <a:pt x="238906" y="137380"/>
                      <a:pt x="238324" y="135539"/>
                      <a:pt x="238324" y="133505"/>
                    </a:cubicBezTo>
                    <a:cubicBezTo>
                      <a:pt x="238324" y="128176"/>
                      <a:pt x="242593" y="123817"/>
                      <a:pt x="248027" y="123817"/>
                    </a:cubicBezTo>
                    <a:lnTo>
                      <a:pt x="261225" y="123817"/>
                    </a:lnTo>
                    <a:lnTo>
                      <a:pt x="208533" y="13951"/>
                    </a:lnTo>
                    <a:cubicBezTo>
                      <a:pt x="207078" y="10948"/>
                      <a:pt x="207272" y="7363"/>
                      <a:pt x="209018" y="4553"/>
                    </a:cubicBezTo>
                    <a:cubicBezTo>
                      <a:pt x="210862" y="1744"/>
                      <a:pt x="213967" y="0"/>
                      <a:pt x="21726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66" name="iṩľíḋe"/>
              <p:cNvSpPr/>
              <p:nvPr/>
            </p:nvSpPr>
            <p:spPr bwMode="auto">
              <a:xfrm>
                <a:off x="8135134" y="3824077"/>
                <a:ext cx="177421" cy="210276"/>
              </a:xfrm>
              <a:custGeom>
                <a:avLst/>
                <a:gdLst>
                  <a:gd name="T0" fmla="*/ 65 w 65"/>
                  <a:gd name="T1" fmla="*/ 3 h 77"/>
                  <a:gd name="T2" fmla="*/ 62 w 65"/>
                  <a:gd name="T3" fmla="*/ 0 h 77"/>
                  <a:gd name="T4" fmla="*/ 20 w 65"/>
                  <a:gd name="T5" fmla="*/ 15 h 77"/>
                  <a:gd name="T6" fmla="*/ 18 w 65"/>
                  <a:gd name="T7" fmla="*/ 17 h 77"/>
                  <a:gd name="T8" fmla="*/ 18 w 65"/>
                  <a:gd name="T9" fmla="*/ 60 h 77"/>
                  <a:gd name="T10" fmla="*/ 11 w 65"/>
                  <a:gd name="T11" fmla="*/ 59 h 77"/>
                  <a:gd name="T12" fmla="*/ 0 w 65"/>
                  <a:gd name="T13" fmla="*/ 68 h 77"/>
                  <a:gd name="T14" fmla="*/ 11 w 65"/>
                  <a:gd name="T15" fmla="*/ 77 h 77"/>
                  <a:gd name="T16" fmla="*/ 22 w 65"/>
                  <a:gd name="T17" fmla="*/ 68 h 77"/>
                  <a:gd name="T18" fmla="*/ 22 w 65"/>
                  <a:gd name="T19" fmla="*/ 68 h 77"/>
                  <a:gd name="T20" fmla="*/ 22 w 65"/>
                  <a:gd name="T21" fmla="*/ 68 h 77"/>
                  <a:gd name="T22" fmla="*/ 22 w 65"/>
                  <a:gd name="T23" fmla="*/ 28 h 77"/>
                  <a:gd name="T24" fmla="*/ 59 w 65"/>
                  <a:gd name="T25" fmla="*/ 15 h 77"/>
                  <a:gd name="T26" fmla="*/ 59 w 65"/>
                  <a:gd name="T27" fmla="*/ 46 h 77"/>
                  <a:gd name="T28" fmla="*/ 53 w 65"/>
                  <a:gd name="T29" fmla="*/ 44 h 77"/>
                  <a:gd name="T30" fmla="*/ 42 w 65"/>
                  <a:gd name="T31" fmla="*/ 53 h 77"/>
                  <a:gd name="T32" fmla="*/ 53 w 65"/>
                  <a:gd name="T33" fmla="*/ 63 h 77"/>
                  <a:gd name="T34" fmla="*/ 64 w 65"/>
                  <a:gd name="T35" fmla="*/ 54 h 77"/>
                  <a:gd name="T36" fmla="*/ 64 w 65"/>
                  <a:gd name="T37" fmla="*/ 54 h 77"/>
                  <a:gd name="T38" fmla="*/ 64 w 65"/>
                  <a:gd name="T39" fmla="*/ 54 h 77"/>
                  <a:gd name="T40" fmla="*/ 65 w 65"/>
                  <a:gd name="T4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" h="77">
                    <a:moveTo>
                      <a:pt x="65" y="3"/>
                    </a:moveTo>
                    <a:cubicBezTo>
                      <a:pt x="65" y="2"/>
                      <a:pt x="64" y="0"/>
                      <a:pt x="62" y="0"/>
                    </a:cubicBezTo>
                    <a:cubicBezTo>
                      <a:pt x="62" y="0"/>
                      <a:pt x="20" y="15"/>
                      <a:pt x="20" y="15"/>
                    </a:cubicBezTo>
                    <a:cubicBezTo>
                      <a:pt x="19" y="15"/>
                      <a:pt x="18" y="16"/>
                      <a:pt x="18" y="17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15" y="59"/>
                      <a:pt x="14" y="59"/>
                      <a:pt x="11" y="59"/>
                    </a:cubicBezTo>
                    <a:cubicBezTo>
                      <a:pt x="5" y="58"/>
                      <a:pt x="0" y="62"/>
                      <a:pt x="0" y="68"/>
                    </a:cubicBezTo>
                    <a:cubicBezTo>
                      <a:pt x="0" y="73"/>
                      <a:pt x="5" y="77"/>
                      <a:pt x="11" y="77"/>
                    </a:cubicBezTo>
                    <a:cubicBezTo>
                      <a:pt x="17" y="77"/>
                      <a:pt x="22" y="73"/>
                      <a:pt x="22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45"/>
                      <a:pt x="55" y="44"/>
                      <a:pt x="53" y="44"/>
                    </a:cubicBezTo>
                    <a:cubicBezTo>
                      <a:pt x="47" y="44"/>
                      <a:pt x="42" y="48"/>
                      <a:pt x="42" y="53"/>
                    </a:cubicBezTo>
                    <a:cubicBezTo>
                      <a:pt x="42" y="59"/>
                      <a:pt x="46" y="63"/>
                      <a:pt x="53" y="63"/>
                    </a:cubicBezTo>
                    <a:cubicBezTo>
                      <a:pt x="59" y="63"/>
                      <a:pt x="64" y="59"/>
                      <a:pt x="64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4"/>
                      <a:pt x="64" y="54"/>
                      <a:pt x="64" y="54"/>
                    </a:cubicBezTo>
                    <a:lnTo>
                      <a:pt x="65" y="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67" name="ïSḷíḑè"/>
              <p:cNvSpPr/>
              <p:nvPr/>
            </p:nvSpPr>
            <p:spPr bwMode="auto">
              <a:xfrm>
                <a:off x="9257486" y="3227567"/>
                <a:ext cx="185306" cy="185005"/>
              </a:xfrm>
              <a:custGeom>
                <a:avLst/>
                <a:gdLst>
                  <a:gd name="T0" fmla="*/ 0 w 6555"/>
                  <a:gd name="T1" fmla="*/ 0 h 6555"/>
                  <a:gd name="T2" fmla="*/ 0 w 6555"/>
                  <a:gd name="T3" fmla="*/ 6555 h 6555"/>
                  <a:gd name="T4" fmla="*/ 6555 w 6555"/>
                  <a:gd name="T5" fmla="*/ 6555 h 6555"/>
                  <a:gd name="T6" fmla="*/ 6555 w 6555"/>
                  <a:gd name="T7" fmla="*/ 0 h 6555"/>
                  <a:gd name="T8" fmla="*/ 0 w 6555"/>
                  <a:gd name="T9" fmla="*/ 0 h 6555"/>
                  <a:gd name="T10" fmla="*/ 6118 w 6555"/>
                  <a:gd name="T11" fmla="*/ 6118 h 6555"/>
                  <a:gd name="T12" fmla="*/ 4767 w 6555"/>
                  <a:gd name="T13" fmla="*/ 6118 h 6555"/>
                  <a:gd name="T14" fmla="*/ 4767 w 6555"/>
                  <a:gd name="T15" fmla="*/ 5664 h 6555"/>
                  <a:gd name="T16" fmla="*/ 5664 w 6555"/>
                  <a:gd name="T17" fmla="*/ 5664 h 6555"/>
                  <a:gd name="T18" fmla="*/ 5664 w 6555"/>
                  <a:gd name="T19" fmla="*/ 890 h 6555"/>
                  <a:gd name="T20" fmla="*/ 4334 w 6555"/>
                  <a:gd name="T21" fmla="*/ 890 h 6555"/>
                  <a:gd name="T22" fmla="*/ 4334 w 6555"/>
                  <a:gd name="T23" fmla="*/ 1327 h 6555"/>
                  <a:gd name="T24" fmla="*/ 5227 w 6555"/>
                  <a:gd name="T25" fmla="*/ 1327 h 6555"/>
                  <a:gd name="T26" fmla="*/ 5227 w 6555"/>
                  <a:gd name="T27" fmla="*/ 3087 h 6555"/>
                  <a:gd name="T28" fmla="*/ 4767 w 6555"/>
                  <a:gd name="T29" fmla="*/ 3087 h 6555"/>
                  <a:gd name="T30" fmla="*/ 4767 w 6555"/>
                  <a:gd name="T31" fmla="*/ 1788 h 6555"/>
                  <a:gd name="T32" fmla="*/ 1788 w 6555"/>
                  <a:gd name="T33" fmla="*/ 1788 h 6555"/>
                  <a:gd name="T34" fmla="*/ 1788 w 6555"/>
                  <a:gd name="T35" fmla="*/ 4767 h 6555"/>
                  <a:gd name="T36" fmla="*/ 3314 w 6555"/>
                  <a:gd name="T37" fmla="*/ 4767 h 6555"/>
                  <a:gd name="T38" fmla="*/ 3314 w 6555"/>
                  <a:gd name="T39" fmla="*/ 4330 h 6555"/>
                  <a:gd name="T40" fmla="*/ 2225 w 6555"/>
                  <a:gd name="T41" fmla="*/ 4330 h 6555"/>
                  <a:gd name="T42" fmla="*/ 2225 w 6555"/>
                  <a:gd name="T43" fmla="*/ 2225 h 6555"/>
                  <a:gd name="T44" fmla="*/ 3443 w 6555"/>
                  <a:gd name="T45" fmla="*/ 2225 h 6555"/>
                  <a:gd name="T46" fmla="*/ 3443 w 6555"/>
                  <a:gd name="T47" fmla="*/ 2675 h 6555"/>
                  <a:gd name="T48" fmla="*/ 2675 w 6555"/>
                  <a:gd name="T49" fmla="*/ 2675 h 6555"/>
                  <a:gd name="T50" fmla="*/ 2675 w 6555"/>
                  <a:gd name="T51" fmla="*/ 3880 h 6555"/>
                  <a:gd name="T52" fmla="*/ 3880 w 6555"/>
                  <a:gd name="T53" fmla="*/ 3880 h 6555"/>
                  <a:gd name="T54" fmla="*/ 3880 w 6555"/>
                  <a:gd name="T55" fmla="*/ 3443 h 6555"/>
                  <a:gd name="T56" fmla="*/ 3112 w 6555"/>
                  <a:gd name="T57" fmla="*/ 3443 h 6555"/>
                  <a:gd name="T58" fmla="*/ 3112 w 6555"/>
                  <a:gd name="T59" fmla="*/ 3112 h 6555"/>
                  <a:gd name="T60" fmla="*/ 3880 w 6555"/>
                  <a:gd name="T61" fmla="*/ 3112 h 6555"/>
                  <a:gd name="T62" fmla="*/ 3880 w 6555"/>
                  <a:gd name="T63" fmla="*/ 2225 h 6555"/>
                  <a:gd name="T64" fmla="*/ 4330 w 6555"/>
                  <a:gd name="T65" fmla="*/ 2225 h 6555"/>
                  <a:gd name="T66" fmla="*/ 4330 w 6555"/>
                  <a:gd name="T67" fmla="*/ 4330 h 6555"/>
                  <a:gd name="T68" fmla="*/ 3842 w 6555"/>
                  <a:gd name="T69" fmla="*/ 4330 h 6555"/>
                  <a:gd name="T70" fmla="*/ 3842 w 6555"/>
                  <a:gd name="T71" fmla="*/ 4767 h 6555"/>
                  <a:gd name="T72" fmla="*/ 4767 w 6555"/>
                  <a:gd name="T73" fmla="*/ 4767 h 6555"/>
                  <a:gd name="T74" fmla="*/ 4767 w 6555"/>
                  <a:gd name="T75" fmla="*/ 3524 h 6555"/>
                  <a:gd name="T76" fmla="*/ 5227 w 6555"/>
                  <a:gd name="T77" fmla="*/ 3524 h 6555"/>
                  <a:gd name="T78" fmla="*/ 5227 w 6555"/>
                  <a:gd name="T79" fmla="*/ 5227 h 6555"/>
                  <a:gd name="T80" fmla="*/ 1327 w 6555"/>
                  <a:gd name="T81" fmla="*/ 5227 h 6555"/>
                  <a:gd name="T82" fmla="*/ 1327 w 6555"/>
                  <a:gd name="T83" fmla="*/ 4461 h 6555"/>
                  <a:gd name="T84" fmla="*/ 890 w 6555"/>
                  <a:gd name="T85" fmla="*/ 4461 h 6555"/>
                  <a:gd name="T86" fmla="*/ 890 w 6555"/>
                  <a:gd name="T87" fmla="*/ 5664 h 6555"/>
                  <a:gd name="T88" fmla="*/ 4330 w 6555"/>
                  <a:gd name="T89" fmla="*/ 5664 h 6555"/>
                  <a:gd name="T90" fmla="*/ 4330 w 6555"/>
                  <a:gd name="T91" fmla="*/ 6118 h 6555"/>
                  <a:gd name="T92" fmla="*/ 437 w 6555"/>
                  <a:gd name="T93" fmla="*/ 6118 h 6555"/>
                  <a:gd name="T94" fmla="*/ 437 w 6555"/>
                  <a:gd name="T95" fmla="*/ 2094 h 6555"/>
                  <a:gd name="T96" fmla="*/ 890 w 6555"/>
                  <a:gd name="T97" fmla="*/ 2094 h 6555"/>
                  <a:gd name="T98" fmla="*/ 890 w 6555"/>
                  <a:gd name="T99" fmla="*/ 3987 h 6555"/>
                  <a:gd name="T100" fmla="*/ 1327 w 6555"/>
                  <a:gd name="T101" fmla="*/ 3987 h 6555"/>
                  <a:gd name="T102" fmla="*/ 1327 w 6555"/>
                  <a:gd name="T103" fmla="*/ 1327 h 6555"/>
                  <a:gd name="T104" fmla="*/ 3878 w 6555"/>
                  <a:gd name="T105" fmla="*/ 1327 h 6555"/>
                  <a:gd name="T106" fmla="*/ 3878 w 6555"/>
                  <a:gd name="T107" fmla="*/ 890 h 6555"/>
                  <a:gd name="T108" fmla="*/ 890 w 6555"/>
                  <a:gd name="T109" fmla="*/ 890 h 6555"/>
                  <a:gd name="T110" fmla="*/ 890 w 6555"/>
                  <a:gd name="T111" fmla="*/ 1657 h 6555"/>
                  <a:gd name="T112" fmla="*/ 437 w 6555"/>
                  <a:gd name="T113" fmla="*/ 1657 h 6555"/>
                  <a:gd name="T114" fmla="*/ 437 w 6555"/>
                  <a:gd name="T115" fmla="*/ 437 h 6555"/>
                  <a:gd name="T116" fmla="*/ 6118 w 6555"/>
                  <a:gd name="T117" fmla="*/ 437 h 6555"/>
                  <a:gd name="T118" fmla="*/ 6118 w 6555"/>
                  <a:gd name="T119" fmla="*/ 6118 h 6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555" h="6555">
                    <a:moveTo>
                      <a:pt x="0" y="0"/>
                    </a:moveTo>
                    <a:lnTo>
                      <a:pt x="0" y="6555"/>
                    </a:lnTo>
                    <a:lnTo>
                      <a:pt x="6555" y="6555"/>
                    </a:lnTo>
                    <a:lnTo>
                      <a:pt x="6555" y="0"/>
                    </a:lnTo>
                    <a:lnTo>
                      <a:pt x="0" y="0"/>
                    </a:lnTo>
                    <a:close/>
                    <a:moveTo>
                      <a:pt x="6118" y="6118"/>
                    </a:moveTo>
                    <a:lnTo>
                      <a:pt x="4767" y="6118"/>
                    </a:lnTo>
                    <a:lnTo>
                      <a:pt x="4767" y="5664"/>
                    </a:lnTo>
                    <a:lnTo>
                      <a:pt x="5664" y="5664"/>
                    </a:lnTo>
                    <a:lnTo>
                      <a:pt x="5664" y="890"/>
                    </a:lnTo>
                    <a:lnTo>
                      <a:pt x="4334" y="890"/>
                    </a:lnTo>
                    <a:lnTo>
                      <a:pt x="4334" y="1327"/>
                    </a:lnTo>
                    <a:lnTo>
                      <a:pt x="5227" y="1327"/>
                    </a:lnTo>
                    <a:lnTo>
                      <a:pt x="5227" y="3087"/>
                    </a:lnTo>
                    <a:lnTo>
                      <a:pt x="4767" y="3087"/>
                    </a:lnTo>
                    <a:lnTo>
                      <a:pt x="4767" y="1788"/>
                    </a:lnTo>
                    <a:lnTo>
                      <a:pt x="1788" y="1788"/>
                    </a:lnTo>
                    <a:lnTo>
                      <a:pt x="1788" y="4767"/>
                    </a:lnTo>
                    <a:lnTo>
                      <a:pt x="3314" y="4767"/>
                    </a:lnTo>
                    <a:lnTo>
                      <a:pt x="3314" y="4330"/>
                    </a:lnTo>
                    <a:lnTo>
                      <a:pt x="2225" y="4330"/>
                    </a:lnTo>
                    <a:lnTo>
                      <a:pt x="2225" y="2225"/>
                    </a:lnTo>
                    <a:lnTo>
                      <a:pt x="3443" y="2225"/>
                    </a:lnTo>
                    <a:lnTo>
                      <a:pt x="3443" y="2675"/>
                    </a:lnTo>
                    <a:lnTo>
                      <a:pt x="2675" y="2675"/>
                    </a:lnTo>
                    <a:lnTo>
                      <a:pt x="2675" y="3880"/>
                    </a:lnTo>
                    <a:lnTo>
                      <a:pt x="3880" y="3880"/>
                    </a:lnTo>
                    <a:lnTo>
                      <a:pt x="3880" y="3443"/>
                    </a:lnTo>
                    <a:lnTo>
                      <a:pt x="3112" y="3443"/>
                    </a:lnTo>
                    <a:lnTo>
                      <a:pt x="3112" y="3112"/>
                    </a:lnTo>
                    <a:lnTo>
                      <a:pt x="3880" y="3112"/>
                    </a:lnTo>
                    <a:lnTo>
                      <a:pt x="3880" y="2225"/>
                    </a:lnTo>
                    <a:lnTo>
                      <a:pt x="4330" y="2225"/>
                    </a:lnTo>
                    <a:lnTo>
                      <a:pt x="4330" y="4330"/>
                    </a:lnTo>
                    <a:lnTo>
                      <a:pt x="3842" y="4330"/>
                    </a:lnTo>
                    <a:lnTo>
                      <a:pt x="3842" y="4767"/>
                    </a:lnTo>
                    <a:lnTo>
                      <a:pt x="4767" y="4767"/>
                    </a:lnTo>
                    <a:lnTo>
                      <a:pt x="4767" y="3524"/>
                    </a:lnTo>
                    <a:lnTo>
                      <a:pt x="5227" y="3524"/>
                    </a:lnTo>
                    <a:lnTo>
                      <a:pt x="5227" y="5227"/>
                    </a:lnTo>
                    <a:lnTo>
                      <a:pt x="1327" y="5227"/>
                    </a:lnTo>
                    <a:lnTo>
                      <a:pt x="1327" y="4461"/>
                    </a:lnTo>
                    <a:lnTo>
                      <a:pt x="890" y="4461"/>
                    </a:lnTo>
                    <a:lnTo>
                      <a:pt x="890" y="5664"/>
                    </a:lnTo>
                    <a:lnTo>
                      <a:pt x="4330" y="5664"/>
                    </a:lnTo>
                    <a:lnTo>
                      <a:pt x="4330" y="6118"/>
                    </a:lnTo>
                    <a:lnTo>
                      <a:pt x="437" y="6118"/>
                    </a:lnTo>
                    <a:lnTo>
                      <a:pt x="437" y="2094"/>
                    </a:lnTo>
                    <a:lnTo>
                      <a:pt x="890" y="2094"/>
                    </a:lnTo>
                    <a:lnTo>
                      <a:pt x="890" y="3987"/>
                    </a:lnTo>
                    <a:lnTo>
                      <a:pt x="1327" y="3987"/>
                    </a:lnTo>
                    <a:lnTo>
                      <a:pt x="1327" y="1327"/>
                    </a:lnTo>
                    <a:lnTo>
                      <a:pt x="3878" y="1327"/>
                    </a:lnTo>
                    <a:lnTo>
                      <a:pt x="3878" y="890"/>
                    </a:lnTo>
                    <a:lnTo>
                      <a:pt x="890" y="890"/>
                    </a:lnTo>
                    <a:lnTo>
                      <a:pt x="890" y="1657"/>
                    </a:lnTo>
                    <a:lnTo>
                      <a:pt x="437" y="1657"/>
                    </a:lnTo>
                    <a:lnTo>
                      <a:pt x="437" y="437"/>
                    </a:lnTo>
                    <a:lnTo>
                      <a:pt x="6118" y="437"/>
                    </a:lnTo>
                    <a:lnTo>
                      <a:pt x="6118" y="611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68" name="ïŝlíḋe"/>
              <p:cNvSpPr/>
              <p:nvPr/>
            </p:nvSpPr>
            <p:spPr bwMode="auto">
              <a:xfrm>
                <a:off x="9174689" y="3577139"/>
                <a:ext cx="273359" cy="165816"/>
              </a:xfrm>
              <a:custGeom>
                <a:avLst/>
                <a:gdLst>
                  <a:gd name="connsiteX0" fmla="*/ 224257 w 604110"/>
                  <a:gd name="connsiteY0" fmla="*/ 90747 h 366446"/>
                  <a:gd name="connsiteX1" fmla="*/ 253606 w 604110"/>
                  <a:gd name="connsiteY1" fmla="*/ 90747 h 366446"/>
                  <a:gd name="connsiteX2" fmla="*/ 301929 w 604110"/>
                  <a:gd name="connsiteY2" fmla="*/ 179700 h 366446"/>
                  <a:gd name="connsiteX3" fmla="*/ 350253 w 604110"/>
                  <a:gd name="connsiteY3" fmla="*/ 90747 h 366446"/>
                  <a:gd name="connsiteX4" fmla="*/ 379854 w 604110"/>
                  <a:gd name="connsiteY4" fmla="*/ 90747 h 366446"/>
                  <a:gd name="connsiteX5" fmla="*/ 344940 w 604110"/>
                  <a:gd name="connsiteY5" fmla="*/ 149375 h 366446"/>
                  <a:gd name="connsiteX6" fmla="*/ 367963 w 604110"/>
                  <a:gd name="connsiteY6" fmla="*/ 149375 h 366446"/>
                  <a:gd name="connsiteX7" fmla="*/ 367963 w 604110"/>
                  <a:gd name="connsiteY7" fmla="*/ 167317 h 366446"/>
                  <a:gd name="connsiteX8" fmla="*/ 334567 w 604110"/>
                  <a:gd name="connsiteY8" fmla="*/ 167317 h 366446"/>
                  <a:gd name="connsiteX9" fmla="*/ 317615 w 604110"/>
                  <a:gd name="connsiteY9" fmla="*/ 196126 h 366446"/>
                  <a:gd name="connsiteX10" fmla="*/ 363662 w 604110"/>
                  <a:gd name="connsiteY10" fmla="*/ 196126 h 366446"/>
                  <a:gd name="connsiteX11" fmla="*/ 363662 w 604110"/>
                  <a:gd name="connsiteY11" fmla="*/ 213815 h 366446"/>
                  <a:gd name="connsiteX12" fmla="*/ 314326 w 604110"/>
                  <a:gd name="connsiteY12" fmla="*/ 213815 h 366446"/>
                  <a:gd name="connsiteX13" fmla="*/ 314326 w 604110"/>
                  <a:gd name="connsiteY13" fmla="*/ 275981 h 366446"/>
                  <a:gd name="connsiteX14" fmla="*/ 289279 w 604110"/>
                  <a:gd name="connsiteY14" fmla="*/ 275981 h 366446"/>
                  <a:gd name="connsiteX15" fmla="*/ 289279 w 604110"/>
                  <a:gd name="connsiteY15" fmla="*/ 213815 h 366446"/>
                  <a:gd name="connsiteX16" fmla="*/ 241461 w 604110"/>
                  <a:gd name="connsiteY16" fmla="*/ 213815 h 366446"/>
                  <a:gd name="connsiteX17" fmla="*/ 241461 w 604110"/>
                  <a:gd name="connsiteY17" fmla="*/ 196126 h 366446"/>
                  <a:gd name="connsiteX18" fmla="*/ 286243 w 604110"/>
                  <a:gd name="connsiteY18" fmla="*/ 196126 h 366446"/>
                  <a:gd name="connsiteX19" fmla="*/ 269292 w 604110"/>
                  <a:gd name="connsiteY19" fmla="*/ 167317 h 366446"/>
                  <a:gd name="connsiteX20" fmla="*/ 235389 w 604110"/>
                  <a:gd name="connsiteY20" fmla="*/ 167317 h 366446"/>
                  <a:gd name="connsiteX21" fmla="*/ 235389 w 604110"/>
                  <a:gd name="connsiteY21" fmla="*/ 149375 h 366446"/>
                  <a:gd name="connsiteX22" fmla="*/ 258919 w 604110"/>
                  <a:gd name="connsiteY22" fmla="*/ 149375 h 366446"/>
                  <a:gd name="connsiteX23" fmla="*/ 301929 w 604110"/>
                  <a:gd name="connsiteY23" fmla="*/ 47764 h 366446"/>
                  <a:gd name="connsiteX24" fmla="*/ 166276 w 604110"/>
                  <a:gd name="connsiteY24" fmla="*/ 183223 h 366446"/>
                  <a:gd name="connsiteX25" fmla="*/ 301929 w 604110"/>
                  <a:gd name="connsiteY25" fmla="*/ 318682 h 366446"/>
                  <a:gd name="connsiteX26" fmla="*/ 437581 w 604110"/>
                  <a:gd name="connsiteY26" fmla="*/ 183223 h 366446"/>
                  <a:gd name="connsiteX27" fmla="*/ 301929 w 604110"/>
                  <a:gd name="connsiteY27" fmla="*/ 47764 h 366446"/>
                  <a:gd name="connsiteX28" fmla="*/ 0 w 604110"/>
                  <a:gd name="connsiteY28" fmla="*/ 0 h 366446"/>
                  <a:gd name="connsiteX29" fmla="*/ 604110 w 604110"/>
                  <a:gd name="connsiteY29" fmla="*/ 0 h 366446"/>
                  <a:gd name="connsiteX30" fmla="*/ 604110 w 604110"/>
                  <a:gd name="connsiteY30" fmla="*/ 366446 h 366446"/>
                  <a:gd name="connsiteX31" fmla="*/ 0 w 604110"/>
                  <a:gd name="connsiteY31" fmla="*/ 366446 h 36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4110" h="366446">
                    <a:moveTo>
                      <a:pt x="224257" y="90747"/>
                    </a:moveTo>
                    <a:lnTo>
                      <a:pt x="253606" y="90747"/>
                    </a:lnTo>
                    <a:lnTo>
                      <a:pt x="301929" y="179700"/>
                    </a:lnTo>
                    <a:lnTo>
                      <a:pt x="350253" y="90747"/>
                    </a:lnTo>
                    <a:lnTo>
                      <a:pt x="379854" y="90747"/>
                    </a:lnTo>
                    <a:lnTo>
                      <a:pt x="344940" y="149375"/>
                    </a:lnTo>
                    <a:lnTo>
                      <a:pt x="367963" y="149375"/>
                    </a:lnTo>
                    <a:lnTo>
                      <a:pt x="367963" y="167317"/>
                    </a:lnTo>
                    <a:lnTo>
                      <a:pt x="334567" y="167317"/>
                    </a:lnTo>
                    <a:lnTo>
                      <a:pt x="317615" y="196126"/>
                    </a:lnTo>
                    <a:lnTo>
                      <a:pt x="363662" y="196126"/>
                    </a:lnTo>
                    <a:lnTo>
                      <a:pt x="363662" y="213815"/>
                    </a:lnTo>
                    <a:lnTo>
                      <a:pt x="314326" y="213815"/>
                    </a:lnTo>
                    <a:lnTo>
                      <a:pt x="314326" y="275981"/>
                    </a:lnTo>
                    <a:lnTo>
                      <a:pt x="289279" y="275981"/>
                    </a:lnTo>
                    <a:lnTo>
                      <a:pt x="289279" y="213815"/>
                    </a:lnTo>
                    <a:lnTo>
                      <a:pt x="241461" y="213815"/>
                    </a:lnTo>
                    <a:lnTo>
                      <a:pt x="241461" y="196126"/>
                    </a:lnTo>
                    <a:lnTo>
                      <a:pt x="286243" y="196126"/>
                    </a:lnTo>
                    <a:lnTo>
                      <a:pt x="269292" y="167317"/>
                    </a:lnTo>
                    <a:lnTo>
                      <a:pt x="235389" y="167317"/>
                    </a:lnTo>
                    <a:lnTo>
                      <a:pt x="235389" y="149375"/>
                    </a:lnTo>
                    <a:lnTo>
                      <a:pt x="258919" y="149375"/>
                    </a:lnTo>
                    <a:close/>
                    <a:moveTo>
                      <a:pt x="301929" y="47764"/>
                    </a:moveTo>
                    <a:cubicBezTo>
                      <a:pt x="227016" y="47764"/>
                      <a:pt x="166276" y="108417"/>
                      <a:pt x="166276" y="183223"/>
                    </a:cubicBezTo>
                    <a:cubicBezTo>
                      <a:pt x="166276" y="258029"/>
                      <a:pt x="227016" y="318682"/>
                      <a:pt x="301929" y="318682"/>
                    </a:cubicBezTo>
                    <a:cubicBezTo>
                      <a:pt x="377094" y="318682"/>
                      <a:pt x="437581" y="258029"/>
                      <a:pt x="437581" y="183223"/>
                    </a:cubicBezTo>
                    <a:cubicBezTo>
                      <a:pt x="437581" y="108417"/>
                      <a:pt x="376841" y="47764"/>
                      <a:pt x="301929" y="47764"/>
                    </a:cubicBezTo>
                    <a:close/>
                    <a:moveTo>
                      <a:pt x="0" y="0"/>
                    </a:moveTo>
                    <a:lnTo>
                      <a:pt x="604110" y="0"/>
                    </a:lnTo>
                    <a:lnTo>
                      <a:pt x="604110" y="366446"/>
                    </a:lnTo>
                    <a:lnTo>
                      <a:pt x="0" y="3664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grpSp>
            <p:nvGrpSpPr>
              <p:cNvPr id="3369" name="í$ḻíḓe"/>
              <p:cNvGrpSpPr/>
              <p:nvPr/>
            </p:nvGrpSpPr>
            <p:grpSpPr>
              <a:xfrm>
                <a:off x="8520203" y="3406637"/>
                <a:ext cx="302273" cy="279448"/>
                <a:chOff x="8495974" y="3079868"/>
                <a:chExt cx="399279" cy="369129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471" name="îṩľíḍé"/>
                <p:cNvSpPr/>
                <p:nvPr/>
              </p:nvSpPr>
              <p:spPr bwMode="auto">
                <a:xfrm>
                  <a:off x="8509862" y="3079868"/>
                  <a:ext cx="385391" cy="168848"/>
                </a:xfrm>
                <a:custGeom>
                  <a:avLst/>
                  <a:gdLst>
                    <a:gd name="T0" fmla="*/ 33 w 2573"/>
                    <a:gd name="T1" fmla="*/ 1129 h 1129"/>
                    <a:gd name="T2" fmla="*/ 0 w 2573"/>
                    <a:gd name="T3" fmla="*/ 528 h 1129"/>
                    <a:gd name="T4" fmla="*/ 11 w 2573"/>
                    <a:gd name="T5" fmla="*/ 505 h 1129"/>
                    <a:gd name="T6" fmla="*/ 659 w 2573"/>
                    <a:gd name="T7" fmla="*/ 0 h 1129"/>
                    <a:gd name="T8" fmla="*/ 2544 w 2573"/>
                    <a:gd name="T9" fmla="*/ 0 h 1129"/>
                    <a:gd name="T10" fmla="*/ 2556 w 2573"/>
                    <a:gd name="T11" fmla="*/ 4 h 1129"/>
                    <a:gd name="T12" fmla="*/ 2564 w 2573"/>
                    <a:gd name="T13" fmla="*/ 10 h 1129"/>
                    <a:gd name="T14" fmla="*/ 2573 w 2573"/>
                    <a:gd name="T15" fmla="*/ 27 h 1129"/>
                    <a:gd name="T16" fmla="*/ 2573 w 2573"/>
                    <a:gd name="T17" fmla="*/ 186 h 1129"/>
                    <a:gd name="T18" fmla="*/ 2573 w 2573"/>
                    <a:gd name="T19" fmla="*/ 328 h 1129"/>
                    <a:gd name="T20" fmla="*/ 2573 w 2573"/>
                    <a:gd name="T21" fmla="*/ 600 h 1129"/>
                    <a:gd name="T22" fmla="*/ 2024 w 2573"/>
                    <a:gd name="T23" fmla="*/ 1121 h 1129"/>
                    <a:gd name="T24" fmla="*/ 2024 w 2573"/>
                    <a:gd name="T25" fmla="*/ 1121 h 1129"/>
                    <a:gd name="T26" fmla="*/ 1370 w 2573"/>
                    <a:gd name="T27" fmla="*/ 1063 h 1129"/>
                    <a:gd name="T28" fmla="*/ 1370 w 2573"/>
                    <a:gd name="T29" fmla="*/ 991 h 1129"/>
                    <a:gd name="T30" fmla="*/ 1303 w 2573"/>
                    <a:gd name="T31" fmla="*/ 1063 h 1129"/>
                    <a:gd name="T32" fmla="*/ 718 w 2573"/>
                    <a:gd name="T33" fmla="*/ 1063 h 1129"/>
                    <a:gd name="T34" fmla="*/ 651 w 2573"/>
                    <a:gd name="T35" fmla="*/ 991 h 1129"/>
                    <a:gd name="T36" fmla="*/ 2035 w 2573"/>
                    <a:gd name="T37" fmla="*/ 981 h 1129"/>
                    <a:gd name="T38" fmla="*/ 2507 w 2573"/>
                    <a:gd name="T39" fmla="*/ 546 h 1129"/>
                    <a:gd name="T40" fmla="*/ 1969 w 2573"/>
                    <a:gd name="T41" fmla="*/ 925 h 1129"/>
                    <a:gd name="T42" fmla="*/ 1370 w 2573"/>
                    <a:gd name="T43" fmla="*/ 925 h 1129"/>
                    <a:gd name="T44" fmla="*/ 651 w 2573"/>
                    <a:gd name="T45" fmla="*/ 843 h 1129"/>
                    <a:gd name="T46" fmla="*/ 2035 w 2573"/>
                    <a:gd name="T47" fmla="*/ 839 h 1129"/>
                    <a:gd name="T48" fmla="*/ 2507 w 2573"/>
                    <a:gd name="T49" fmla="*/ 404 h 1129"/>
                    <a:gd name="T50" fmla="*/ 1969 w 2573"/>
                    <a:gd name="T51" fmla="*/ 776 h 1129"/>
                    <a:gd name="T52" fmla="*/ 1370 w 2573"/>
                    <a:gd name="T53" fmla="*/ 776 h 1129"/>
                    <a:gd name="T54" fmla="*/ 651 w 2573"/>
                    <a:gd name="T55" fmla="*/ 700 h 1129"/>
                    <a:gd name="T56" fmla="*/ 2035 w 2573"/>
                    <a:gd name="T57" fmla="*/ 698 h 1129"/>
                    <a:gd name="T58" fmla="*/ 2507 w 2573"/>
                    <a:gd name="T59" fmla="*/ 263 h 1129"/>
                    <a:gd name="T60" fmla="*/ 1969 w 2573"/>
                    <a:gd name="T61" fmla="*/ 633 h 1129"/>
                    <a:gd name="T62" fmla="*/ 1370 w 2573"/>
                    <a:gd name="T63" fmla="*/ 633 h 1129"/>
                    <a:gd name="T64" fmla="*/ 651 w 2573"/>
                    <a:gd name="T65" fmla="*/ 563 h 1129"/>
                    <a:gd name="T66" fmla="*/ 2035 w 2573"/>
                    <a:gd name="T67" fmla="*/ 545 h 1129"/>
                    <a:gd name="T68" fmla="*/ 2507 w 2573"/>
                    <a:gd name="T69" fmla="*/ 109 h 1129"/>
                    <a:gd name="T70" fmla="*/ 1989 w 2573"/>
                    <a:gd name="T71" fmla="*/ 497 h 1129"/>
                    <a:gd name="T72" fmla="*/ 1821 w 2573"/>
                    <a:gd name="T73" fmla="*/ 127 h 1129"/>
                    <a:gd name="T74" fmla="*/ 1504 w 2573"/>
                    <a:gd name="T75" fmla="*/ 421 h 1129"/>
                    <a:gd name="T76" fmla="*/ 1324 w 2573"/>
                    <a:gd name="T77" fmla="*/ 497 h 1129"/>
                    <a:gd name="T78" fmla="*/ 1788 w 2573"/>
                    <a:gd name="T79" fmla="*/ 67 h 1129"/>
                    <a:gd name="T80" fmla="*/ 1164 w 2573"/>
                    <a:gd name="T81" fmla="*/ 176 h 1129"/>
                    <a:gd name="T82" fmla="*/ 672 w 2573"/>
                    <a:gd name="T83" fmla="*/ 497 h 1129"/>
                    <a:gd name="T84" fmla="*/ 820 w 2573"/>
                    <a:gd name="T85" fmla="*/ 218 h 1129"/>
                    <a:gd name="T86" fmla="*/ 671 w 2573"/>
                    <a:gd name="T87" fmla="*/ 67 h 1129"/>
                    <a:gd name="T88" fmla="*/ 860 w 2573"/>
                    <a:gd name="T89" fmla="*/ 270 h 1129"/>
                    <a:gd name="T90" fmla="*/ 1043 w 2573"/>
                    <a:gd name="T91" fmla="*/ 190 h 1129"/>
                    <a:gd name="T92" fmla="*/ 1777 w 2573"/>
                    <a:gd name="T93" fmla="*/ 25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573" h="1129">
                      <a:moveTo>
                        <a:pt x="2002" y="1129"/>
                      </a:moveTo>
                      <a:lnTo>
                        <a:pt x="2002" y="1129"/>
                      </a:lnTo>
                      <a:lnTo>
                        <a:pt x="33" y="1129"/>
                      </a:lnTo>
                      <a:cubicBezTo>
                        <a:pt x="15" y="1129"/>
                        <a:pt x="0" y="1114"/>
                        <a:pt x="0" y="1096"/>
                      </a:cubicBezTo>
                      <a:lnTo>
                        <a:pt x="0" y="530"/>
                      </a:lnTo>
                      <a:cubicBezTo>
                        <a:pt x="0" y="530"/>
                        <a:pt x="0" y="529"/>
                        <a:pt x="0" y="528"/>
                      </a:cubicBezTo>
                      <a:cubicBezTo>
                        <a:pt x="1" y="521"/>
                        <a:pt x="3" y="515"/>
                        <a:pt x="6" y="510"/>
                      </a:cubicBezTo>
                      <a:cubicBezTo>
                        <a:pt x="8" y="508"/>
                        <a:pt x="9" y="507"/>
                        <a:pt x="11" y="505"/>
                      </a:cubicBezTo>
                      <a:lnTo>
                        <a:pt x="11" y="505"/>
                      </a:lnTo>
                      <a:cubicBezTo>
                        <a:pt x="12" y="505"/>
                        <a:pt x="12" y="504"/>
                        <a:pt x="13" y="504"/>
                      </a:cubicBezTo>
                      <a:lnTo>
                        <a:pt x="638" y="7"/>
                      </a:lnTo>
                      <a:cubicBezTo>
                        <a:pt x="644" y="3"/>
                        <a:pt x="651" y="0"/>
                        <a:pt x="659" y="0"/>
                      </a:cubicBezTo>
                      <a:lnTo>
                        <a:pt x="2540" y="0"/>
                      </a:lnTo>
                      <a:cubicBezTo>
                        <a:pt x="2541" y="0"/>
                        <a:pt x="2543" y="0"/>
                        <a:pt x="2544" y="0"/>
                      </a:cubicBezTo>
                      <a:lnTo>
                        <a:pt x="2544" y="0"/>
                      </a:lnTo>
                      <a:cubicBezTo>
                        <a:pt x="2544" y="0"/>
                        <a:pt x="2544" y="0"/>
                        <a:pt x="2544" y="0"/>
                      </a:cubicBezTo>
                      <a:lnTo>
                        <a:pt x="2544" y="0"/>
                      </a:lnTo>
                      <a:cubicBezTo>
                        <a:pt x="2549" y="1"/>
                        <a:pt x="2552" y="2"/>
                        <a:pt x="2556" y="4"/>
                      </a:cubicBezTo>
                      <a:cubicBezTo>
                        <a:pt x="2556" y="4"/>
                        <a:pt x="2556" y="4"/>
                        <a:pt x="2556" y="4"/>
                      </a:cubicBezTo>
                      <a:lnTo>
                        <a:pt x="2556" y="4"/>
                      </a:lnTo>
                      <a:cubicBezTo>
                        <a:pt x="2559" y="6"/>
                        <a:pt x="2561" y="8"/>
                        <a:pt x="2564" y="10"/>
                      </a:cubicBezTo>
                      <a:cubicBezTo>
                        <a:pt x="2566" y="12"/>
                        <a:pt x="2568" y="15"/>
                        <a:pt x="2570" y="19"/>
                      </a:cubicBezTo>
                      <a:cubicBezTo>
                        <a:pt x="2571" y="21"/>
                        <a:pt x="2572" y="24"/>
                        <a:pt x="2573" y="27"/>
                      </a:cubicBezTo>
                      <a:lnTo>
                        <a:pt x="2573" y="27"/>
                      </a:lnTo>
                      <a:lnTo>
                        <a:pt x="2573" y="27"/>
                      </a:lnTo>
                      <a:cubicBezTo>
                        <a:pt x="2573" y="29"/>
                        <a:pt x="2573" y="31"/>
                        <a:pt x="2573" y="34"/>
                      </a:cubicBezTo>
                      <a:lnTo>
                        <a:pt x="2573" y="186"/>
                      </a:lnTo>
                      <a:lnTo>
                        <a:pt x="2573" y="187"/>
                      </a:lnTo>
                      <a:lnTo>
                        <a:pt x="2573" y="327"/>
                      </a:lnTo>
                      <a:lnTo>
                        <a:pt x="2573" y="328"/>
                      </a:lnTo>
                      <a:lnTo>
                        <a:pt x="2573" y="470"/>
                      </a:lnTo>
                      <a:lnTo>
                        <a:pt x="2573" y="470"/>
                      </a:lnTo>
                      <a:lnTo>
                        <a:pt x="2573" y="600"/>
                      </a:lnTo>
                      <a:cubicBezTo>
                        <a:pt x="2573" y="610"/>
                        <a:pt x="2569" y="619"/>
                        <a:pt x="2563" y="625"/>
                      </a:cubicBezTo>
                      <a:lnTo>
                        <a:pt x="2024" y="1121"/>
                      </a:lnTo>
                      <a:cubicBezTo>
                        <a:pt x="2024" y="1121"/>
                        <a:pt x="2024" y="1121"/>
                        <a:pt x="2024" y="1121"/>
                      </a:cubicBezTo>
                      <a:lnTo>
                        <a:pt x="2024" y="1121"/>
                      </a:lnTo>
                      <a:cubicBezTo>
                        <a:pt x="2024" y="1121"/>
                        <a:pt x="2024" y="1121"/>
                        <a:pt x="2024" y="1121"/>
                      </a:cubicBezTo>
                      <a:cubicBezTo>
                        <a:pt x="2024" y="1121"/>
                        <a:pt x="2024" y="1121"/>
                        <a:pt x="2024" y="1121"/>
                      </a:cubicBezTo>
                      <a:cubicBezTo>
                        <a:pt x="2019" y="1126"/>
                        <a:pt x="2011" y="1129"/>
                        <a:pt x="2003" y="1129"/>
                      </a:cubicBezTo>
                      <a:cubicBezTo>
                        <a:pt x="2003" y="1129"/>
                        <a:pt x="2002" y="1129"/>
                        <a:pt x="2002" y="1129"/>
                      </a:cubicBezTo>
                      <a:close/>
                      <a:moveTo>
                        <a:pt x="1370" y="1063"/>
                      </a:moveTo>
                      <a:lnTo>
                        <a:pt x="1969" y="1063"/>
                      </a:lnTo>
                      <a:lnTo>
                        <a:pt x="1969" y="991"/>
                      </a:lnTo>
                      <a:lnTo>
                        <a:pt x="1370" y="991"/>
                      </a:lnTo>
                      <a:lnTo>
                        <a:pt x="1370" y="1063"/>
                      </a:lnTo>
                      <a:close/>
                      <a:moveTo>
                        <a:pt x="718" y="1063"/>
                      </a:moveTo>
                      <a:lnTo>
                        <a:pt x="1303" y="1063"/>
                      </a:lnTo>
                      <a:lnTo>
                        <a:pt x="1303" y="563"/>
                      </a:lnTo>
                      <a:lnTo>
                        <a:pt x="718" y="563"/>
                      </a:lnTo>
                      <a:lnTo>
                        <a:pt x="718" y="1063"/>
                      </a:lnTo>
                      <a:close/>
                      <a:moveTo>
                        <a:pt x="67" y="1063"/>
                      </a:moveTo>
                      <a:lnTo>
                        <a:pt x="651" y="1063"/>
                      </a:lnTo>
                      <a:lnTo>
                        <a:pt x="651" y="991"/>
                      </a:lnTo>
                      <a:lnTo>
                        <a:pt x="67" y="991"/>
                      </a:lnTo>
                      <a:lnTo>
                        <a:pt x="67" y="1063"/>
                      </a:lnTo>
                      <a:close/>
                      <a:moveTo>
                        <a:pt x="2035" y="981"/>
                      </a:moveTo>
                      <a:lnTo>
                        <a:pt x="2035" y="1020"/>
                      </a:lnTo>
                      <a:lnTo>
                        <a:pt x="2507" y="586"/>
                      </a:lnTo>
                      <a:lnTo>
                        <a:pt x="2507" y="546"/>
                      </a:lnTo>
                      <a:lnTo>
                        <a:pt x="2035" y="981"/>
                      </a:lnTo>
                      <a:close/>
                      <a:moveTo>
                        <a:pt x="1370" y="925"/>
                      </a:moveTo>
                      <a:lnTo>
                        <a:pt x="1969" y="925"/>
                      </a:lnTo>
                      <a:lnTo>
                        <a:pt x="1969" y="843"/>
                      </a:lnTo>
                      <a:lnTo>
                        <a:pt x="1370" y="843"/>
                      </a:lnTo>
                      <a:lnTo>
                        <a:pt x="1370" y="925"/>
                      </a:lnTo>
                      <a:close/>
                      <a:moveTo>
                        <a:pt x="67" y="925"/>
                      </a:moveTo>
                      <a:lnTo>
                        <a:pt x="651" y="925"/>
                      </a:lnTo>
                      <a:lnTo>
                        <a:pt x="651" y="843"/>
                      </a:lnTo>
                      <a:lnTo>
                        <a:pt x="67" y="843"/>
                      </a:lnTo>
                      <a:lnTo>
                        <a:pt x="67" y="925"/>
                      </a:lnTo>
                      <a:close/>
                      <a:moveTo>
                        <a:pt x="2035" y="839"/>
                      </a:moveTo>
                      <a:lnTo>
                        <a:pt x="2035" y="890"/>
                      </a:lnTo>
                      <a:lnTo>
                        <a:pt x="2507" y="455"/>
                      </a:lnTo>
                      <a:lnTo>
                        <a:pt x="2507" y="404"/>
                      </a:lnTo>
                      <a:lnTo>
                        <a:pt x="2035" y="839"/>
                      </a:lnTo>
                      <a:close/>
                      <a:moveTo>
                        <a:pt x="1370" y="776"/>
                      </a:moveTo>
                      <a:lnTo>
                        <a:pt x="1969" y="776"/>
                      </a:lnTo>
                      <a:lnTo>
                        <a:pt x="1969" y="700"/>
                      </a:lnTo>
                      <a:lnTo>
                        <a:pt x="1370" y="700"/>
                      </a:lnTo>
                      <a:lnTo>
                        <a:pt x="1370" y="776"/>
                      </a:lnTo>
                      <a:close/>
                      <a:moveTo>
                        <a:pt x="67" y="776"/>
                      </a:moveTo>
                      <a:lnTo>
                        <a:pt x="651" y="776"/>
                      </a:lnTo>
                      <a:lnTo>
                        <a:pt x="651" y="700"/>
                      </a:lnTo>
                      <a:lnTo>
                        <a:pt x="67" y="700"/>
                      </a:lnTo>
                      <a:lnTo>
                        <a:pt x="67" y="776"/>
                      </a:lnTo>
                      <a:close/>
                      <a:moveTo>
                        <a:pt x="2035" y="698"/>
                      </a:moveTo>
                      <a:lnTo>
                        <a:pt x="2035" y="748"/>
                      </a:lnTo>
                      <a:lnTo>
                        <a:pt x="2507" y="313"/>
                      </a:lnTo>
                      <a:lnTo>
                        <a:pt x="2507" y="263"/>
                      </a:lnTo>
                      <a:lnTo>
                        <a:pt x="2035" y="698"/>
                      </a:lnTo>
                      <a:close/>
                      <a:moveTo>
                        <a:pt x="1370" y="633"/>
                      </a:moveTo>
                      <a:lnTo>
                        <a:pt x="1969" y="633"/>
                      </a:lnTo>
                      <a:lnTo>
                        <a:pt x="1969" y="563"/>
                      </a:lnTo>
                      <a:lnTo>
                        <a:pt x="1370" y="563"/>
                      </a:lnTo>
                      <a:lnTo>
                        <a:pt x="1370" y="633"/>
                      </a:lnTo>
                      <a:close/>
                      <a:moveTo>
                        <a:pt x="67" y="633"/>
                      </a:moveTo>
                      <a:lnTo>
                        <a:pt x="651" y="633"/>
                      </a:lnTo>
                      <a:lnTo>
                        <a:pt x="651" y="563"/>
                      </a:lnTo>
                      <a:lnTo>
                        <a:pt x="67" y="563"/>
                      </a:lnTo>
                      <a:lnTo>
                        <a:pt x="67" y="633"/>
                      </a:lnTo>
                      <a:close/>
                      <a:moveTo>
                        <a:pt x="2035" y="545"/>
                      </a:moveTo>
                      <a:lnTo>
                        <a:pt x="2035" y="607"/>
                      </a:lnTo>
                      <a:lnTo>
                        <a:pt x="2507" y="172"/>
                      </a:lnTo>
                      <a:lnTo>
                        <a:pt x="2507" y="109"/>
                      </a:lnTo>
                      <a:lnTo>
                        <a:pt x="2035" y="545"/>
                      </a:lnTo>
                      <a:close/>
                      <a:moveTo>
                        <a:pt x="1422" y="497"/>
                      </a:moveTo>
                      <a:lnTo>
                        <a:pt x="1989" y="497"/>
                      </a:lnTo>
                      <a:lnTo>
                        <a:pt x="2455" y="67"/>
                      </a:lnTo>
                      <a:lnTo>
                        <a:pt x="1886" y="67"/>
                      </a:lnTo>
                      <a:lnTo>
                        <a:pt x="1821" y="127"/>
                      </a:lnTo>
                      <a:cubicBezTo>
                        <a:pt x="1843" y="140"/>
                        <a:pt x="1865" y="159"/>
                        <a:pt x="1873" y="187"/>
                      </a:cubicBezTo>
                      <a:cubicBezTo>
                        <a:pt x="1884" y="224"/>
                        <a:pt x="1867" y="264"/>
                        <a:pt x="1823" y="306"/>
                      </a:cubicBezTo>
                      <a:cubicBezTo>
                        <a:pt x="1717" y="408"/>
                        <a:pt x="1553" y="419"/>
                        <a:pt x="1504" y="421"/>
                      </a:cubicBezTo>
                      <a:lnTo>
                        <a:pt x="1422" y="497"/>
                      </a:lnTo>
                      <a:close/>
                      <a:moveTo>
                        <a:pt x="777" y="497"/>
                      </a:moveTo>
                      <a:lnTo>
                        <a:pt x="1324" y="497"/>
                      </a:lnTo>
                      <a:lnTo>
                        <a:pt x="1468" y="363"/>
                      </a:lnTo>
                      <a:cubicBezTo>
                        <a:pt x="1468" y="363"/>
                        <a:pt x="1469" y="363"/>
                        <a:pt x="1469" y="363"/>
                      </a:cubicBezTo>
                      <a:lnTo>
                        <a:pt x="1788" y="67"/>
                      </a:lnTo>
                      <a:lnTo>
                        <a:pt x="1295" y="67"/>
                      </a:lnTo>
                      <a:lnTo>
                        <a:pt x="1165" y="175"/>
                      </a:lnTo>
                      <a:cubicBezTo>
                        <a:pt x="1164" y="175"/>
                        <a:pt x="1164" y="176"/>
                        <a:pt x="1164" y="176"/>
                      </a:cubicBezTo>
                      <a:lnTo>
                        <a:pt x="777" y="497"/>
                      </a:lnTo>
                      <a:close/>
                      <a:moveTo>
                        <a:pt x="129" y="497"/>
                      </a:moveTo>
                      <a:lnTo>
                        <a:pt x="672" y="497"/>
                      </a:lnTo>
                      <a:lnTo>
                        <a:pt x="792" y="398"/>
                      </a:lnTo>
                      <a:cubicBezTo>
                        <a:pt x="772" y="386"/>
                        <a:pt x="754" y="368"/>
                        <a:pt x="748" y="343"/>
                      </a:cubicBezTo>
                      <a:cubicBezTo>
                        <a:pt x="734" y="284"/>
                        <a:pt x="799" y="234"/>
                        <a:pt x="820" y="218"/>
                      </a:cubicBezTo>
                      <a:cubicBezTo>
                        <a:pt x="951" y="118"/>
                        <a:pt x="1087" y="114"/>
                        <a:pt x="1132" y="116"/>
                      </a:cubicBezTo>
                      <a:lnTo>
                        <a:pt x="1191" y="67"/>
                      </a:lnTo>
                      <a:lnTo>
                        <a:pt x="671" y="67"/>
                      </a:lnTo>
                      <a:lnTo>
                        <a:pt x="129" y="497"/>
                      </a:lnTo>
                      <a:close/>
                      <a:moveTo>
                        <a:pt x="1043" y="190"/>
                      </a:moveTo>
                      <a:cubicBezTo>
                        <a:pt x="991" y="199"/>
                        <a:pt x="924" y="222"/>
                        <a:pt x="860" y="270"/>
                      </a:cubicBezTo>
                      <a:cubicBezTo>
                        <a:pt x="819" y="302"/>
                        <a:pt x="811" y="322"/>
                        <a:pt x="812" y="328"/>
                      </a:cubicBezTo>
                      <a:cubicBezTo>
                        <a:pt x="814" y="335"/>
                        <a:pt x="831" y="345"/>
                        <a:pt x="848" y="351"/>
                      </a:cubicBezTo>
                      <a:lnTo>
                        <a:pt x="1043" y="190"/>
                      </a:lnTo>
                      <a:close/>
                      <a:moveTo>
                        <a:pt x="1768" y="176"/>
                      </a:moveTo>
                      <a:lnTo>
                        <a:pt x="1586" y="345"/>
                      </a:lnTo>
                      <a:cubicBezTo>
                        <a:pt x="1646" y="334"/>
                        <a:pt x="1722" y="310"/>
                        <a:pt x="1777" y="258"/>
                      </a:cubicBezTo>
                      <a:cubicBezTo>
                        <a:pt x="1800" y="236"/>
                        <a:pt x="1812" y="216"/>
                        <a:pt x="1809" y="205"/>
                      </a:cubicBezTo>
                      <a:cubicBezTo>
                        <a:pt x="1806" y="194"/>
                        <a:pt x="1786" y="183"/>
                        <a:pt x="1768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72" name="iṣḻïḑé"/>
                <p:cNvSpPr/>
                <p:nvPr/>
              </p:nvSpPr>
              <p:spPr bwMode="auto">
                <a:xfrm>
                  <a:off x="8495974" y="3278869"/>
                  <a:ext cx="190959" cy="170128"/>
                </a:xfrm>
                <a:custGeom>
                  <a:avLst/>
                  <a:gdLst>
                    <a:gd name="T0" fmla="*/ 46 w 53"/>
                    <a:gd name="T1" fmla="*/ 18 h 47"/>
                    <a:gd name="T2" fmla="*/ 44 w 53"/>
                    <a:gd name="T3" fmla="*/ 16 h 47"/>
                    <a:gd name="T4" fmla="*/ 23 w 53"/>
                    <a:gd name="T5" fmla="*/ 0 h 47"/>
                    <a:gd name="T6" fmla="*/ 23 w 53"/>
                    <a:gd name="T7" fmla="*/ 0 h 47"/>
                    <a:gd name="T8" fmla="*/ 23 w 53"/>
                    <a:gd name="T9" fmla="*/ 0 h 47"/>
                    <a:gd name="T10" fmla="*/ 0 w 53"/>
                    <a:gd name="T11" fmla="*/ 41 h 47"/>
                    <a:gd name="T12" fmla="*/ 0 w 53"/>
                    <a:gd name="T13" fmla="*/ 45 h 47"/>
                    <a:gd name="T14" fmla="*/ 4 w 53"/>
                    <a:gd name="T15" fmla="*/ 47 h 47"/>
                    <a:gd name="T16" fmla="*/ 48 w 53"/>
                    <a:gd name="T17" fmla="*/ 47 h 47"/>
                    <a:gd name="T18" fmla="*/ 52 w 53"/>
                    <a:gd name="T19" fmla="*/ 45 h 47"/>
                    <a:gd name="T20" fmla="*/ 52 w 53"/>
                    <a:gd name="T21" fmla="*/ 42 h 47"/>
                    <a:gd name="T22" fmla="*/ 46 w 53"/>
                    <a:gd name="T23" fmla="*/ 18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47">
                      <a:moveTo>
                        <a:pt x="46" y="18"/>
                      </a:moveTo>
                      <a:cubicBezTo>
                        <a:pt x="45" y="17"/>
                        <a:pt x="45" y="16"/>
                        <a:pt x="44" y="16"/>
                      </a:cubicBezTo>
                      <a:cubicBezTo>
                        <a:pt x="36" y="12"/>
                        <a:pt x="29" y="6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4"/>
                        <a:pt x="0" y="45"/>
                      </a:cubicBezTo>
                      <a:cubicBezTo>
                        <a:pt x="1" y="46"/>
                        <a:pt x="3" y="47"/>
                        <a:pt x="4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50" y="47"/>
                        <a:pt x="51" y="46"/>
                        <a:pt x="52" y="45"/>
                      </a:cubicBezTo>
                      <a:cubicBezTo>
                        <a:pt x="52" y="44"/>
                        <a:pt x="53" y="43"/>
                        <a:pt x="52" y="42"/>
                      </a:cubicBezTo>
                      <a:lnTo>
                        <a:pt x="4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</p:grpSp>
          <p:sp>
            <p:nvSpPr>
              <p:cNvPr id="3370" name="í$ľídé"/>
              <p:cNvSpPr/>
              <p:nvPr/>
            </p:nvSpPr>
            <p:spPr bwMode="auto">
              <a:xfrm>
                <a:off x="8647684" y="2991284"/>
                <a:ext cx="205019" cy="89823"/>
              </a:xfrm>
              <a:custGeom>
                <a:avLst/>
                <a:gdLst>
                  <a:gd name="T0" fmla="*/ 33 w 2573"/>
                  <a:gd name="T1" fmla="*/ 1129 h 1129"/>
                  <a:gd name="T2" fmla="*/ 0 w 2573"/>
                  <a:gd name="T3" fmla="*/ 528 h 1129"/>
                  <a:gd name="T4" fmla="*/ 11 w 2573"/>
                  <a:gd name="T5" fmla="*/ 505 h 1129"/>
                  <a:gd name="T6" fmla="*/ 659 w 2573"/>
                  <a:gd name="T7" fmla="*/ 0 h 1129"/>
                  <a:gd name="T8" fmla="*/ 2544 w 2573"/>
                  <a:gd name="T9" fmla="*/ 0 h 1129"/>
                  <a:gd name="T10" fmla="*/ 2556 w 2573"/>
                  <a:gd name="T11" fmla="*/ 4 h 1129"/>
                  <a:gd name="T12" fmla="*/ 2564 w 2573"/>
                  <a:gd name="T13" fmla="*/ 10 h 1129"/>
                  <a:gd name="T14" fmla="*/ 2573 w 2573"/>
                  <a:gd name="T15" fmla="*/ 27 h 1129"/>
                  <a:gd name="T16" fmla="*/ 2573 w 2573"/>
                  <a:gd name="T17" fmla="*/ 186 h 1129"/>
                  <a:gd name="T18" fmla="*/ 2573 w 2573"/>
                  <a:gd name="T19" fmla="*/ 328 h 1129"/>
                  <a:gd name="T20" fmla="*/ 2573 w 2573"/>
                  <a:gd name="T21" fmla="*/ 600 h 1129"/>
                  <a:gd name="T22" fmla="*/ 2024 w 2573"/>
                  <a:gd name="T23" fmla="*/ 1121 h 1129"/>
                  <a:gd name="T24" fmla="*/ 2024 w 2573"/>
                  <a:gd name="T25" fmla="*/ 1121 h 1129"/>
                  <a:gd name="T26" fmla="*/ 1370 w 2573"/>
                  <a:gd name="T27" fmla="*/ 1063 h 1129"/>
                  <a:gd name="T28" fmla="*/ 1370 w 2573"/>
                  <a:gd name="T29" fmla="*/ 991 h 1129"/>
                  <a:gd name="T30" fmla="*/ 1303 w 2573"/>
                  <a:gd name="T31" fmla="*/ 1063 h 1129"/>
                  <a:gd name="T32" fmla="*/ 718 w 2573"/>
                  <a:gd name="T33" fmla="*/ 1063 h 1129"/>
                  <a:gd name="T34" fmla="*/ 651 w 2573"/>
                  <a:gd name="T35" fmla="*/ 991 h 1129"/>
                  <a:gd name="T36" fmla="*/ 2035 w 2573"/>
                  <a:gd name="T37" fmla="*/ 981 h 1129"/>
                  <a:gd name="T38" fmla="*/ 2507 w 2573"/>
                  <a:gd name="T39" fmla="*/ 546 h 1129"/>
                  <a:gd name="T40" fmla="*/ 1969 w 2573"/>
                  <a:gd name="T41" fmla="*/ 925 h 1129"/>
                  <a:gd name="T42" fmla="*/ 1370 w 2573"/>
                  <a:gd name="T43" fmla="*/ 925 h 1129"/>
                  <a:gd name="T44" fmla="*/ 651 w 2573"/>
                  <a:gd name="T45" fmla="*/ 843 h 1129"/>
                  <a:gd name="T46" fmla="*/ 2035 w 2573"/>
                  <a:gd name="T47" fmla="*/ 839 h 1129"/>
                  <a:gd name="T48" fmla="*/ 2507 w 2573"/>
                  <a:gd name="T49" fmla="*/ 404 h 1129"/>
                  <a:gd name="T50" fmla="*/ 1969 w 2573"/>
                  <a:gd name="T51" fmla="*/ 776 h 1129"/>
                  <a:gd name="T52" fmla="*/ 1370 w 2573"/>
                  <a:gd name="T53" fmla="*/ 776 h 1129"/>
                  <a:gd name="T54" fmla="*/ 651 w 2573"/>
                  <a:gd name="T55" fmla="*/ 700 h 1129"/>
                  <a:gd name="T56" fmla="*/ 2035 w 2573"/>
                  <a:gd name="T57" fmla="*/ 698 h 1129"/>
                  <a:gd name="T58" fmla="*/ 2507 w 2573"/>
                  <a:gd name="T59" fmla="*/ 263 h 1129"/>
                  <a:gd name="T60" fmla="*/ 1969 w 2573"/>
                  <a:gd name="T61" fmla="*/ 633 h 1129"/>
                  <a:gd name="T62" fmla="*/ 1370 w 2573"/>
                  <a:gd name="T63" fmla="*/ 633 h 1129"/>
                  <a:gd name="T64" fmla="*/ 651 w 2573"/>
                  <a:gd name="T65" fmla="*/ 563 h 1129"/>
                  <a:gd name="T66" fmla="*/ 2035 w 2573"/>
                  <a:gd name="T67" fmla="*/ 545 h 1129"/>
                  <a:gd name="T68" fmla="*/ 2507 w 2573"/>
                  <a:gd name="T69" fmla="*/ 109 h 1129"/>
                  <a:gd name="T70" fmla="*/ 1989 w 2573"/>
                  <a:gd name="T71" fmla="*/ 497 h 1129"/>
                  <a:gd name="T72" fmla="*/ 1821 w 2573"/>
                  <a:gd name="T73" fmla="*/ 127 h 1129"/>
                  <a:gd name="T74" fmla="*/ 1504 w 2573"/>
                  <a:gd name="T75" fmla="*/ 421 h 1129"/>
                  <a:gd name="T76" fmla="*/ 1324 w 2573"/>
                  <a:gd name="T77" fmla="*/ 497 h 1129"/>
                  <a:gd name="T78" fmla="*/ 1788 w 2573"/>
                  <a:gd name="T79" fmla="*/ 67 h 1129"/>
                  <a:gd name="T80" fmla="*/ 1164 w 2573"/>
                  <a:gd name="T81" fmla="*/ 176 h 1129"/>
                  <a:gd name="T82" fmla="*/ 672 w 2573"/>
                  <a:gd name="T83" fmla="*/ 497 h 1129"/>
                  <a:gd name="T84" fmla="*/ 820 w 2573"/>
                  <a:gd name="T85" fmla="*/ 218 h 1129"/>
                  <a:gd name="T86" fmla="*/ 671 w 2573"/>
                  <a:gd name="T87" fmla="*/ 67 h 1129"/>
                  <a:gd name="T88" fmla="*/ 860 w 2573"/>
                  <a:gd name="T89" fmla="*/ 270 h 1129"/>
                  <a:gd name="T90" fmla="*/ 1043 w 2573"/>
                  <a:gd name="T91" fmla="*/ 190 h 1129"/>
                  <a:gd name="T92" fmla="*/ 1777 w 2573"/>
                  <a:gd name="T93" fmla="*/ 258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73" h="1129">
                    <a:moveTo>
                      <a:pt x="2002" y="1129"/>
                    </a:moveTo>
                    <a:lnTo>
                      <a:pt x="2002" y="1129"/>
                    </a:lnTo>
                    <a:lnTo>
                      <a:pt x="33" y="1129"/>
                    </a:lnTo>
                    <a:cubicBezTo>
                      <a:pt x="15" y="1129"/>
                      <a:pt x="0" y="1114"/>
                      <a:pt x="0" y="1096"/>
                    </a:cubicBezTo>
                    <a:lnTo>
                      <a:pt x="0" y="530"/>
                    </a:lnTo>
                    <a:cubicBezTo>
                      <a:pt x="0" y="530"/>
                      <a:pt x="0" y="529"/>
                      <a:pt x="0" y="528"/>
                    </a:cubicBezTo>
                    <a:cubicBezTo>
                      <a:pt x="1" y="521"/>
                      <a:pt x="3" y="515"/>
                      <a:pt x="6" y="510"/>
                    </a:cubicBezTo>
                    <a:cubicBezTo>
                      <a:pt x="8" y="508"/>
                      <a:pt x="9" y="507"/>
                      <a:pt x="11" y="505"/>
                    </a:cubicBezTo>
                    <a:lnTo>
                      <a:pt x="11" y="505"/>
                    </a:lnTo>
                    <a:cubicBezTo>
                      <a:pt x="12" y="505"/>
                      <a:pt x="12" y="504"/>
                      <a:pt x="13" y="504"/>
                    </a:cubicBezTo>
                    <a:lnTo>
                      <a:pt x="638" y="7"/>
                    </a:lnTo>
                    <a:cubicBezTo>
                      <a:pt x="644" y="3"/>
                      <a:pt x="651" y="0"/>
                      <a:pt x="659" y="0"/>
                    </a:cubicBezTo>
                    <a:lnTo>
                      <a:pt x="2540" y="0"/>
                    </a:lnTo>
                    <a:cubicBezTo>
                      <a:pt x="2541" y="0"/>
                      <a:pt x="2543" y="0"/>
                      <a:pt x="2544" y="0"/>
                    </a:cubicBezTo>
                    <a:lnTo>
                      <a:pt x="2544" y="0"/>
                    </a:lnTo>
                    <a:cubicBezTo>
                      <a:pt x="2544" y="0"/>
                      <a:pt x="2544" y="0"/>
                      <a:pt x="2544" y="0"/>
                    </a:cubicBezTo>
                    <a:lnTo>
                      <a:pt x="2544" y="0"/>
                    </a:lnTo>
                    <a:cubicBezTo>
                      <a:pt x="2549" y="1"/>
                      <a:pt x="2552" y="2"/>
                      <a:pt x="2556" y="4"/>
                    </a:cubicBezTo>
                    <a:cubicBezTo>
                      <a:pt x="2556" y="4"/>
                      <a:pt x="2556" y="4"/>
                      <a:pt x="2556" y="4"/>
                    </a:cubicBezTo>
                    <a:lnTo>
                      <a:pt x="2556" y="4"/>
                    </a:lnTo>
                    <a:cubicBezTo>
                      <a:pt x="2559" y="6"/>
                      <a:pt x="2561" y="8"/>
                      <a:pt x="2564" y="10"/>
                    </a:cubicBezTo>
                    <a:cubicBezTo>
                      <a:pt x="2566" y="12"/>
                      <a:pt x="2568" y="15"/>
                      <a:pt x="2570" y="19"/>
                    </a:cubicBezTo>
                    <a:cubicBezTo>
                      <a:pt x="2571" y="21"/>
                      <a:pt x="2572" y="24"/>
                      <a:pt x="2573" y="27"/>
                    </a:cubicBezTo>
                    <a:lnTo>
                      <a:pt x="2573" y="27"/>
                    </a:lnTo>
                    <a:lnTo>
                      <a:pt x="2573" y="27"/>
                    </a:lnTo>
                    <a:cubicBezTo>
                      <a:pt x="2573" y="29"/>
                      <a:pt x="2573" y="31"/>
                      <a:pt x="2573" y="34"/>
                    </a:cubicBezTo>
                    <a:lnTo>
                      <a:pt x="2573" y="186"/>
                    </a:lnTo>
                    <a:lnTo>
                      <a:pt x="2573" y="187"/>
                    </a:lnTo>
                    <a:lnTo>
                      <a:pt x="2573" y="327"/>
                    </a:lnTo>
                    <a:lnTo>
                      <a:pt x="2573" y="328"/>
                    </a:lnTo>
                    <a:lnTo>
                      <a:pt x="2573" y="470"/>
                    </a:lnTo>
                    <a:lnTo>
                      <a:pt x="2573" y="470"/>
                    </a:lnTo>
                    <a:lnTo>
                      <a:pt x="2573" y="600"/>
                    </a:lnTo>
                    <a:cubicBezTo>
                      <a:pt x="2573" y="610"/>
                      <a:pt x="2569" y="619"/>
                      <a:pt x="2563" y="625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19" y="1126"/>
                      <a:pt x="2011" y="1129"/>
                      <a:pt x="2003" y="1129"/>
                    </a:cubicBezTo>
                    <a:cubicBezTo>
                      <a:pt x="2003" y="1129"/>
                      <a:pt x="2002" y="1129"/>
                      <a:pt x="2002" y="1129"/>
                    </a:cubicBezTo>
                    <a:close/>
                    <a:moveTo>
                      <a:pt x="1370" y="1063"/>
                    </a:moveTo>
                    <a:lnTo>
                      <a:pt x="1969" y="1063"/>
                    </a:lnTo>
                    <a:lnTo>
                      <a:pt x="1969" y="991"/>
                    </a:lnTo>
                    <a:lnTo>
                      <a:pt x="1370" y="991"/>
                    </a:lnTo>
                    <a:lnTo>
                      <a:pt x="1370" y="1063"/>
                    </a:lnTo>
                    <a:close/>
                    <a:moveTo>
                      <a:pt x="718" y="1063"/>
                    </a:moveTo>
                    <a:lnTo>
                      <a:pt x="1303" y="1063"/>
                    </a:lnTo>
                    <a:lnTo>
                      <a:pt x="1303" y="563"/>
                    </a:lnTo>
                    <a:lnTo>
                      <a:pt x="718" y="563"/>
                    </a:lnTo>
                    <a:lnTo>
                      <a:pt x="718" y="1063"/>
                    </a:lnTo>
                    <a:close/>
                    <a:moveTo>
                      <a:pt x="67" y="1063"/>
                    </a:moveTo>
                    <a:lnTo>
                      <a:pt x="651" y="1063"/>
                    </a:lnTo>
                    <a:lnTo>
                      <a:pt x="651" y="991"/>
                    </a:lnTo>
                    <a:lnTo>
                      <a:pt x="67" y="991"/>
                    </a:lnTo>
                    <a:lnTo>
                      <a:pt x="67" y="1063"/>
                    </a:lnTo>
                    <a:close/>
                    <a:moveTo>
                      <a:pt x="2035" y="981"/>
                    </a:moveTo>
                    <a:lnTo>
                      <a:pt x="2035" y="1020"/>
                    </a:lnTo>
                    <a:lnTo>
                      <a:pt x="2507" y="586"/>
                    </a:lnTo>
                    <a:lnTo>
                      <a:pt x="2507" y="546"/>
                    </a:lnTo>
                    <a:lnTo>
                      <a:pt x="2035" y="981"/>
                    </a:lnTo>
                    <a:close/>
                    <a:moveTo>
                      <a:pt x="1370" y="925"/>
                    </a:moveTo>
                    <a:lnTo>
                      <a:pt x="1969" y="925"/>
                    </a:lnTo>
                    <a:lnTo>
                      <a:pt x="1969" y="843"/>
                    </a:lnTo>
                    <a:lnTo>
                      <a:pt x="1370" y="843"/>
                    </a:lnTo>
                    <a:lnTo>
                      <a:pt x="1370" y="925"/>
                    </a:lnTo>
                    <a:close/>
                    <a:moveTo>
                      <a:pt x="67" y="925"/>
                    </a:moveTo>
                    <a:lnTo>
                      <a:pt x="651" y="925"/>
                    </a:lnTo>
                    <a:lnTo>
                      <a:pt x="651" y="843"/>
                    </a:lnTo>
                    <a:lnTo>
                      <a:pt x="67" y="843"/>
                    </a:lnTo>
                    <a:lnTo>
                      <a:pt x="67" y="925"/>
                    </a:lnTo>
                    <a:close/>
                    <a:moveTo>
                      <a:pt x="2035" y="839"/>
                    </a:moveTo>
                    <a:lnTo>
                      <a:pt x="2035" y="890"/>
                    </a:lnTo>
                    <a:lnTo>
                      <a:pt x="2507" y="455"/>
                    </a:lnTo>
                    <a:lnTo>
                      <a:pt x="2507" y="404"/>
                    </a:lnTo>
                    <a:lnTo>
                      <a:pt x="2035" y="839"/>
                    </a:lnTo>
                    <a:close/>
                    <a:moveTo>
                      <a:pt x="1370" y="776"/>
                    </a:moveTo>
                    <a:lnTo>
                      <a:pt x="1969" y="776"/>
                    </a:lnTo>
                    <a:lnTo>
                      <a:pt x="1969" y="700"/>
                    </a:lnTo>
                    <a:lnTo>
                      <a:pt x="1370" y="700"/>
                    </a:lnTo>
                    <a:lnTo>
                      <a:pt x="1370" y="776"/>
                    </a:lnTo>
                    <a:close/>
                    <a:moveTo>
                      <a:pt x="67" y="776"/>
                    </a:moveTo>
                    <a:lnTo>
                      <a:pt x="651" y="776"/>
                    </a:lnTo>
                    <a:lnTo>
                      <a:pt x="651" y="700"/>
                    </a:lnTo>
                    <a:lnTo>
                      <a:pt x="67" y="700"/>
                    </a:lnTo>
                    <a:lnTo>
                      <a:pt x="67" y="776"/>
                    </a:lnTo>
                    <a:close/>
                    <a:moveTo>
                      <a:pt x="2035" y="698"/>
                    </a:moveTo>
                    <a:lnTo>
                      <a:pt x="2035" y="748"/>
                    </a:lnTo>
                    <a:lnTo>
                      <a:pt x="2507" y="313"/>
                    </a:lnTo>
                    <a:lnTo>
                      <a:pt x="2507" y="263"/>
                    </a:lnTo>
                    <a:lnTo>
                      <a:pt x="2035" y="698"/>
                    </a:lnTo>
                    <a:close/>
                    <a:moveTo>
                      <a:pt x="1370" y="633"/>
                    </a:moveTo>
                    <a:lnTo>
                      <a:pt x="1969" y="633"/>
                    </a:lnTo>
                    <a:lnTo>
                      <a:pt x="1969" y="563"/>
                    </a:lnTo>
                    <a:lnTo>
                      <a:pt x="1370" y="563"/>
                    </a:lnTo>
                    <a:lnTo>
                      <a:pt x="1370" y="633"/>
                    </a:lnTo>
                    <a:close/>
                    <a:moveTo>
                      <a:pt x="67" y="633"/>
                    </a:moveTo>
                    <a:lnTo>
                      <a:pt x="651" y="633"/>
                    </a:lnTo>
                    <a:lnTo>
                      <a:pt x="651" y="563"/>
                    </a:lnTo>
                    <a:lnTo>
                      <a:pt x="67" y="563"/>
                    </a:lnTo>
                    <a:lnTo>
                      <a:pt x="67" y="633"/>
                    </a:lnTo>
                    <a:close/>
                    <a:moveTo>
                      <a:pt x="2035" y="545"/>
                    </a:moveTo>
                    <a:lnTo>
                      <a:pt x="2035" y="607"/>
                    </a:lnTo>
                    <a:lnTo>
                      <a:pt x="2507" y="172"/>
                    </a:lnTo>
                    <a:lnTo>
                      <a:pt x="2507" y="109"/>
                    </a:lnTo>
                    <a:lnTo>
                      <a:pt x="2035" y="545"/>
                    </a:lnTo>
                    <a:close/>
                    <a:moveTo>
                      <a:pt x="1422" y="497"/>
                    </a:moveTo>
                    <a:lnTo>
                      <a:pt x="1989" y="497"/>
                    </a:lnTo>
                    <a:lnTo>
                      <a:pt x="2455" y="67"/>
                    </a:lnTo>
                    <a:lnTo>
                      <a:pt x="1886" y="67"/>
                    </a:lnTo>
                    <a:lnTo>
                      <a:pt x="1821" y="127"/>
                    </a:lnTo>
                    <a:cubicBezTo>
                      <a:pt x="1843" y="140"/>
                      <a:pt x="1865" y="159"/>
                      <a:pt x="1873" y="187"/>
                    </a:cubicBezTo>
                    <a:cubicBezTo>
                      <a:pt x="1884" y="224"/>
                      <a:pt x="1867" y="264"/>
                      <a:pt x="1823" y="306"/>
                    </a:cubicBezTo>
                    <a:cubicBezTo>
                      <a:pt x="1717" y="408"/>
                      <a:pt x="1553" y="419"/>
                      <a:pt x="1504" y="421"/>
                    </a:cubicBezTo>
                    <a:lnTo>
                      <a:pt x="1422" y="497"/>
                    </a:lnTo>
                    <a:close/>
                    <a:moveTo>
                      <a:pt x="777" y="497"/>
                    </a:moveTo>
                    <a:lnTo>
                      <a:pt x="1324" y="497"/>
                    </a:lnTo>
                    <a:lnTo>
                      <a:pt x="1468" y="363"/>
                    </a:lnTo>
                    <a:cubicBezTo>
                      <a:pt x="1468" y="363"/>
                      <a:pt x="1469" y="363"/>
                      <a:pt x="1469" y="363"/>
                    </a:cubicBezTo>
                    <a:lnTo>
                      <a:pt x="1788" y="67"/>
                    </a:lnTo>
                    <a:lnTo>
                      <a:pt x="1295" y="67"/>
                    </a:lnTo>
                    <a:lnTo>
                      <a:pt x="1165" y="175"/>
                    </a:lnTo>
                    <a:cubicBezTo>
                      <a:pt x="1164" y="175"/>
                      <a:pt x="1164" y="176"/>
                      <a:pt x="1164" y="176"/>
                    </a:cubicBezTo>
                    <a:lnTo>
                      <a:pt x="777" y="497"/>
                    </a:lnTo>
                    <a:close/>
                    <a:moveTo>
                      <a:pt x="129" y="497"/>
                    </a:moveTo>
                    <a:lnTo>
                      <a:pt x="672" y="497"/>
                    </a:lnTo>
                    <a:lnTo>
                      <a:pt x="792" y="398"/>
                    </a:lnTo>
                    <a:cubicBezTo>
                      <a:pt x="772" y="386"/>
                      <a:pt x="754" y="368"/>
                      <a:pt x="748" y="343"/>
                    </a:cubicBezTo>
                    <a:cubicBezTo>
                      <a:pt x="734" y="284"/>
                      <a:pt x="799" y="234"/>
                      <a:pt x="820" y="218"/>
                    </a:cubicBezTo>
                    <a:cubicBezTo>
                      <a:pt x="951" y="118"/>
                      <a:pt x="1087" y="114"/>
                      <a:pt x="1132" y="116"/>
                    </a:cubicBezTo>
                    <a:lnTo>
                      <a:pt x="1191" y="67"/>
                    </a:lnTo>
                    <a:lnTo>
                      <a:pt x="671" y="67"/>
                    </a:lnTo>
                    <a:lnTo>
                      <a:pt x="129" y="497"/>
                    </a:lnTo>
                    <a:close/>
                    <a:moveTo>
                      <a:pt x="1043" y="190"/>
                    </a:moveTo>
                    <a:cubicBezTo>
                      <a:pt x="991" y="199"/>
                      <a:pt x="924" y="222"/>
                      <a:pt x="860" y="270"/>
                    </a:cubicBezTo>
                    <a:cubicBezTo>
                      <a:pt x="819" y="302"/>
                      <a:pt x="811" y="322"/>
                      <a:pt x="812" y="328"/>
                    </a:cubicBezTo>
                    <a:cubicBezTo>
                      <a:pt x="814" y="335"/>
                      <a:pt x="831" y="345"/>
                      <a:pt x="848" y="351"/>
                    </a:cubicBezTo>
                    <a:lnTo>
                      <a:pt x="1043" y="190"/>
                    </a:lnTo>
                    <a:close/>
                    <a:moveTo>
                      <a:pt x="1768" y="176"/>
                    </a:moveTo>
                    <a:lnTo>
                      <a:pt x="1586" y="345"/>
                    </a:lnTo>
                    <a:cubicBezTo>
                      <a:pt x="1646" y="334"/>
                      <a:pt x="1722" y="310"/>
                      <a:pt x="1777" y="258"/>
                    </a:cubicBezTo>
                    <a:cubicBezTo>
                      <a:pt x="1800" y="236"/>
                      <a:pt x="1812" y="216"/>
                      <a:pt x="1809" y="205"/>
                    </a:cubicBezTo>
                    <a:cubicBezTo>
                      <a:pt x="1806" y="194"/>
                      <a:pt x="1786" y="183"/>
                      <a:pt x="1768" y="1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71" name="iSḻïḑé"/>
              <p:cNvSpPr/>
              <p:nvPr/>
            </p:nvSpPr>
            <p:spPr bwMode="auto">
              <a:xfrm>
                <a:off x="8340154" y="4012012"/>
                <a:ext cx="318043" cy="365356"/>
              </a:xfrm>
              <a:custGeom>
                <a:avLst/>
                <a:gdLst>
                  <a:gd name="T0" fmla="*/ 0 w 117"/>
                  <a:gd name="T1" fmla="*/ 134 h 134"/>
                  <a:gd name="T2" fmla="*/ 108 w 117"/>
                  <a:gd name="T3" fmla="*/ 134 h 134"/>
                  <a:gd name="T4" fmla="*/ 92 w 117"/>
                  <a:gd name="T5" fmla="*/ 125 h 134"/>
                  <a:gd name="T6" fmla="*/ 92 w 117"/>
                  <a:gd name="T7" fmla="*/ 109 h 134"/>
                  <a:gd name="T8" fmla="*/ 92 w 117"/>
                  <a:gd name="T9" fmla="*/ 104 h 134"/>
                  <a:gd name="T10" fmla="*/ 96 w 117"/>
                  <a:gd name="T11" fmla="*/ 100 h 134"/>
                  <a:gd name="T12" fmla="*/ 97 w 117"/>
                  <a:gd name="T13" fmla="*/ 100 h 134"/>
                  <a:gd name="T14" fmla="*/ 117 w 117"/>
                  <a:gd name="T15" fmla="*/ 100 h 134"/>
                  <a:gd name="T16" fmla="*/ 117 w 117"/>
                  <a:gd name="T17" fmla="*/ 92 h 134"/>
                  <a:gd name="T18" fmla="*/ 99 w 117"/>
                  <a:gd name="T19" fmla="*/ 92 h 134"/>
                  <a:gd name="T20" fmla="*/ 82 w 117"/>
                  <a:gd name="T21" fmla="*/ 92 h 134"/>
                  <a:gd name="T22" fmla="*/ 50 w 117"/>
                  <a:gd name="T23" fmla="*/ 92 h 134"/>
                  <a:gd name="T24" fmla="*/ 50 w 117"/>
                  <a:gd name="T25" fmla="*/ 100 h 134"/>
                  <a:gd name="T26" fmla="*/ 71 w 117"/>
                  <a:gd name="T27" fmla="*/ 100 h 134"/>
                  <a:gd name="T28" fmla="*/ 75 w 117"/>
                  <a:gd name="T29" fmla="*/ 104 h 134"/>
                  <a:gd name="T30" fmla="*/ 75 w 117"/>
                  <a:gd name="T31" fmla="*/ 109 h 134"/>
                  <a:gd name="T32" fmla="*/ 50 w 117"/>
                  <a:gd name="T33" fmla="*/ 117 h 134"/>
                  <a:gd name="T34" fmla="*/ 17 w 117"/>
                  <a:gd name="T35" fmla="*/ 84 h 134"/>
                  <a:gd name="T36" fmla="*/ 46 w 117"/>
                  <a:gd name="T37" fmla="*/ 51 h 134"/>
                  <a:gd name="T38" fmla="*/ 55 w 117"/>
                  <a:gd name="T39" fmla="*/ 68 h 134"/>
                  <a:gd name="T40" fmla="*/ 66 w 117"/>
                  <a:gd name="T41" fmla="*/ 72 h 134"/>
                  <a:gd name="T42" fmla="*/ 66 w 117"/>
                  <a:gd name="T43" fmla="*/ 72 h 134"/>
                  <a:gd name="T44" fmla="*/ 70 w 117"/>
                  <a:gd name="T45" fmla="*/ 80 h 134"/>
                  <a:gd name="T46" fmla="*/ 85 w 117"/>
                  <a:gd name="T47" fmla="*/ 72 h 134"/>
                  <a:gd name="T48" fmla="*/ 81 w 117"/>
                  <a:gd name="T49" fmla="*/ 65 h 134"/>
                  <a:gd name="T50" fmla="*/ 85 w 117"/>
                  <a:gd name="T51" fmla="*/ 53 h 134"/>
                  <a:gd name="T52" fmla="*/ 58 w 117"/>
                  <a:gd name="T53" fmla="*/ 3 h 134"/>
                  <a:gd name="T54" fmla="*/ 56 w 117"/>
                  <a:gd name="T55" fmla="*/ 1 h 134"/>
                  <a:gd name="T56" fmla="*/ 53 w 117"/>
                  <a:gd name="T57" fmla="*/ 1 h 134"/>
                  <a:gd name="T58" fmla="*/ 30 w 117"/>
                  <a:gd name="T59" fmla="*/ 12 h 134"/>
                  <a:gd name="T60" fmla="*/ 28 w 117"/>
                  <a:gd name="T61" fmla="*/ 17 h 134"/>
                  <a:gd name="T62" fmla="*/ 38 w 117"/>
                  <a:gd name="T63" fmla="*/ 35 h 134"/>
                  <a:gd name="T64" fmla="*/ 0 w 117"/>
                  <a:gd name="T65" fmla="*/ 84 h 134"/>
                  <a:gd name="T66" fmla="*/ 22 w 117"/>
                  <a:gd name="T67" fmla="*/ 125 h 134"/>
                  <a:gd name="T68" fmla="*/ 17 w 117"/>
                  <a:gd name="T69" fmla="*/ 125 h 134"/>
                  <a:gd name="T70" fmla="*/ 0 w 117"/>
                  <a:gd name="T71" fmla="*/ 134 h 134"/>
                  <a:gd name="T72" fmla="*/ 46 w 117"/>
                  <a:gd name="T73" fmla="*/ 11 h 134"/>
                  <a:gd name="T74" fmla="*/ 51 w 117"/>
                  <a:gd name="T75" fmla="*/ 9 h 134"/>
                  <a:gd name="T76" fmla="*/ 54 w 117"/>
                  <a:gd name="T77" fmla="*/ 9 h 134"/>
                  <a:gd name="T78" fmla="*/ 56 w 117"/>
                  <a:gd name="T79" fmla="*/ 11 h 134"/>
                  <a:gd name="T80" fmla="*/ 75 w 117"/>
                  <a:gd name="T81" fmla="*/ 45 h 134"/>
                  <a:gd name="T82" fmla="*/ 75 w 117"/>
                  <a:gd name="T83" fmla="*/ 47 h 134"/>
                  <a:gd name="T84" fmla="*/ 68 w 117"/>
                  <a:gd name="T85" fmla="*/ 50 h 134"/>
                  <a:gd name="T86" fmla="*/ 49 w 117"/>
                  <a:gd name="T87" fmla="*/ 14 h 134"/>
                  <a:gd name="T88" fmla="*/ 46 w 117"/>
                  <a:gd name="T89" fmla="*/ 11 h 134"/>
                  <a:gd name="T90" fmla="*/ 46 w 117"/>
                  <a:gd name="T91" fmla="*/ 1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" h="134">
                    <a:moveTo>
                      <a:pt x="0" y="134"/>
                    </a:moveTo>
                    <a:cubicBezTo>
                      <a:pt x="108" y="134"/>
                      <a:pt x="108" y="134"/>
                      <a:pt x="108" y="134"/>
                    </a:cubicBezTo>
                    <a:cubicBezTo>
                      <a:pt x="108" y="124"/>
                      <a:pt x="101" y="125"/>
                      <a:pt x="92" y="125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04"/>
                      <a:pt x="92" y="104"/>
                      <a:pt x="92" y="104"/>
                    </a:cubicBezTo>
                    <a:cubicBezTo>
                      <a:pt x="92" y="102"/>
                      <a:pt x="93" y="100"/>
                      <a:pt x="96" y="100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92"/>
                      <a:pt x="117" y="92"/>
                      <a:pt x="117" y="92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0" y="100"/>
                      <a:pt x="50" y="100"/>
                      <a:pt x="50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3" y="100"/>
                      <a:pt x="75" y="102"/>
                      <a:pt x="75" y="104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69" y="114"/>
                      <a:pt x="58" y="117"/>
                      <a:pt x="50" y="117"/>
                    </a:cubicBezTo>
                    <a:cubicBezTo>
                      <a:pt x="32" y="117"/>
                      <a:pt x="17" y="102"/>
                      <a:pt x="17" y="84"/>
                    </a:cubicBezTo>
                    <a:cubicBezTo>
                      <a:pt x="17" y="67"/>
                      <a:pt x="29" y="53"/>
                      <a:pt x="46" y="5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7" y="72"/>
                      <a:pt x="62" y="74"/>
                      <a:pt x="66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5" y="63"/>
                      <a:pt x="87" y="58"/>
                      <a:pt x="85" y="5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2"/>
                      <a:pt x="57" y="1"/>
                      <a:pt x="56" y="1"/>
                    </a:cubicBezTo>
                    <a:cubicBezTo>
                      <a:pt x="55" y="0"/>
                      <a:pt x="54" y="0"/>
                      <a:pt x="53" y="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8" y="13"/>
                      <a:pt x="27" y="15"/>
                      <a:pt x="28" y="17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16" y="41"/>
                      <a:pt x="0" y="60"/>
                      <a:pt x="0" y="84"/>
                    </a:cubicBezTo>
                    <a:cubicBezTo>
                      <a:pt x="0" y="101"/>
                      <a:pt x="9" y="116"/>
                      <a:pt x="22" y="125"/>
                    </a:cubicBezTo>
                    <a:cubicBezTo>
                      <a:pt x="17" y="125"/>
                      <a:pt x="17" y="125"/>
                      <a:pt x="17" y="125"/>
                    </a:cubicBezTo>
                    <a:cubicBezTo>
                      <a:pt x="8" y="125"/>
                      <a:pt x="0" y="124"/>
                      <a:pt x="0" y="134"/>
                    </a:cubicBezTo>
                    <a:close/>
                    <a:moveTo>
                      <a:pt x="46" y="11"/>
                    </a:moveTo>
                    <a:cubicBezTo>
                      <a:pt x="51" y="9"/>
                      <a:pt x="51" y="9"/>
                      <a:pt x="51" y="9"/>
                    </a:cubicBezTo>
                    <a:cubicBezTo>
                      <a:pt x="52" y="9"/>
                      <a:pt x="53" y="9"/>
                      <a:pt x="54" y="9"/>
                    </a:cubicBezTo>
                    <a:cubicBezTo>
                      <a:pt x="55" y="9"/>
                      <a:pt x="56" y="10"/>
                      <a:pt x="56" y="11"/>
                    </a:cubicBez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46"/>
                      <a:pt x="75" y="46"/>
                      <a:pt x="75" y="47"/>
                    </a:cubicBezTo>
                    <a:cubicBezTo>
                      <a:pt x="68" y="50"/>
                      <a:pt x="68" y="50"/>
                      <a:pt x="68" y="5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8" y="13"/>
                      <a:pt x="47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72" name="ïṣľidé"/>
              <p:cNvSpPr/>
              <p:nvPr/>
            </p:nvSpPr>
            <p:spPr bwMode="auto">
              <a:xfrm>
                <a:off x="8680539" y="4458850"/>
                <a:ext cx="274673" cy="273360"/>
              </a:xfrm>
              <a:custGeom>
                <a:avLst/>
                <a:gdLst>
                  <a:gd name="T0" fmla="*/ 101 w 101"/>
                  <a:gd name="T1" fmla="*/ 28 h 100"/>
                  <a:gd name="T2" fmla="*/ 73 w 101"/>
                  <a:gd name="T3" fmla="*/ 0 h 100"/>
                  <a:gd name="T4" fmla="*/ 50 w 101"/>
                  <a:gd name="T5" fmla="*/ 13 h 100"/>
                  <a:gd name="T6" fmla="*/ 27 w 101"/>
                  <a:gd name="T7" fmla="*/ 0 h 100"/>
                  <a:gd name="T8" fmla="*/ 0 w 101"/>
                  <a:gd name="T9" fmla="*/ 28 h 100"/>
                  <a:gd name="T10" fmla="*/ 50 w 101"/>
                  <a:gd name="T11" fmla="*/ 100 h 100"/>
                  <a:gd name="T12" fmla="*/ 101 w 101"/>
                  <a:gd name="T13" fmla="*/ 2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00">
                    <a:moveTo>
                      <a:pt x="101" y="28"/>
                    </a:moveTo>
                    <a:cubicBezTo>
                      <a:pt x="101" y="12"/>
                      <a:pt x="88" y="0"/>
                      <a:pt x="73" y="0"/>
                    </a:cubicBezTo>
                    <a:cubicBezTo>
                      <a:pt x="64" y="0"/>
                      <a:pt x="55" y="5"/>
                      <a:pt x="50" y="13"/>
                    </a:cubicBezTo>
                    <a:cubicBezTo>
                      <a:pt x="46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8"/>
                    </a:cubicBezTo>
                    <a:cubicBezTo>
                      <a:pt x="0" y="56"/>
                      <a:pt x="50" y="100"/>
                      <a:pt x="50" y="100"/>
                    </a:cubicBezTo>
                    <a:cubicBezTo>
                      <a:pt x="50" y="100"/>
                      <a:pt x="101" y="53"/>
                      <a:pt x="101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73" name="iṩļiḋe"/>
              <p:cNvSpPr/>
              <p:nvPr/>
            </p:nvSpPr>
            <p:spPr bwMode="auto">
              <a:xfrm>
                <a:off x="8642427" y="3704482"/>
                <a:ext cx="155079" cy="310158"/>
              </a:xfrm>
              <a:custGeom>
                <a:avLst/>
                <a:gdLst>
                  <a:gd name="T0" fmla="*/ 43 w 57"/>
                  <a:gd name="T1" fmla="*/ 61 h 114"/>
                  <a:gd name="T2" fmla="*/ 43 w 57"/>
                  <a:gd name="T3" fmla="*/ 50 h 114"/>
                  <a:gd name="T4" fmla="*/ 43 w 57"/>
                  <a:gd name="T5" fmla="*/ 14 h 114"/>
                  <a:gd name="T6" fmla="*/ 29 w 57"/>
                  <a:gd name="T7" fmla="*/ 0 h 114"/>
                  <a:gd name="T8" fmla="*/ 15 w 57"/>
                  <a:gd name="T9" fmla="*/ 14 h 114"/>
                  <a:gd name="T10" fmla="*/ 15 w 57"/>
                  <a:gd name="T11" fmla="*/ 50 h 114"/>
                  <a:gd name="T12" fmla="*/ 15 w 57"/>
                  <a:gd name="T13" fmla="*/ 61 h 114"/>
                  <a:gd name="T14" fmla="*/ 0 w 57"/>
                  <a:gd name="T15" fmla="*/ 86 h 114"/>
                  <a:gd name="T16" fmla="*/ 29 w 57"/>
                  <a:gd name="T17" fmla="*/ 114 h 114"/>
                  <a:gd name="T18" fmla="*/ 57 w 57"/>
                  <a:gd name="T19" fmla="*/ 86 h 114"/>
                  <a:gd name="T20" fmla="*/ 43 w 57"/>
                  <a:gd name="T21" fmla="*/ 61 h 114"/>
                  <a:gd name="T22" fmla="*/ 22 w 57"/>
                  <a:gd name="T23" fmla="*/ 43 h 114"/>
                  <a:gd name="T24" fmla="*/ 29 w 57"/>
                  <a:gd name="T25" fmla="*/ 43 h 114"/>
                  <a:gd name="T26" fmla="*/ 29 w 57"/>
                  <a:gd name="T27" fmla="*/ 36 h 114"/>
                  <a:gd name="T28" fmla="*/ 22 w 57"/>
                  <a:gd name="T29" fmla="*/ 36 h 114"/>
                  <a:gd name="T30" fmla="*/ 22 w 57"/>
                  <a:gd name="T31" fmla="*/ 29 h 114"/>
                  <a:gd name="T32" fmla="*/ 29 w 57"/>
                  <a:gd name="T33" fmla="*/ 29 h 114"/>
                  <a:gd name="T34" fmla="*/ 29 w 57"/>
                  <a:gd name="T35" fmla="*/ 21 h 114"/>
                  <a:gd name="T36" fmla="*/ 22 w 57"/>
                  <a:gd name="T37" fmla="*/ 21 h 114"/>
                  <a:gd name="T38" fmla="*/ 22 w 57"/>
                  <a:gd name="T39" fmla="*/ 14 h 114"/>
                  <a:gd name="T40" fmla="*/ 29 w 57"/>
                  <a:gd name="T41" fmla="*/ 7 h 114"/>
                  <a:gd name="T42" fmla="*/ 36 w 57"/>
                  <a:gd name="T43" fmla="*/ 14 h 114"/>
                  <a:gd name="T44" fmla="*/ 36 w 57"/>
                  <a:gd name="T45" fmla="*/ 50 h 114"/>
                  <a:gd name="T46" fmla="*/ 22 w 57"/>
                  <a:gd name="T47" fmla="*/ 50 h 114"/>
                  <a:gd name="T48" fmla="*/ 22 w 57"/>
                  <a:gd name="T49" fmla="*/ 43 h 114"/>
                  <a:gd name="T50" fmla="*/ 29 w 57"/>
                  <a:gd name="T51" fmla="*/ 107 h 114"/>
                  <a:gd name="T52" fmla="*/ 8 w 57"/>
                  <a:gd name="T53" fmla="*/ 86 h 114"/>
                  <a:gd name="T54" fmla="*/ 8 w 57"/>
                  <a:gd name="T55" fmla="*/ 82 h 114"/>
                  <a:gd name="T56" fmla="*/ 29 w 57"/>
                  <a:gd name="T57" fmla="*/ 100 h 114"/>
                  <a:gd name="T58" fmla="*/ 50 w 57"/>
                  <a:gd name="T59" fmla="*/ 82 h 114"/>
                  <a:gd name="T60" fmla="*/ 50 w 57"/>
                  <a:gd name="T61" fmla="*/ 86 h 114"/>
                  <a:gd name="T62" fmla="*/ 29 w 57"/>
                  <a:gd name="T63" fmla="*/ 10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" h="114">
                    <a:moveTo>
                      <a:pt x="43" y="61"/>
                    </a:move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6"/>
                      <a:pt x="37" y="0"/>
                      <a:pt x="29" y="0"/>
                    </a:cubicBezTo>
                    <a:cubicBezTo>
                      <a:pt x="21" y="0"/>
                      <a:pt x="15" y="6"/>
                      <a:pt x="15" y="14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6" y="66"/>
                      <a:pt x="0" y="75"/>
                      <a:pt x="0" y="86"/>
                    </a:cubicBezTo>
                    <a:cubicBezTo>
                      <a:pt x="0" y="101"/>
                      <a:pt x="13" y="114"/>
                      <a:pt x="29" y="114"/>
                    </a:cubicBezTo>
                    <a:cubicBezTo>
                      <a:pt x="45" y="114"/>
                      <a:pt x="57" y="101"/>
                      <a:pt x="57" y="86"/>
                    </a:cubicBezTo>
                    <a:cubicBezTo>
                      <a:pt x="57" y="75"/>
                      <a:pt x="52" y="66"/>
                      <a:pt x="43" y="61"/>
                    </a:cubicBezTo>
                    <a:close/>
                    <a:moveTo>
                      <a:pt x="22" y="43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0"/>
                      <a:pt x="25" y="7"/>
                      <a:pt x="29" y="7"/>
                    </a:cubicBezTo>
                    <a:cubicBezTo>
                      <a:pt x="33" y="7"/>
                      <a:pt x="36" y="10"/>
                      <a:pt x="36" y="14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22" y="50"/>
                      <a:pt x="22" y="50"/>
                      <a:pt x="22" y="50"/>
                    </a:cubicBezTo>
                    <a:lnTo>
                      <a:pt x="22" y="43"/>
                    </a:lnTo>
                    <a:close/>
                    <a:moveTo>
                      <a:pt x="29" y="107"/>
                    </a:moveTo>
                    <a:cubicBezTo>
                      <a:pt x="17" y="107"/>
                      <a:pt x="8" y="97"/>
                      <a:pt x="8" y="86"/>
                    </a:cubicBezTo>
                    <a:cubicBezTo>
                      <a:pt x="8" y="84"/>
                      <a:pt x="8" y="83"/>
                      <a:pt x="8" y="82"/>
                    </a:cubicBezTo>
                    <a:cubicBezTo>
                      <a:pt x="10" y="92"/>
                      <a:pt x="18" y="100"/>
                      <a:pt x="29" y="100"/>
                    </a:cubicBezTo>
                    <a:cubicBezTo>
                      <a:pt x="40" y="100"/>
                      <a:pt x="48" y="92"/>
                      <a:pt x="50" y="82"/>
                    </a:cubicBezTo>
                    <a:cubicBezTo>
                      <a:pt x="50" y="83"/>
                      <a:pt x="50" y="84"/>
                      <a:pt x="50" y="86"/>
                    </a:cubicBezTo>
                    <a:cubicBezTo>
                      <a:pt x="50" y="97"/>
                      <a:pt x="41" y="107"/>
                      <a:pt x="29" y="10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74" name="íšlíďé"/>
              <p:cNvSpPr/>
              <p:nvPr/>
            </p:nvSpPr>
            <p:spPr bwMode="auto">
              <a:xfrm>
                <a:off x="8128505" y="4364226"/>
                <a:ext cx="226048" cy="122058"/>
              </a:xfrm>
              <a:custGeom>
                <a:avLst/>
                <a:gdLst>
                  <a:gd name="connsiteX0" fmla="*/ 224257 w 604110"/>
                  <a:gd name="connsiteY0" fmla="*/ 90747 h 366446"/>
                  <a:gd name="connsiteX1" fmla="*/ 253606 w 604110"/>
                  <a:gd name="connsiteY1" fmla="*/ 90747 h 366446"/>
                  <a:gd name="connsiteX2" fmla="*/ 301929 w 604110"/>
                  <a:gd name="connsiteY2" fmla="*/ 179700 h 366446"/>
                  <a:gd name="connsiteX3" fmla="*/ 350253 w 604110"/>
                  <a:gd name="connsiteY3" fmla="*/ 90747 h 366446"/>
                  <a:gd name="connsiteX4" fmla="*/ 379854 w 604110"/>
                  <a:gd name="connsiteY4" fmla="*/ 90747 h 366446"/>
                  <a:gd name="connsiteX5" fmla="*/ 344940 w 604110"/>
                  <a:gd name="connsiteY5" fmla="*/ 149375 h 366446"/>
                  <a:gd name="connsiteX6" fmla="*/ 367963 w 604110"/>
                  <a:gd name="connsiteY6" fmla="*/ 149375 h 366446"/>
                  <a:gd name="connsiteX7" fmla="*/ 367963 w 604110"/>
                  <a:gd name="connsiteY7" fmla="*/ 167317 h 366446"/>
                  <a:gd name="connsiteX8" fmla="*/ 334567 w 604110"/>
                  <a:gd name="connsiteY8" fmla="*/ 167317 h 366446"/>
                  <a:gd name="connsiteX9" fmla="*/ 317615 w 604110"/>
                  <a:gd name="connsiteY9" fmla="*/ 196126 h 366446"/>
                  <a:gd name="connsiteX10" fmla="*/ 363662 w 604110"/>
                  <a:gd name="connsiteY10" fmla="*/ 196126 h 366446"/>
                  <a:gd name="connsiteX11" fmla="*/ 363662 w 604110"/>
                  <a:gd name="connsiteY11" fmla="*/ 213815 h 366446"/>
                  <a:gd name="connsiteX12" fmla="*/ 314326 w 604110"/>
                  <a:gd name="connsiteY12" fmla="*/ 213815 h 366446"/>
                  <a:gd name="connsiteX13" fmla="*/ 314326 w 604110"/>
                  <a:gd name="connsiteY13" fmla="*/ 275981 h 366446"/>
                  <a:gd name="connsiteX14" fmla="*/ 289279 w 604110"/>
                  <a:gd name="connsiteY14" fmla="*/ 275981 h 366446"/>
                  <a:gd name="connsiteX15" fmla="*/ 289279 w 604110"/>
                  <a:gd name="connsiteY15" fmla="*/ 213815 h 366446"/>
                  <a:gd name="connsiteX16" fmla="*/ 241461 w 604110"/>
                  <a:gd name="connsiteY16" fmla="*/ 213815 h 366446"/>
                  <a:gd name="connsiteX17" fmla="*/ 241461 w 604110"/>
                  <a:gd name="connsiteY17" fmla="*/ 196126 h 366446"/>
                  <a:gd name="connsiteX18" fmla="*/ 286243 w 604110"/>
                  <a:gd name="connsiteY18" fmla="*/ 196126 h 366446"/>
                  <a:gd name="connsiteX19" fmla="*/ 269292 w 604110"/>
                  <a:gd name="connsiteY19" fmla="*/ 167317 h 366446"/>
                  <a:gd name="connsiteX20" fmla="*/ 235389 w 604110"/>
                  <a:gd name="connsiteY20" fmla="*/ 167317 h 366446"/>
                  <a:gd name="connsiteX21" fmla="*/ 235389 w 604110"/>
                  <a:gd name="connsiteY21" fmla="*/ 149375 h 366446"/>
                  <a:gd name="connsiteX22" fmla="*/ 258919 w 604110"/>
                  <a:gd name="connsiteY22" fmla="*/ 149375 h 366446"/>
                  <a:gd name="connsiteX23" fmla="*/ 301929 w 604110"/>
                  <a:gd name="connsiteY23" fmla="*/ 47764 h 366446"/>
                  <a:gd name="connsiteX24" fmla="*/ 166276 w 604110"/>
                  <a:gd name="connsiteY24" fmla="*/ 183223 h 366446"/>
                  <a:gd name="connsiteX25" fmla="*/ 301929 w 604110"/>
                  <a:gd name="connsiteY25" fmla="*/ 318682 h 366446"/>
                  <a:gd name="connsiteX26" fmla="*/ 437581 w 604110"/>
                  <a:gd name="connsiteY26" fmla="*/ 183223 h 366446"/>
                  <a:gd name="connsiteX27" fmla="*/ 301929 w 604110"/>
                  <a:gd name="connsiteY27" fmla="*/ 47764 h 366446"/>
                  <a:gd name="connsiteX28" fmla="*/ 0 w 604110"/>
                  <a:gd name="connsiteY28" fmla="*/ 0 h 366446"/>
                  <a:gd name="connsiteX29" fmla="*/ 604110 w 604110"/>
                  <a:gd name="connsiteY29" fmla="*/ 0 h 366446"/>
                  <a:gd name="connsiteX30" fmla="*/ 604110 w 604110"/>
                  <a:gd name="connsiteY30" fmla="*/ 366446 h 366446"/>
                  <a:gd name="connsiteX31" fmla="*/ 0 w 604110"/>
                  <a:gd name="connsiteY31" fmla="*/ 366446 h 36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4110" h="366446">
                    <a:moveTo>
                      <a:pt x="224257" y="90747"/>
                    </a:moveTo>
                    <a:lnTo>
                      <a:pt x="253606" y="90747"/>
                    </a:lnTo>
                    <a:lnTo>
                      <a:pt x="301929" y="179700"/>
                    </a:lnTo>
                    <a:lnTo>
                      <a:pt x="350253" y="90747"/>
                    </a:lnTo>
                    <a:lnTo>
                      <a:pt x="379854" y="90747"/>
                    </a:lnTo>
                    <a:lnTo>
                      <a:pt x="344940" y="149375"/>
                    </a:lnTo>
                    <a:lnTo>
                      <a:pt x="367963" y="149375"/>
                    </a:lnTo>
                    <a:lnTo>
                      <a:pt x="367963" y="167317"/>
                    </a:lnTo>
                    <a:lnTo>
                      <a:pt x="334567" y="167317"/>
                    </a:lnTo>
                    <a:lnTo>
                      <a:pt x="317615" y="196126"/>
                    </a:lnTo>
                    <a:lnTo>
                      <a:pt x="363662" y="196126"/>
                    </a:lnTo>
                    <a:lnTo>
                      <a:pt x="363662" y="213815"/>
                    </a:lnTo>
                    <a:lnTo>
                      <a:pt x="314326" y="213815"/>
                    </a:lnTo>
                    <a:lnTo>
                      <a:pt x="314326" y="275981"/>
                    </a:lnTo>
                    <a:lnTo>
                      <a:pt x="289279" y="275981"/>
                    </a:lnTo>
                    <a:lnTo>
                      <a:pt x="289279" y="213815"/>
                    </a:lnTo>
                    <a:lnTo>
                      <a:pt x="241461" y="213815"/>
                    </a:lnTo>
                    <a:lnTo>
                      <a:pt x="241461" y="196126"/>
                    </a:lnTo>
                    <a:lnTo>
                      <a:pt x="286243" y="196126"/>
                    </a:lnTo>
                    <a:lnTo>
                      <a:pt x="269292" y="167317"/>
                    </a:lnTo>
                    <a:lnTo>
                      <a:pt x="235389" y="167317"/>
                    </a:lnTo>
                    <a:lnTo>
                      <a:pt x="235389" y="149375"/>
                    </a:lnTo>
                    <a:lnTo>
                      <a:pt x="258919" y="149375"/>
                    </a:lnTo>
                    <a:close/>
                    <a:moveTo>
                      <a:pt x="301929" y="47764"/>
                    </a:moveTo>
                    <a:cubicBezTo>
                      <a:pt x="227016" y="47764"/>
                      <a:pt x="166276" y="108417"/>
                      <a:pt x="166276" y="183223"/>
                    </a:cubicBezTo>
                    <a:cubicBezTo>
                      <a:pt x="166276" y="258029"/>
                      <a:pt x="227016" y="318682"/>
                      <a:pt x="301929" y="318682"/>
                    </a:cubicBezTo>
                    <a:cubicBezTo>
                      <a:pt x="377094" y="318682"/>
                      <a:pt x="437581" y="258029"/>
                      <a:pt x="437581" y="183223"/>
                    </a:cubicBezTo>
                    <a:cubicBezTo>
                      <a:pt x="437581" y="108417"/>
                      <a:pt x="376841" y="47764"/>
                      <a:pt x="301929" y="47764"/>
                    </a:cubicBezTo>
                    <a:close/>
                    <a:moveTo>
                      <a:pt x="0" y="0"/>
                    </a:moveTo>
                    <a:lnTo>
                      <a:pt x="604110" y="0"/>
                    </a:lnTo>
                    <a:lnTo>
                      <a:pt x="604110" y="366446"/>
                    </a:lnTo>
                    <a:lnTo>
                      <a:pt x="0" y="3664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75" name="îṣ1iḋe"/>
              <p:cNvSpPr/>
              <p:nvPr/>
            </p:nvSpPr>
            <p:spPr bwMode="auto">
              <a:xfrm>
                <a:off x="7062724" y="4462253"/>
                <a:ext cx="155079" cy="154842"/>
              </a:xfrm>
              <a:custGeom>
                <a:avLst/>
                <a:gdLst>
                  <a:gd name="connsiteX0" fmla="*/ 441914 w 600088"/>
                  <a:gd name="connsiteY0" fmla="*/ 207174 h 599171"/>
                  <a:gd name="connsiteX1" fmla="*/ 245963 w 600088"/>
                  <a:gd name="connsiteY1" fmla="*/ 459997 h 599171"/>
                  <a:gd name="connsiteX2" fmla="*/ 300172 w 600088"/>
                  <a:gd name="connsiteY2" fmla="*/ 468901 h 599171"/>
                  <a:gd name="connsiteX3" fmla="*/ 469605 w 600088"/>
                  <a:gd name="connsiteY3" fmla="*/ 299727 h 599171"/>
                  <a:gd name="connsiteX4" fmla="*/ 441914 w 600088"/>
                  <a:gd name="connsiteY4" fmla="*/ 207174 h 599171"/>
                  <a:gd name="connsiteX5" fmla="*/ 440271 w 600088"/>
                  <a:gd name="connsiteY5" fmla="*/ 132663 h 599171"/>
                  <a:gd name="connsiteX6" fmla="*/ 459045 w 600088"/>
                  <a:gd name="connsiteY6" fmla="*/ 153048 h 599171"/>
                  <a:gd name="connsiteX7" fmla="*/ 516539 w 600088"/>
                  <a:gd name="connsiteY7" fmla="*/ 299727 h 599171"/>
                  <a:gd name="connsiteX8" fmla="*/ 300172 w 600088"/>
                  <a:gd name="connsiteY8" fmla="*/ 515763 h 599171"/>
                  <a:gd name="connsiteX9" fmla="*/ 197856 w 600088"/>
                  <a:gd name="connsiteY9" fmla="*/ 490223 h 599171"/>
                  <a:gd name="connsiteX10" fmla="*/ 173450 w 600088"/>
                  <a:gd name="connsiteY10" fmla="*/ 477102 h 599171"/>
                  <a:gd name="connsiteX11" fmla="*/ 300142 w 600088"/>
                  <a:gd name="connsiteY11" fmla="*/ 130494 h 599171"/>
                  <a:gd name="connsiteX12" fmla="*/ 130698 w 600088"/>
                  <a:gd name="connsiteY12" fmla="*/ 299708 h 599171"/>
                  <a:gd name="connsiteX13" fmla="*/ 158157 w 600088"/>
                  <a:gd name="connsiteY13" fmla="*/ 392284 h 599171"/>
                  <a:gd name="connsiteX14" fmla="*/ 354120 w 600088"/>
                  <a:gd name="connsiteY14" fmla="*/ 139166 h 599171"/>
                  <a:gd name="connsiteX15" fmla="*/ 300142 w 600088"/>
                  <a:gd name="connsiteY15" fmla="*/ 130494 h 599171"/>
                  <a:gd name="connsiteX16" fmla="*/ 300142 w 600088"/>
                  <a:gd name="connsiteY16" fmla="*/ 83620 h 599171"/>
                  <a:gd name="connsiteX17" fmla="*/ 402231 w 600088"/>
                  <a:gd name="connsiteY17" fmla="*/ 109166 h 599171"/>
                  <a:gd name="connsiteX18" fmla="*/ 426638 w 600088"/>
                  <a:gd name="connsiteY18" fmla="*/ 122291 h 599171"/>
                  <a:gd name="connsiteX19" fmla="*/ 160034 w 600088"/>
                  <a:gd name="connsiteY19" fmla="*/ 466579 h 599171"/>
                  <a:gd name="connsiteX20" fmla="*/ 141259 w 600088"/>
                  <a:gd name="connsiteY20" fmla="*/ 446423 h 599171"/>
                  <a:gd name="connsiteX21" fmla="*/ 83761 w 600088"/>
                  <a:gd name="connsiteY21" fmla="*/ 299708 h 599171"/>
                  <a:gd name="connsiteX22" fmla="*/ 300142 w 600088"/>
                  <a:gd name="connsiteY22" fmla="*/ 83620 h 599171"/>
                  <a:gd name="connsiteX23" fmla="*/ 300161 w 600088"/>
                  <a:gd name="connsiteY23" fmla="*/ 46865 h 599171"/>
                  <a:gd name="connsiteX24" fmla="*/ 46937 w 600088"/>
                  <a:gd name="connsiteY24" fmla="*/ 299703 h 599171"/>
                  <a:gd name="connsiteX25" fmla="*/ 300161 w 600088"/>
                  <a:gd name="connsiteY25" fmla="*/ 552306 h 599171"/>
                  <a:gd name="connsiteX26" fmla="*/ 553151 w 600088"/>
                  <a:gd name="connsiteY26" fmla="*/ 299703 h 599171"/>
                  <a:gd name="connsiteX27" fmla="*/ 300161 w 600088"/>
                  <a:gd name="connsiteY27" fmla="*/ 46865 h 599171"/>
                  <a:gd name="connsiteX28" fmla="*/ 300161 w 600088"/>
                  <a:gd name="connsiteY28" fmla="*/ 0 h 599171"/>
                  <a:gd name="connsiteX29" fmla="*/ 600088 w 600088"/>
                  <a:gd name="connsiteY29" fmla="*/ 299703 h 599171"/>
                  <a:gd name="connsiteX30" fmla="*/ 300161 w 600088"/>
                  <a:gd name="connsiteY30" fmla="*/ 599171 h 599171"/>
                  <a:gd name="connsiteX31" fmla="*/ 0 w 600088"/>
                  <a:gd name="connsiteY31" fmla="*/ 299703 h 599171"/>
                  <a:gd name="connsiteX32" fmla="*/ 300161 w 600088"/>
                  <a:gd name="connsiteY32" fmla="*/ 0 h 599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0088" h="599171">
                    <a:moveTo>
                      <a:pt x="441914" y="207174"/>
                    </a:moveTo>
                    <a:lnTo>
                      <a:pt x="245963" y="459997"/>
                    </a:lnTo>
                    <a:cubicBezTo>
                      <a:pt x="263329" y="465855"/>
                      <a:pt x="281633" y="468901"/>
                      <a:pt x="300172" y="468901"/>
                    </a:cubicBezTo>
                    <a:cubicBezTo>
                      <a:pt x="393571" y="468901"/>
                      <a:pt x="469605" y="392984"/>
                      <a:pt x="469605" y="299727"/>
                    </a:cubicBezTo>
                    <a:cubicBezTo>
                      <a:pt x="469605" y="266455"/>
                      <a:pt x="459983" y="234354"/>
                      <a:pt x="441914" y="207174"/>
                    </a:cubicBezTo>
                    <a:close/>
                    <a:moveTo>
                      <a:pt x="440271" y="132663"/>
                    </a:moveTo>
                    <a:lnTo>
                      <a:pt x="459045" y="153048"/>
                    </a:lnTo>
                    <a:cubicBezTo>
                      <a:pt x="496123" y="193116"/>
                      <a:pt x="516539" y="245133"/>
                      <a:pt x="516539" y="299727"/>
                    </a:cubicBezTo>
                    <a:cubicBezTo>
                      <a:pt x="516539" y="418758"/>
                      <a:pt x="419385" y="515763"/>
                      <a:pt x="300172" y="515763"/>
                    </a:cubicBezTo>
                    <a:cubicBezTo>
                      <a:pt x="264502" y="515763"/>
                      <a:pt x="229067" y="506859"/>
                      <a:pt x="197856" y="490223"/>
                    </a:cubicBezTo>
                    <a:lnTo>
                      <a:pt x="173450" y="477102"/>
                    </a:lnTo>
                    <a:close/>
                    <a:moveTo>
                      <a:pt x="300142" y="130494"/>
                    </a:moveTo>
                    <a:cubicBezTo>
                      <a:pt x="206737" y="130494"/>
                      <a:pt x="130698" y="206429"/>
                      <a:pt x="130698" y="299708"/>
                    </a:cubicBezTo>
                    <a:cubicBezTo>
                      <a:pt x="130698" y="332754"/>
                      <a:pt x="140320" y="364863"/>
                      <a:pt x="158157" y="392284"/>
                    </a:cubicBezTo>
                    <a:lnTo>
                      <a:pt x="354120" y="139166"/>
                    </a:lnTo>
                    <a:cubicBezTo>
                      <a:pt x="336753" y="133306"/>
                      <a:pt x="318448" y="130494"/>
                      <a:pt x="300142" y="130494"/>
                    </a:cubicBezTo>
                    <a:close/>
                    <a:moveTo>
                      <a:pt x="300142" y="83620"/>
                    </a:moveTo>
                    <a:cubicBezTo>
                      <a:pt x="335580" y="83620"/>
                      <a:pt x="371017" y="92292"/>
                      <a:pt x="402231" y="109166"/>
                    </a:cubicBezTo>
                    <a:lnTo>
                      <a:pt x="426638" y="122291"/>
                    </a:lnTo>
                    <a:lnTo>
                      <a:pt x="160034" y="466579"/>
                    </a:lnTo>
                    <a:lnTo>
                      <a:pt x="141259" y="446423"/>
                    </a:lnTo>
                    <a:cubicBezTo>
                      <a:pt x="104179" y="406346"/>
                      <a:pt x="83761" y="354082"/>
                      <a:pt x="83761" y="299708"/>
                    </a:cubicBezTo>
                    <a:cubicBezTo>
                      <a:pt x="83761" y="180414"/>
                      <a:pt x="180687" y="83620"/>
                      <a:pt x="300142" y="83620"/>
                    </a:cubicBezTo>
                    <a:close/>
                    <a:moveTo>
                      <a:pt x="300161" y="46865"/>
                    </a:moveTo>
                    <a:cubicBezTo>
                      <a:pt x="160524" y="46865"/>
                      <a:pt x="46937" y="160279"/>
                      <a:pt x="46937" y="299703"/>
                    </a:cubicBezTo>
                    <a:cubicBezTo>
                      <a:pt x="46937" y="439127"/>
                      <a:pt x="160524" y="552306"/>
                      <a:pt x="300161" y="552306"/>
                    </a:cubicBezTo>
                    <a:cubicBezTo>
                      <a:pt x="439799" y="552306"/>
                      <a:pt x="553151" y="439127"/>
                      <a:pt x="553151" y="299703"/>
                    </a:cubicBezTo>
                    <a:cubicBezTo>
                      <a:pt x="553151" y="160279"/>
                      <a:pt x="439799" y="46865"/>
                      <a:pt x="300161" y="46865"/>
                    </a:cubicBezTo>
                    <a:close/>
                    <a:moveTo>
                      <a:pt x="300161" y="0"/>
                    </a:moveTo>
                    <a:cubicBezTo>
                      <a:pt x="465614" y="0"/>
                      <a:pt x="600088" y="134503"/>
                      <a:pt x="600088" y="299703"/>
                    </a:cubicBezTo>
                    <a:cubicBezTo>
                      <a:pt x="600088" y="464902"/>
                      <a:pt x="465614" y="599171"/>
                      <a:pt x="300161" y="599171"/>
                    </a:cubicBezTo>
                    <a:cubicBezTo>
                      <a:pt x="134709" y="599171"/>
                      <a:pt x="0" y="464902"/>
                      <a:pt x="0" y="299703"/>
                    </a:cubicBezTo>
                    <a:cubicBezTo>
                      <a:pt x="0" y="134503"/>
                      <a:pt x="134709" y="0"/>
                      <a:pt x="30016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76" name="îslïdè"/>
              <p:cNvSpPr/>
              <p:nvPr/>
            </p:nvSpPr>
            <p:spPr bwMode="auto">
              <a:xfrm>
                <a:off x="7672526" y="3686083"/>
                <a:ext cx="294387" cy="343013"/>
              </a:xfrm>
              <a:custGeom>
                <a:avLst/>
                <a:gdLst>
                  <a:gd name="T0" fmla="*/ 95 w 108"/>
                  <a:gd name="T1" fmla="*/ 8 h 126"/>
                  <a:gd name="T2" fmla="*/ 94 w 108"/>
                  <a:gd name="T3" fmla="*/ 7 h 126"/>
                  <a:gd name="T4" fmla="*/ 71 w 108"/>
                  <a:gd name="T5" fmla="*/ 4 h 126"/>
                  <a:gd name="T6" fmla="*/ 48 w 108"/>
                  <a:gd name="T7" fmla="*/ 37 h 126"/>
                  <a:gd name="T8" fmla="*/ 52 w 108"/>
                  <a:gd name="T9" fmla="*/ 53 h 126"/>
                  <a:gd name="T10" fmla="*/ 44 w 108"/>
                  <a:gd name="T11" fmla="*/ 64 h 126"/>
                  <a:gd name="T12" fmla="*/ 27 w 108"/>
                  <a:gd name="T13" fmla="*/ 64 h 126"/>
                  <a:gd name="T14" fmla="*/ 3 w 108"/>
                  <a:gd name="T15" fmla="*/ 97 h 126"/>
                  <a:gd name="T16" fmla="*/ 13 w 108"/>
                  <a:gd name="T17" fmla="*/ 117 h 126"/>
                  <a:gd name="T18" fmla="*/ 14 w 108"/>
                  <a:gd name="T19" fmla="*/ 118 h 126"/>
                  <a:gd name="T20" fmla="*/ 37 w 108"/>
                  <a:gd name="T21" fmla="*/ 121 h 126"/>
                  <a:gd name="T22" fmla="*/ 61 w 108"/>
                  <a:gd name="T23" fmla="*/ 88 h 126"/>
                  <a:gd name="T24" fmla="*/ 54 w 108"/>
                  <a:gd name="T25" fmla="*/ 71 h 126"/>
                  <a:gd name="T26" fmla="*/ 62 w 108"/>
                  <a:gd name="T27" fmla="*/ 60 h 126"/>
                  <a:gd name="T28" fmla="*/ 81 w 108"/>
                  <a:gd name="T29" fmla="*/ 61 h 126"/>
                  <a:gd name="T30" fmla="*/ 105 w 108"/>
                  <a:gd name="T31" fmla="*/ 29 h 126"/>
                  <a:gd name="T32" fmla="*/ 95 w 108"/>
                  <a:gd name="T33" fmla="*/ 8 h 126"/>
                  <a:gd name="T34" fmla="*/ 49 w 108"/>
                  <a:gd name="T35" fmla="*/ 89 h 126"/>
                  <a:gd name="T36" fmla="*/ 33 w 108"/>
                  <a:gd name="T37" fmla="*/ 110 h 126"/>
                  <a:gd name="T38" fmla="*/ 20 w 108"/>
                  <a:gd name="T39" fmla="*/ 109 h 126"/>
                  <a:gd name="T40" fmla="*/ 20 w 108"/>
                  <a:gd name="T41" fmla="*/ 108 h 126"/>
                  <a:gd name="T42" fmla="*/ 15 w 108"/>
                  <a:gd name="T43" fmla="*/ 96 h 126"/>
                  <a:gd name="T44" fmla="*/ 30 w 108"/>
                  <a:gd name="T45" fmla="*/ 75 h 126"/>
                  <a:gd name="T46" fmla="*/ 37 w 108"/>
                  <a:gd name="T47" fmla="*/ 73 h 126"/>
                  <a:gd name="T48" fmla="*/ 37 w 108"/>
                  <a:gd name="T49" fmla="*/ 74 h 126"/>
                  <a:gd name="T50" fmla="*/ 38 w 108"/>
                  <a:gd name="T51" fmla="*/ 82 h 126"/>
                  <a:gd name="T52" fmla="*/ 39 w 108"/>
                  <a:gd name="T53" fmla="*/ 82 h 126"/>
                  <a:gd name="T54" fmla="*/ 47 w 108"/>
                  <a:gd name="T55" fmla="*/ 81 h 126"/>
                  <a:gd name="T56" fmla="*/ 48 w 108"/>
                  <a:gd name="T57" fmla="*/ 80 h 126"/>
                  <a:gd name="T58" fmla="*/ 49 w 108"/>
                  <a:gd name="T59" fmla="*/ 89 h 126"/>
                  <a:gd name="T60" fmla="*/ 93 w 108"/>
                  <a:gd name="T61" fmla="*/ 29 h 126"/>
                  <a:gd name="T62" fmla="*/ 78 w 108"/>
                  <a:gd name="T63" fmla="*/ 50 h 126"/>
                  <a:gd name="T64" fmla="*/ 68 w 108"/>
                  <a:gd name="T65" fmla="*/ 51 h 126"/>
                  <a:gd name="T66" fmla="*/ 66 w 108"/>
                  <a:gd name="T67" fmla="*/ 44 h 126"/>
                  <a:gd name="T68" fmla="*/ 66 w 108"/>
                  <a:gd name="T69" fmla="*/ 44 h 126"/>
                  <a:gd name="T70" fmla="*/ 59 w 108"/>
                  <a:gd name="T71" fmla="*/ 43 h 126"/>
                  <a:gd name="T72" fmla="*/ 59 w 108"/>
                  <a:gd name="T73" fmla="*/ 37 h 126"/>
                  <a:gd name="T74" fmla="*/ 75 w 108"/>
                  <a:gd name="T75" fmla="*/ 16 h 126"/>
                  <a:gd name="T76" fmla="*/ 88 w 108"/>
                  <a:gd name="T77" fmla="*/ 17 h 126"/>
                  <a:gd name="T78" fmla="*/ 88 w 108"/>
                  <a:gd name="T79" fmla="*/ 17 h 126"/>
                  <a:gd name="T80" fmla="*/ 93 w 108"/>
                  <a:gd name="T81" fmla="*/ 2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8" h="126">
                    <a:moveTo>
                      <a:pt x="95" y="8"/>
                    </a:moveTo>
                    <a:cubicBezTo>
                      <a:pt x="94" y="7"/>
                      <a:pt x="94" y="7"/>
                      <a:pt x="94" y="7"/>
                    </a:cubicBezTo>
                    <a:cubicBezTo>
                      <a:pt x="85" y="1"/>
                      <a:pt x="75" y="0"/>
                      <a:pt x="71" y="4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5" y="41"/>
                      <a:pt x="47" y="47"/>
                      <a:pt x="52" y="53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37" y="60"/>
                      <a:pt x="30" y="60"/>
                      <a:pt x="27" y="64"/>
                    </a:cubicBezTo>
                    <a:cubicBezTo>
                      <a:pt x="3" y="97"/>
                      <a:pt x="3" y="97"/>
                      <a:pt x="3" y="97"/>
                    </a:cubicBezTo>
                    <a:cubicBezTo>
                      <a:pt x="0" y="102"/>
                      <a:pt x="4" y="111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23" y="125"/>
                      <a:pt x="33" y="126"/>
                      <a:pt x="37" y="121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4" y="84"/>
                      <a:pt x="61" y="77"/>
                      <a:pt x="54" y="71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70" y="65"/>
                      <a:pt x="78" y="66"/>
                      <a:pt x="81" y="61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8" y="24"/>
                      <a:pt x="104" y="15"/>
                      <a:pt x="95" y="8"/>
                    </a:cubicBezTo>
                    <a:close/>
                    <a:moveTo>
                      <a:pt x="49" y="89"/>
                    </a:moveTo>
                    <a:cubicBezTo>
                      <a:pt x="33" y="110"/>
                      <a:pt x="33" y="110"/>
                      <a:pt x="33" y="110"/>
                    </a:cubicBezTo>
                    <a:cubicBezTo>
                      <a:pt x="31" y="113"/>
                      <a:pt x="25" y="113"/>
                      <a:pt x="20" y="109"/>
                    </a:cubicBezTo>
                    <a:cubicBezTo>
                      <a:pt x="20" y="108"/>
                      <a:pt x="20" y="108"/>
                      <a:pt x="20" y="108"/>
                    </a:cubicBezTo>
                    <a:cubicBezTo>
                      <a:pt x="15" y="105"/>
                      <a:pt x="13" y="99"/>
                      <a:pt x="15" y="96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2" y="74"/>
                      <a:pt x="34" y="73"/>
                      <a:pt x="37" y="73"/>
                    </a:cubicBezTo>
                    <a:cubicBezTo>
                      <a:pt x="37" y="74"/>
                      <a:pt x="37" y="74"/>
                      <a:pt x="37" y="74"/>
                    </a:cubicBezTo>
                    <a:cubicBezTo>
                      <a:pt x="35" y="76"/>
                      <a:pt x="36" y="80"/>
                      <a:pt x="38" y="82"/>
                    </a:cubicBezTo>
                    <a:cubicBezTo>
                      <a:pt x="39" y="82"/>
                      <a:pt x="39" y="82"/>
                      <a:pt x="39" y="82"/>
                    </a:cubicBezTo>
                    <a:cubicBezTo>
                      <a:pt x="41" y="84"/>
                      <a:pt x="45" y="84"/>
                      <a:pt x="47" y="81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50" y="83"/>
                      <a:pt x="50" y="87"/>
                      <a:pt x="49" y="89"/>
                    </a:cubicBezTo>
                    <a:close/>
                    <a:moveTo>
                      <a:pt x="93" y="29"/>
                    </a:moveTo>
                    <a:cubicBezTo>
                      <a:pt x="78" y="50"/>
                      <a:pt x="78" y="50"/>
                      <a:pt x="78" y="50"/>
                    </a:cubicBezTo>
                    <a:cubicBezTo>
                      <a:pt x="76" y="53"/>
                      <a:pt x="72" y="53"/>
                      <a:pt x="68" y="51"/>
                    </a:cubicBezTo>
                    <a:cubicBezTo>
                      <a:pt x="69" y="49"/>
                      <a:pt x="68" y="46"/>
                      <a:pt x="66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4" y="42"/>
                      <a:pt x="61" y="42"/>
                      <a:pt x="59" y="43"/>
                    </a:cubicBezTo>
                    <a:cubicBezTo>
                      <a:pt x="58" y="41"/>
                      <a:pt x="58" y="38"/>
                      <a:pt x="59" y="37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7" y="13"/>
                      <a:pt x="83" y="13"/>
                      <a:pt x="88" y="17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3" y="21"/>
                      <a:pt x="95" y="26"/>
                      <a:pt x="9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grpSp>
            <p:nvGrpSpPr>
              <p:cNvPr id="3377" name="íŝḻïḓé"/>
              <p:cNvGrpSpPr/>
              <p:nvPr/>
            </p:nvGrpSpPr>
            <p:grpSpPr>
              <a:xfrm>
                <a:off x="8825104" y="3887129"/>
                <a:ext cx="173478" cy="277301"/>
                <a:chOff x="8898725" y="3714604"/>
                <a:chExt cx="229151" cy="36629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467" name="íş1iḍê"/>
                <p:cNvSpPr/>
                <p:nvPr/>
              </p:nvSpPr>
              <p:spPr bwMode="auto">
                <a:xfrm>
                  <a:off x="8898725" y="3782307"/>
                  <a:ext cx="229151" cy="230887"/>
                </a:xfrm>
                <a:custGeom>
                  <a:avLst/>
                  <a:gdLst>
                    <a:gd name="T0" fmla="*/ 32 w 64"/>
                    <a:gd name="T1" fmla="*/ 0 h 64"/>
                    <a:gd name="T2" fmla="*/ 0 w 64"/>
                    <a:gd name="T3" fmla="*/ 32 h 64"/>
                    <a:gd name="T4" fmla="*/ 32 w 64"/>
                    <a:gd name="T5" fmla="*/ 64 h 64"/>
                    <a:gd name="T6" fmla="*/ 64 w 64"/>
                    <a:gd name="T7" fmla="*/ 32 h 64"/>
                    <a:gd name="T8" fmla="*/ 32 w 64"/>
                    <a:gd name="T9" fmla="*/ 0 h 64"/>
                    <a:gd name="T10" fmla="*/ 32 w 64"/>
                    <a:gd name="T11" fmla="*/ 57 h 64"/>
                    <a:gd name="T12" fmla="*/ 6 w 64"/>
                    <a:gd name="T13" fmla="*/ 32 h 64"/>
                    <a:gd name="T14" fmla="*/ 32 w 64"/>
                    <a:gd name="T15" fmla="*/ 6 h 64"/>
                    <a:gd name="T16" fmla="*/ 57 w 64"/>
                    <a:gd name="T17" fmla="*/ 32 h 64"/>
                    <a:gd name="T18" fmla="*/ 32 w 64"/>
                    <a:gd name="T19" fmla="*/ 5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4" h="64">
                      <a:moveTo>
                        <a:pt x="32" y="0"/>
                      </a:move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49"/>
                        <a:pt x="14" y="64"/>
                        <a:pt x="32" y="64"/>
                      </a:cubicBezTo>
                      <a:cubicBezTo>
                        <a:pt x="50" y="64"/>
                        <a:pt x="64" y="49"/>
                        <a:pt x="64" y="32"/>
                      </a:cubicBezTo>
                      <a:cubicBezTo>
                        <a:pt x="64" y="14"/>
                        <a:pt x="50" y="0"/>
                        <a:pt x="32" y="0"/>
                      </a:cubicBezTo>
                      <a:close/>
                      <a:moveTo>
                        <a:pt x="32" y="57"/>
                      </a:moveTo>
                      <a:cubicBezTo>
                        <a:pt x="18" y="57"/>
                        <a:pt x="6" y="46"/>
                        <a:pt x="6" y="32"/>
                      </a:cubicBezTo>
                      <a:cubicBezTo>
                        <a:pt x="6" y="18"/>
                        <a:pt x="18" y="6"/>
                        <a:pt x="32" y="6"/>
                      </a:cubicBezTo>
                      <a:cubicBezTo>
                        <a:pt x="46" y="6"/>
                        <a:pt x="57" y="18"/>
                        <a:pt x="57" y="32"/>
                      </a:cubicBezTo>
                      <a:cubicBezTo>
                        <a:pt x="57" y="46"/>
                        <a:pt x="46" y="57"/>
                        <a:pt x="32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68" name="íṧľíḍê"/>
                <p:cNvSpPr/>
                <p:nvPr/>
              </p:nvSpPr>
              <p:spPr bwMode="auto">
                <a:xfrm>
                  <a:off x="8945598" y="3714604"/>
                  <a:ext cx="137143" cy="64231"/>
                </a:xfrm>
                <a:custGeom>
                  <a:avLst/>
                  <a:gdLst>
                    <a:gd name="T0" fmla="*/ 19 w 38"/>
                    <a:gd name="T1" fmla="*/ 13 h 18"/>
                    <a:gd name="T2" fmla="*/ 38 w 38"/>
                    <a:gd name="T3" fmla="*/ 18 h 18"/>
                    <a:gd name="T4" fmla="*/ 38 w 38"/>
                    <a:gd name="T5" fmla="*/ 16 h 18"/>
                    <a:gd name="T6" fmla="*/ 38 w 38"/>
                    <a:gd name="T7" fmla="*/ 6 h 18"/>
                    <a:gd name="T8" fmla="*/ 32 w 38"/>
                    <a:gd name="T9" fmla="*/ 0 h 18"/>
                    <a:gd name="T10" fmla="*/ 6 w 38"/>
                    <a:gd name="T11" fmla="*/ 0 h 18"/>
                    <a:gd name="T12" fmla="*/ 0 w 38"/>
                    <a:gd name="T13" fmla="*/ 6 h 18"/>
                    <a:gd name="T14" fmla="*/ 0 w 38"/>
                    <a:gd name="T15" fmla="*/ 16 h 18"/>
                    <a:gd name="T16" fmla="*/ 0 w 38"/>
                    <a:gd name="T17" fmla="*/ 18 h 18"/>
                    <a:gd name="T18" fmla="*/ 19 w 38"/>
                    <a:gd name="T1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18">
                      <a:moveTo>
                        <a:pt x="19" y="13"/>
                      </a:moveTo>
                      <a:cubicBezTo>
                        <a:pt x="26" y="13"/>
                        <a:pt x="32" y="14"/>
                        <a:pt x="38" y="18"/>
                      </a:cubicBezTo>
                      <a:cubicBezTo>
                        <a:pt x="38" y="17"/>
                        <a:pt x="38" y="16"/>
                        <a:pt x="38" y="16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38" y="3"/>
                        <a:pt x="35" y="0"/>
                        <a:pt x="3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7"/>
                        <a:pt x="0" y="18"/>
                      </a:cubicBezTo>
                      <a:cubicBezTo>
                        <a:pt x="6" y="14"/>
                        <a:pt x="12" y="13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69" name="ísľiḍe"/>
                <p:cNvSpPr/>
                <p:nvPr/>
              </p:nvSpPr>
              <p:spPr bwMode="auto">
                <a:xfrm>
                  <a:off x="8945598" y="4016667"/>
                  <a:ext cx="137143" cy="64231"/>
                </a:xfrm>
                <a:custGeom>
                  <a:avLst/>
                  <a:gdLst>
                    <a:gd name="T0" fmla="*/ 19 w 38"/>
                    <a:gd name="T1" fmla="*/ 5 h 18"/>
                    <a:gd name="T2" fmla="*/ 0 w 38"/>
                    <a:gd name="T3" fmla="*/ 0 h 18"/>
                    <a:gd name="T4" fmla="*/ 0 w 38"/>
                    <a:gd name="T5" fmla="*/ 2 h 18"/>
                    <a:gd name="T6" fmla="*/ 0 w 38"/>
                    <a:gd name="T7" fmla="*/ 11 h 18"/>
                    <a:gd name="T8" fmla="*/ 6 w 38"/>
                    <a:gd name="T9" fmla="*/ 18 h 18"/>
                    <a:gd name="T10" fmla="*/ 32 w 38"/>
                    <a:gd name="T11" fmla="*/ 18 h 18"/>
                    <a:gd name="T12" fmla="*/ 38 w 38"/>
                    <a:gd name="T13" fmla="*/ 11 h 18"/>
                    <a:gd name="T14" fmla="*/ 38 w 38"/>
                    <a:gd name="T15" fmla="*/ 2 h 18"/>
                    <a:gd name="T16" fmla="*/ 38 w 38"/>
                    <a:gd name="T17" fmla="*/ 0 h 18"/>
                    <a:gd name="T18" fmla="*/ 19 w 38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18">
                      <a:moveTo>
                        <a:pt x="19" y="5"/>
                      </a:moveTo>
                      <a:cubicBezTo>
                        <a:pt x="12" y="5"/>
                        <a:pt x="6" y="3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5"/>
                        <a:pt x="3" y="18"/>
                        <a:pt x="6" y="18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5" y="18"/>
                        <a:pt x="38" y="15"/>
                        <a:pt x="38" y="11"/>
                      </a:cubicBezTo>
                      <a:cubicBezTo>
                        <a:pt x="38" y="2"/>
                        <a:pt x="38" y="2"/>
                        <a:pt x="38" y="2"/>
                      </a:cubicBezTo>
                      <a:cubicBezTo>
                        <a:pt x="38" y="1"/>
                        <a:pt x="38" y="1"/>
                        <a:pt x="38" y="0"/>
                      </a:cubicBezTo>
                      <a:cubicBezTo>
                        <a:pt x="32" y="3"/>
                        <a:pt x="26" y="5"/>
                        <a:pt x="1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70" name="ïş1íḋê"/>
                <p:cNvSpPr/>
                <p:nvPr/>
              </p:nvSpPr>
              <p:spPr bwMode="auto">
                <a:xfrm>
                  <a:off x="9002885" y="3829180"/>
                  <a:ext cx="57287" cy="83328"/>
                </a:xfrm>
                <a:custGeom>
                  <a:avLst/>
                  <a:gdLst>
                    <a:gd name="T0" fmla="*/ 13 w 16"/>
                    <a:gd name="T1" fmla="*/ 16 h 23"/>
                    <a:gd name="T2" fmla="*/ 7 w 16"/>
                    <a:gd name="T3" fmla="*/ 16 h 23"/>
                    <a:gd name="T4" fmla="*/ 7 w 16"/>
                    <a:gd name="T5" fmla="*/ 3 h 23"/>
                    <a:gd name="T6" fmla="*/ 4 w 16"/>
                    <a:gd name="T7" fmla="*/ 0 h 23"/>
                    <a:gd name="T8" fmla="*/ 0 w 16"/>
                    <a:gd name="T9" fmla="*/ 3 h 23"/>
                    <a:gd name="T10" fmla="*/ 0 w 16"/>
                    <a:gd name="T11" fmla="*/ 19 h 23"/>
                    <a:gd name="T12" fmla="*/ 4 w 16"/>
                    <a:gd name="T13" fmla="*/ 23 h 23"/>
                    <a:gd name="T14" fmla="*/ 13 w 16"/>
                    <a:gd name="T15" fmla="*/ 23 h 23"/>
                    <a:gd name="T16" fmla="*/ 16 w 16"/>
                    <a:gd name="T17" fmla="*/ 19 h 23"/>
                    <a:gd name="T18" fmla="*/ 13 w 16"/>
                    <a:gd name="T19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23">
                      <a:moveTo>
                        <a:pt x="13" y="16"/>
                      </a:move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2"/>
                        <a:pt x="5" y="0"/>
                        <a:pt x="4" y="0"/>
                      </a:cubicBez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1"/>
                        <a:pt x="2" y="23"/>
                        <a:pt x="4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5" y="23"/>
                        <a:pt x="16" y="21"/>
                        <a:pt x="16" y="19"/>
                      </a:cubicBezTo>
                      <a:cubicBezTo>
                        <a:pt x="16" y="18"/>
                        <a:pt x="15" y="16"/>
                        <a:pt x="1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</p:grpSp>
          <p:grpSp>
            <p:nvGrpSpPr>
              <p:cNvPr id="3378" name="íṡḻîdè"/>
              <p:cNvGrpSpPr/>
              <p:nvPr/>
            </p:nvGrpSpPr>
            <p:grpSpPr>
              <a:xfrm>
                <a:off x="8294155" y="3498149"/>
                <a:ext cx="223419" cy="182544"/>
                <a:chOff x="8197383" y="3200749"/>
                <a:chExt cx="295119" cy="24112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464" name="ïṡľiḓê"/>
                <p:cNvSpPr/>
                <p:nvPr/>
              </p:nvSpPr>
              <p:spPr bwMode="auto">
                <a:xfrm>
                  <a:off x="8197383" y="3213076"/>
                  <a:ext cx="229151" cy="228800"/>
                </a:xfrm>
                <a:custGeom>
                  <a:avLst/>
                  <a:gdLst>
                    <a:gd name="connsiteX0" fmla="*/ 441914 w 600088"/>
                    <a:gd name="connsiteY0" fmla="*/ 207174 h 599171"/>
                    <a:gd name="connsiteX1" fmla="*/ 245963 w 600088"/>
                    <a:gd name="connsiteY1" fmla="*/ 459997 h 599171"/>
                    <a:gd name="connsiteX2" fmla="*/ 300172 w 600088"/>
                    <a:gd name="connsiteY2" fmla="*/ 468901 h 599171"/>
                    <a:gd name="connsiteX3" fmla="*/ 469605 w 600088"/>
                    <a:gd name="connsiteY3" fmla="*/ 299727 h 599171"/>
                    <a:gd name="connsiteX4" fmla="*/ 441914 w 600088"/>
                    <a:gd name="connsiteY4" fmla="*/ 207174 h 599171"/>
                    <a:gd name="connsiteX5" fmla="*/ 440271 w 600088"/>
                    <a:gd name="connsiteY5" fmla="*/ 132663 h 599171"/>
                    <a:gd name="connsiteX6" fmla="*/ 459045 w 600088"/>
                    <a:gd name="connsiteY6" fmla="*/ 153048 h 599171"/>
                    <a:gd name="connsiteX7" fmla="*/ 516539 w 600088"/>
                    <a:gd name="connsiteY7" fmla="*/ 299727 h 599171"/>
                    <a:gd name="connsiteX8" fmla="*/ 300172 w 600088"/>
                    <a:gd name="connsiteY8" fmla="*/ 515763 h 599171"/>
                    <a:gd name="connsiteX9" fmla="*/ 197856 w 600088"/>
                    <a:gd name="connsiteY9" fmla="*/ 490223 h 599171"/>
                    <a:gd name="connsiteX10" fmla="*/ 173450 w 600088"/>
                    <a:gd name="connsiteY10" fmla="*/ 477102 h 599171"/>
                    <a:gd name="connsiteX11" fmla="*/ 300142 w 600088"/>
                    <a:gd name="connsiteY11" fmla="*/ 130494 h 599171"/>
                    <a:gd name="connsiteX12" fmla="*/ 130698 w 600088"/>
                    <a:gd name="connsiteY12" fmla="*/ 299708 h 599171"/>
                    <a:gd name="connsiteX13" fmla="*/ 158157 w 600088"/>
                    <a:gd name="connsiteY13" fmla="*/ 392284 h 599171"/>
                    <a:gd name="connsiteX14" fmla="*/ 354120 w 600088"/>
                    <a:gd name="connsiteY14" fmla="*/ 139166 h 599171"/>
                    <a:gd name="connsiteX15" fmla="*/ 300142 w 600088"/>
                    <a:gd name="connsiteY15" fmla="*/ 130494 h 599171"/>
                    <a:gd name="connsiteX16" fmla="*/ 300142 w 600088"/>
                    <a:gd name="connsiteY16" fmla="*/ 83620 h 599171"/>
                    <a:gd name="connsiteX17" fmla="*/ 402231 w 600088"/>
                    <a:gd name="connsiteY17" fmla="*/ 109166 h 599171"/>
                    <a:gd name="connsiteX18" fmla="*/ 426638 w 600088"/>
                    <a:gd name="connsiteY18" fmla="*/ 122291 h 599171"/>
                    <a:gd name="connsiteX19" fmla="*/ 160034 w 600088"/>
                    <a:gd name="connsiteY19" fmla="*/ 466579 h 599171"/>
                    <a:gd name="connsiteX20" fmla="*/ 141259 w 600088"/>
                    <a:gd name="connsiteY20" fmla="*/ 446423 h 599171"/>
                    <a:gd name="connsiteX21" fmla="*/ 83761 w 600088"/>
                    <a:gd name="connsiteY21" fmla="*/ 299708 h 599171"/>
                    <a:gd name="connsiteX22" fmla="*/ 300142 w 600088"/>
                    <a:gd name="connsiteY22" fmla="*/ 83620 h 599171"/>
                    <a:gd name="connsiteX23" fmla="*/ 300161 w 600088"/>
                    <a:gd name="connsiteY23" fmla="*/ 46865 h 599171"/>
                    <a:gd name="connsiteX24" fmla="*/ 46937 w 600088"/>
                    <a:gd name="connsiteY24" fmla="*/ 299703 h 599171"/>
                    <a:gd name="connsiteX25" fmla="*/ 300161 w 600088"/>
                    <a:gd name="connsiteY25" fmla="*/ 552306 h 599171"/>
                    <a:gd name="connsiteX26" fmla="*/ 553151 w 600088"/>
                    <a:gd name="connsiteY26" fmla="*/ 299703 h 599171"/>
                    <a:gd name="connsiteX27" fmla="*/ 300161 w 600088"/>
                    <a:gd name="connsiteY27" fmla="*/ 46865 h 599171"/>
                    <a:gd name="connsiteX28" fmla="*/ 300161 w 600088"/>
                    <a:gd name="connsiteY28" fmla="*/ 0 h 599171"/>
                    <a:gd name="connsiteX29" fmla="*/ 600088 w 600088"/>
                    <a:gd name="connsiteY29" fmla="*/ 299703 h 599171"/>
                    <a:gd name="connsiteX30" fmla="*/ 300161 w 600088"/>
                    <a:gd name="connsiteY30" fmla="*/ 599171 h 599171"/>
                    <a:gd name="connsiteX31" fmla="*/ 0 w 600088"/>
                    <a:gd name="connsiteY31" fmla="*/ 299703 h 599171"/>
                    <a:gd name="connsiteX32" fmla="*/ 300161 w 600088"/>
                    <a:gd name="connsiteY32" fmla="*/ 0 h 599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0088" h="599171">
                      <a:moveTo>
                        <a:pt x="441914" y="207174"/>
                      </a:moveTo>
                      <a:lnTo>
                        <a:pt x="245963" y="459997"/>
                      </a:lnTo>
                      <a:cubicBezTo>
                        <a:pt x="263329" y="465855"/>
                        <a:pt x="281633" y="468901"/>
                        <a:pt x="300172" y="468901"/>
                      </a:cubicBezTo>
                      <a:cubicBezTo>
                        <a:pt x="393571" y="468901"/>
                        <a:pt x="469605" y="392984"/>
                        <a:pt x="469605" y="299727"/>
                      </a:cubicBezTo>
                      <a:cubicBezTo>
                        <a:pt x="469605" y="266455"/>
                        <a:pt x="459983" y="234354"/>
                        <a:pt x="441914" y="207174"/>
                      </a:cubicBezTo>
                      <a:close/>
                      <a:moveTo>
                        <a:pt x="440271" y="132663"/>
                      </a:moveTo>
                      <a:lnTo>
                        <a:pt x="459045" y="153048"/>
                      </a:lnTo>
                      <a:cubicBezTo>
                        <a:pt x="496123" y="193116"/>
                        <a:pt x="516539" y="245133"/>
                        <a:pt x="516539" y="299727"/>
                      </a:cubicBezTo>
                      <a:cubicBezTo>
                        <a:pt x="516539" y="418758"/>
                        <a:pt x="419385" y="515763"/>
                        <a:pt x="300172" y="515763"/>
                      </a:cubicBezTo>
                      <a:cubicBezTo>
                        <a:pt x="264502" y="515763"/>
                        <a:pt x="229067" y="506859"/>
                        <a:pt x="197856" y="490223"/>
                      </a:cubicBezTo>
                      <a:lnTo>
                        <a:pt x="173450" y="477102"/>
                      </a:lnTo>
                      <a:close/>
                      <a:moveTo>
                        <a:pt x="300142" y="130494"/>
                      </a:moveTo>
                      <a:cubicBezTo>
                        <a:pt x="206737" y="130494"/>
                        <a:pt x="130698" y="206429"/>
                        <a:pt x="130698" y="299708"/>
                      </a:cubicBezTo>
                      <a:cubicBezTo>
                        <a:pt x="130698" y="332754"/>
                        <a:pt x="140320" y="364863"/>
                        <a:pt x="158157" y="392284"/>
                      </a:cubicBezTo>
                      <a:lnTo>
                        <a:pt x="354120" y="139166"/>
                      </a:lnTo>
                      <a:cubicBezTo>
                        <a:pt x="336753" y="133306"/>
                        <a:pt x="318448" y="130494"/>
                        <a:pt x="300142" y="130494"/>
                      </a:cubicBezTo>
                      <a:close/>
                      <a:moveTo>
                        <a:pt x="300142" y="83620"/>
                      </a:moveTo>
                      <a:cubicBezTo>
                        <a:pt x="335580" y="83620"/>
                        <a:pt x="371017" y="92292"/>
                        <a:pt x="402231" y="109166"/>
                      </a:cubicBezTo>
                      <a:lnTo>
                        <a:pt x="426638" y="122291"/>
                      </a:lnTo>
                      <a:lnTo>
                        <a:pt x="160034" y="466579"/>
                      </a:lnTo>
                      <a:lnTo>
                        <a:pt x="141259" y="446423"/>
                      </a:lnTo>
                      <a:cubicBezTo>
                        <a:pt x="104179" y="406346"/>
                        <a:pt x="83761" y="354082"/>
                        <a:pt x="83761" y="299708"/>
                      </a:cubicBezTo>
                      <a:cubicBezTo>
                        <a:pt x="83761" y="180414"/>
                        <a:pt x="180687" y="83620"/>
                        <a:pt x="300142" y="83620"/>
                      </a:cubicBezTo>
                      <a:close/>
                      <a:moveTo>
                        <a:pt x="300161" y="46865"/>
                      </a:moveTo>
                      <a:cubicBezTo>
                        <a:pt x="160524" y="46865"/>
                        <a:pt x="46937" y="160279"/>
                        <a:pt x="46937" y="299703"/>
                      </a:cubicBezTo>
                      <a:cubicBezTo>
                        <a:pt x="46937" y="439127"/>
                        <a:pt x="160524" y="552306"/>
                        <a:pt x="300161" y="552306"/>
                      </a:cubicBezTo>
                      <a:cubicBezTo>
                        <a:pt x="439799" y="552306"/>
                        <a:pt x="553151" y="439127"/>
                        <a:pt x="553151" y="299703"/>
                      </a:cubicBezTo>
                      <a:cubicBezTo>
                        <a:pt x="553151" y="160279"/>
                        <a:pt x="439799" y="46865"/>
                        <a:pt x="300161" y="46865"/>
                      </a:cubicBezTo>
                      <a:close/>
                      <a:moveTo>
                        <a:pt x="300161" y="0"/>
                      </a:moveTo>
                      <a:cubicBezTo>
                        <a:pt x="465614" y="0"/>
                        <a:pt x="600088" y="134503"/>
                        <a:pt x="600088" y="299703"/>
                      </a:cubicBezTo>
                      <a:cubicBezTo>
                        <a:pt x="600088" y="464902"/>
                        <a:pt x="465614" y="599171"/>
                        <a:pt x="300161" y="599171"/>
                      </a:cubicBezTo>
                      <a:cubicBezTo>
                        <a:pt x="134709" y="599171"/>
                        <a:pt x="0" y="464902"/>
                        <a:pt x="0" y="299703"/>
                      </a:cubicBezTo>
                      <a:cubicBezTo>
                        <a:pt x="0" y="134503"/>
                        <a:pt x="134709" y="0"/>
                        <a:pt x="3001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65" name="iṡḻiḑe"/>
                <p:cNvSpPr/>
                <p:nvPr/>
              </p:nvSpPr>
              <p:spPr bwMode="auto">
                <a:xfrm>
                  <a:off x="8362303" y="3200749"/>
                  <a:ext cx="130199" cy="175335"/>
                </a:xfrm>
                <a:custGeom>
                  <a:avLst/>
                  <a:gdLst>
                    <a:gd name="T0" fmla="*/ 27 w 36"/>
                    <a:gd name="T1" fmla="*/ 48 h 49"/>
                    <a:gd name="T2" fmla="*/ 24 w 36"/>
                    <a:gd name="T3" fmla="*/ 48 h 49"/>
                    <a:gd name="T4" fmla="*/ 24 w 36"/>
                    <a:gd name="T5" fmla="*/ 44 h 49"/>
                    <a:gd name="T6" fmla="*/ 25 w 36"/>
                    <a:gd name="T7" fmla="*/ 19 h 49"/>
                    <a:gd name="T8" fmla="*/ 3 w 36"/>
                    <a:gd name="T9" fmla="*/ 6 h 49"/>
                    <a:gd name="T10" fmla="*/ 0 w 36"/>
                    <a:gd name="T11" fmla="*/ 3 h 49"/>
                    <a:gd name="T12" fmla="*/ 3 w 36"/>
                    <a:gd name="T13" fmla="*/ 0 h 49"/>
                    <a:gd name="T14" fmla="*/ 30 w 36"/>
                    <a:gd name="T15" fmla="*/ 16 h 49"/>
                    <a:gd name="T16" fmla="*/ 28 w 36"/>
                    <a:gd name="T17" fmla="*/ 48 h 49"/>
                    <a:gd name="T18" fmla="*/ 27 w 36"/>
                    <a:gd name="T19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49">
                      <a:moveTo>
                        <a:pt x="27" y="48"/>
                      </a:moveTo>
                      <a:cubicBezTo>
                        <a:pt x="26" y="49"/>
                        <a:pt x="25" y="49"/>
                        <a:pt x="24" y="48"/>
                      </a:cubicBezTo>
                      <a:cubicBezTo>
                        <a:pt x="23" y="47"/>
                        <a:pt x="23" y="46"/>
                        <a:pt x="24" y="44"/>
                      </a:cubicBezTo>
                      <a:cubicBezTo>
                        <a:pt x="29" y="37"/>
                        <a:pt x="30" y="27"/>
                        <a:pt x="25" y="19"/>
                      </a:cubicBezTo>
                      <a:cubicBezTo>
                        <a:pt x="21" y="11"/>
                        <a:pt x="12" y="6"/>
                        <a:pt x="3" y="6"/>
                      </a:cubicBezTo>
                      <a:cubicBezTo>
                        <a:pt x="2" y="6"/>
                        <a:pt x="0" y="5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4" y="0"/>
                        <a:pt x="25" y="6"/>
                        <a:pt x="30" y="16"/>
                      </a:cubicBezTo>
                      <a:cubicBezTo>
                        <a:pt x="36" y="26"/>
                        <a:pt x="35" y="38"/>
                        <a:pt x="28" y="48"/>
                      </a:cubicBezTo>
                      <a:cubicBezTo>
                        <a:pt x="28" y="48"/>
                        <a:pt x="28" y="48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66" name="íṥḷiďe"/>
                <p:cNvSpPr/>
                <p:nvPr/>
              </p:nvSpPr>
              <p:spPr bwMode="auto">
                <a:xfrm>
                  <a:off x="8372719" y="3245885"/>
                  <a:ext cx="76384" cy="93744"/>
                </a:xfrm>
                <a:custGeom>
                  <a:avLst/>
                  <a:gdLst>
                    <a:gd name="T0" fmla="*/ 16 w 21"/>
                    <a:gd name="T1" fmla="*/ 26 h 26"/>
                    <a:gd name="T2" fmla="*/ 13 w 21"/>
                    <a:gd name="T3" fmla="*/ 26 h 26"/>
                    <a:gd name="T4" fmla="*/ 12 w 21"/>
                    <a:gd name="T5" fmla="*/ 22 h 26"/>
                    <a:gd name="T6" fmla="*/ 13 w 21"/>
                    <a:gd name="T7" fmla="*/ 11 h 26"/>
                    <a:gd name="T8" fmla="*/ 3 w 21"/>
                    <a:gd name="T9" fmla="*/ 5 h 26"/>
                    <a:gd name="T10" fmla="*/ 1 w 21"/>
                    <a:gd name="T11" fmla="*/ 3 h 26"/>
                    <a:gd name="T12" fmla="*/ 3 w 21"/>
                    <a:gd name="T13" fmla="*/ 0 h 26"/>
                    <a:gd name="T14" fmla="*/ 18 w 21"/>
                    <a:gd name="T15" fmla="*/ 8 h 26"/>
                    <a:gd name="T16" fmla="*/ 17 w 21"/>
                    <a:gd name="T17" fmla="*/ 25 h 26"/>
                    <a:gd name="T18" fmla="*/ 16 w 21"/>
                    <a:gd name="T1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6">
                      <a:moveTo>
                        <a:pt x="16" y="26"/>
                      </a:moveTo>
                      <a:cubicBezTo>
                        <a:pt x="15" y="26"/>
                        <a:pt x="14" y="26"/>
                        <a:pt x="13" y="26"/>
                      </a:cubicBezTo>
                      <a:cubicBezTo>
                        <a:pt x="11" y="25"/>
                        <a:pt x="11" y="23"/>
                        <a:pt x="12" y="22"/>
                      </a:cubicBezTo>
                      <a:cubicBezTo>
                        <a:pt x="15" y="18"/>
                        <a:pt x="15" y="14"/>
                        <a:pt x="13" y="11"/>
                      </a:cubicBezTo>
                      <a:cubicBezTo>
                        <a:pt x="11" y="7"/>
                        <a:pt x="7" y="5"/>
                        <a:pt x="3" y="5"/>
                      </a:cubicBezTo>
                      <a:cubicBezTo>
                        <a:pt x="2" y="6"/>
                        <a:pt x="1" y="4"/>
                        <a:pt x="1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9" y="0"/>
                        <a:pt x="15" y="3"/>
                        <a:pt x="18" y="8"/>
                      </a:cubicBezTo>
                      <a:cubicBezTo>
                        <a:pt x="21" y="14"/>
                        <a:pt x="20" y="20"/>
                        <a:pt x="17" y="25"/>
                      </a:cubicBezTo>
                      <a:cubicBezTo>
                        <a:pt x="16" y="25"/>
                        <a:pt x="16" y="26"/>
                        <a:pt x="1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</p:grpSp>
          <p:sp>
            <p:nvSpPr>
              <p:cNvPr id="3379" name="íŝļïḓe"/>
              <p:cNvSpPr/>
              <p:nvPr/>
            </p:nvSpPr>
            <p:spPr bwMode="auto">
              <a:xfrm>
                <a:off x="7863089" y="3859561"/>
                <a:ext cx="198448" cy="199763"/>
              </a:xfrm>
              <a:custGeom>
                <a:avLst/>
                <a:gdLst>
                  <a:gd name="T0" fmla="*/ 72 w 73"/>
                  <a:gd name="T1" fmla="*/ 30 h 73"/>
                  <a:gd name="T2" fmla="*/ 71 w 73"/>
                  <a:gd name="T3" fmla="*/ 25 h 73"/>
                  <a:gd name="T4" fmla="*/ 68 w 73"/>
                  <a:gd name="T5" fmla="*/ 23 h 73"/>
                  <a:gd name="T6" fmla="*/ 67 w 73"/>
                  <a:gd name="T7" fmla="*/ 23 h 73"/>
                  <a:gd name="T8" fmla="*/ 36 w 73"/>
                  <a:gd name="T9" fmla="*/ 3 h 73"/>
                  <a:gd name="T10" fmla="*/ 32 w 73"/>
                  <a:gd name="T11" fmla="*/ 3 h 73"/>
                  <a:gd name="T12" fmla="*/ 32 w 73"/>
                  <a:gd name="T13" fmla="*/ 3 h 73"/>
                  <a:gd name="T14" fmla="*/ 29 w 73"/>
                  <a:gd name="T15" fmla="*/ 1 h 73"/>
                  <a:gd name="T16" fmla="*/ 24 w 73"/>
                  <a:gd name="T17" fmla="*/ 2 h 73"/>
                  <a:gd name="T18" fmla="*/ 22 w 73"/>
                  <a:gd name="T19" fmla="*/ 5 h 73"/>
                  <a:gd name="T20" fmla="*/ 22 w 73"/>
                  <a:gd name="T21" fmla="*/ 6 h 73"/>
                  <a:gd name="T22" fmla="*/ 2 w 73"/>
                  <a:gd name="T23" fmla="*/ 37 h 73"/>
                  <a:gd name="T24" fmla="*/ 2 w 73"/>
                  <a:gd name="T25" fmla="*/ 41 h 73"/>
                  <a:gd name="T26" fmla="*/ 2 w 73"/>
                  <a:gd name="T27" fmla="*/ 41 h 73"/>
                  <a:gd name="T28" fmla="*/ 0 w 73"/>
                  <a:gd name="T29" fmla="*/ 44 h 73"/>
                  <a:gd name="T30" fmla="*/ 1 w 73"/>
                  <a:gd name="T31" fmla="*/ 49 h 73"/>
                  <a:gd name="T32" fmla="*/ 4 w 73"/>
                  <a:gd name="T33" fmla="*/ 51 h 73"/>
                  <a:gd name="T34" fmla="*/ 5 w 73"/>
                  <a:gd name="T35" fmla="*/ 51 h 73"/>
                  <a:gd name="T36" fmla="*/ 36 w 73"/>
                  <a:gd name="T37" fmla="*/ 71 h 73"/>
                  <a:gd name="T38" fmla="*/ 40 w 73"/>
                  <a:gd name="T39" fmla="*/ 71 h 73"/>
                  <a:gd name="T40" fmla="*/ 40 w 73"/>
                  <a:gd name="T41" fmla="*/ 71 h 73"/>
                  <a:gd name="T42" fmla="*/ 43 w 73"/>
                  <a:gd name="T43" fmla="*/ 73 h 73"/>
                  <a:gd name="T44" fmla="*/ 48 w 73"/>
                  <a:gd name="T45" fmla="*/ 72 h 73"/>
                  <a:gd name="T46" fmla="*/ 50 w 73"/>
                  <a:gd name="T47" fmla="*/ 69 h 73"/>
                  <a:gd name="T48" fmla="*/ 50 w 73"/>
                  <a:gd name="T49" fmla="*/ 68 h 73"/>
                  <a:gd name="T50" fmla="*/ 70 w 73"/>
                  <a:gd name="T51" fmla="*/ 37 h 73"/>
                  <a:gd name="T52" fmla="*/ 70 w 73"/>
                  <a:gd name="T53" fmla="*/ 33 h 73"/>
                  <a:gd name="T54" fmla="*/ 70 w 73"/>
                  <a:gd name="T55" fmla="*/ 33 h 73"/>
                  <a:gd name="T56" fmla="*/ 72 w 73"/>
                  <a:gd name="T57" fmla="*/ 30 h 73"/>
                  <a:gd name="T58" fmla="*/ 36 w 73"/>
                  <a:gd name="T59" fmla="*/ 8 h 73"/>
                  <a:gd name="T60" fmla="*/ 62 w 73"/>
                  <a:gd name="T61" fmla="*/ 25 h 73"/>
                  <a:gd name="T62" fmla="*/ 49 w 73"/>
                  <a:gd name="T63" fmla="*/ 28 h 73"/>
                  <a:gd name="T64" fmla="*/ 37 w 73"/>
                  <a:gd name="T65" fmla="*/ 21 h 73"/>
                  <a:gd name="T66" fmla="*/ 34 w 73"/>
                  <a:gd name="T67" fmla="*/ 8 h 73"/>
                  <a:gd name="T68" fmla="*/ 36 w 73"/>
                  <a:gd name="T69" fmla="*/ 8 h 73"/>
                  <a:gd name="T70" fmla="*/ 47 w 73"/>
                  <a:gd name="T71" fmla="*/ 37 h 73"/>
                  <a:gd name="T72" fmla="*/ 36 w 73"/>
                  <a:gd name="T73" fmla="*/ 47 h 73"/>
                  <a:gd name="T74" fmla="*/ 26 w 73"/>
                  <a:gd name="T75" fmla="*/ 37 h 73"/>
                  <a:gd name="T76" fmla="*/ 34 w 73"/>
                  <a:gd name="T77" fmla="*/ 27 h 73"/>
                  <a:gd name="T78" fmla="*/ 34 w 73"/>
                  <a:gd name="T79" fmla="*/ 27 h 73"/>
                  <a:gd name="T80" fmla="*/ 36 w 73"/>
                  <a:gd name="T81" fmla="*/ 26 h 73"/>
                  <a:gd name="T82" fmla="*/ 46 w 73"/>
                  <a:gd name="T83" fmla="*/ 35 h 73"/>
                  <a:gd name="T84" fmla="*/ 46 w 73"/>
                  <a:gd name="T85" fmla="*/ 35 h 73"/>
                  <a:gd name="T86" fmla="*/ 47 w 73"/>
                  <a:gd name="T87" fmla="*/ 37 h 73"/>
                  <a:gd name="T88" fmla="*/ 7 w 73"/>
                  <a:gd name="T89" fmla="*/ 37 h 73"/>
                  <a:gd name="T90" fmla="*/ 24 w 73"/>
                  <a:gd name="T91" fmla="*/ 11 h 73"/>
                  <a:gd name="T92" fmla="*/ 27 w 73"/>
                  <a:gd name="T93" fmla="*/ 24 h 73"/>
                  <a:gd name="T94" fmla="*/ 20 w 73"/>
                  <a:gd name="T95" fmla="*/ 36 h 73"/>
                  <a:gd name="T96" fmla="*/ 7 w 73"/>
                  <a:gd name="T97" fmla="*/ 39 h 73"/>
                  <a:gd name="T98" fmla="*/ 7 w 73"/>
                  <a:gd name="T99" fmla="*/ 37 h 73"/>
                  <a:gd name="T100" fmla="*/ 36 w 73"/>
                  <a:gd name="T101" fmla="*/ 66 h 73"/>
                  <a:gd name="T102" fmla="*/ 10 w 73"/>
                  <a:gd name="T103" fmla="*/ 49 h 73"/>
                  <a:gd name="T104" fmla="*/ 23 w 73"/>
                  <a:gd name="T105" fmla="*/ 46 h 73"/>
                  <a:gd name="T106" fmla="*/ 35 w 73"/>
                  <a:gd name="T107" fmla="*/ 53 h 73"/>
                  <a:gd name="T108" fmla="*/ 38 w 73"/>
                  <a:gd name="T109" fmla="*/ 66 h 73"/>
                  <a:gd name="T110" fmla="*/ 36 w 73"/>
                  <a:gd name="T111" fmla="*/ 66 h 73"/>
                  <a:gd name="T112" fmla="*/ 65 w 73"/>
                  <a:gd name="T113" fmla="*/ 37 h 73"/>
                  <a:gd name="T114" fmla="*/ 48 w 73"/>
                  <a:gd name="T115" fmla="*/ 63 h 73"/>
                  <a:gd name="T116" fmla="*/ 45 w 73"/>
                  <a:gd name="T117" fmla="*/ 50 h 73"/>
                  <a:gd name="T118" fmla="*/ 52 w 73"/>
                  <a:gd name="T119" fmla="*/ 38 h 73"/>
                  <a:gd name="T120" fmla="*/ 65 w 73"/>
                  <a:gd name="T121" fmla="*/ 35 h 73"/>
                  <a:gd name="T122" fmla="*/ 65 w 73"/>
                  <a:gd name="T123" fmla="*/ 3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3" h="73">
                    <a:moveTo>
                      <a:pt x="72" y="30"/>
                    </a:moveTo>
                    <a:cubicBezTo>
                      <a:pt x="71" y="25"/>
                      <a:pt x="71" y="25"/>
                      <a:pt x="71" y="25"/>
                    </a:cubicBezTo>
                    <a:cubicBezTo>
                      <a:pt x="70" y="24"/>
                      <a:pt x="69" y="23"/>
                      <a:pt x="68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2" y="11"/>
                      <a:pt x="50" y="3"/>
                      <a:pt x="36" y="3"/>
                    </a:cubicBezTo>
                    <a:cubicBezTo>
                      <a:pt x="35" y="3"/>
                      <a:pt x="34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3"/>
                      <a:pt x="22" y="4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0" y="11"/>
                      <a:pt x="2" y="23"/>
                      <a:pt x="2" y="37"/>
                    </a:cubicBezTo>
                    <a:cubicBezTo>
                      <a:pt x="2" y="38"/>
                      <a:pt x="2" y="39"/>
                      <a:pt x="2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0" y="41"/>
                      <a:pt x="0" y="43"/>
                      <a:pt x="0" y="44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2" y="50"/>
                      <a:pt x="3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10" y="63"/>
                      <a:pt x="22" y="71"/>
                      <a:pt x="36" y="71"/>
                    </a:cubicBezTo>
                    <a:cubicBezTo>
                      <a:pt x="37" y="71"/>
                      <a:pt x="39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3"/>
                      <a:pt x="42" y="73"/>
                      <a:pt x="43" y="73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50" y="71"/>
                      <a:pt x="50" y="70"/>
                      <a:pt x="50" y="69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62" y="63"/>
                      <a:pt x="70" y="51"/>
                      <a:pt x="70" y="37"/>
                    </a:cubicBezTo>
                    <a:cubicBezTo>
                      <a:pt x="70" y="36"/>
                      <a:pt x="70" y="35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2" y="33"/>
                      <a:pt x="73" y="31"/>
                      <a:pt x="72" y="30"/>
                    </a:cubicBezTo>
                    <a:close/>
                    <a:moveTo>
                      <a:pt x="36" y="8"/>
                    </a:moveTo>
                    <a:cubicBezTo>
                      <a:pt x="48" y="8"/>
                      <a:pt x="57" y="15"/>
                      <a:pt x="62" y="25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6" y="24"/>
                      <a:pt x="42" y="22"/>
                      <a:pt x="37" y="21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5" y="8"/>
                      <a:pt x="36" y="8"/>
                    </a:cubicBezTo>
                    <a:close/>
                    <a:moveTo>
                      <a:pt x="47" y="37"/>
                    </a:moveTo>
                    <a:cubicBezTo>
                      <a:pt x="47" y="43"/>
                      <a:pt x="42" y="47"/>
                      <a:pt x="36" y="47"/>
                    </a:cubicBezTo>
                    <a:cubicBezTo>
                      <a:pt x="30" y="47"/>
                      <a:pt x="26" y="43"/>
                      <a:pt x="26" y="37"/>
                    </a:cubicBezTo>
                    <a:cubicBezTo>
                      <a:pt x="26" y="32"/>
                      <a:pt x="29" y="28"/>
                      <a:pt x="34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41" y="26"/>
                      <a:pt x="45" y="30"/>
                      <a:pt x="46" y="35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6"/>
                      <a:pt x="47" y="36"/>
                      <a:pt x="47" y="37"/>
                    </a:cubicBezTo>
                    <a:close/>
                    <a:moveTo>
                      <a:pt x="7" y="37"/>
                    </a:moveTo>
                    <a:cubicBezTo>
                      <a:pt x="7" y="25"/>
                      <a:pt x="14" y="16"/>
                      <a:pt x="24" y="1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3" y="27"/>
                      <a:pt x="21" y="31"/>
                      <a:pt x="20" y="36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8"/>
                      <a:pt x="7" y="38"/>
                      <a:pt x="7" y="37"/>
                    </a:cubicBezTo>
                    <a:close/>
                    <a:moveTo>
                      <a:pt x="36" y="66"/>
                    </a:moveTo>
                    <a:cubicBezTo>
                      <a:pt x="25" y="66"/>
                      <a:pt x="15" y="59"/>
                      <a:pt x="10" y="49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6" y="50"/>
                      <a:pt x="30" y="52"/>
                      <a:pt x="35" y="53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7" y="66"/>
                      <a:pt x="36" y="66"/>
                    </a:cubicBezTo>
                    <a:close/>
                    <a:moveTo>
                      <a:pt x="65" y="37"/>
                    </a:moveTo>
                    <a:cubicBezTo>
                      <a:pt x="65" y="48"/>
                      <a:pt x="58" y="58"/>
                      <a:pt x="48" y="6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9" y="47"/>
                      <a:pt x="51" y="43"/>
                      <a:pt x="52" y="38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6"/>
                      <a:pt x="65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80" name="îśḻïḍe"/>
              <p:cNvSpPr/>
              <p:nvPr/>
            </p:nvSpPr>
            <p:spPr bwMode="auto">
              <a:xfrm>
                <a:off x="6751252" y="5128630"/>
                <a:ext cx="144565" cy="87691"/>
              </a:xfrm>
              <a:custGeom>
                <a:avLst/>
                <a:gdLst>
                  <a:gd name="connsiteX0" fmla="*/ 224257 w 604110"/>
                  <a:gd name="connsiteY0" fmla="*/ 90747 h 366446"/>
                  <a:gd name="connsiteX1" fmla="*/ 253606 w 604110"/>
                  <a:gd name="connsiteY1" fmla="*/ 90747 h 366446"/>
                  <a:gd name="connsiteX2" fmla="*/ 301929 w 604110"/>
                  <a:gd name="connsiteY2" fmla="*/ 179700 h 366446"/>
                  <a:gd name="connsiteX3" fmla="*/ 350253 w 604110"/>
                  <a:gd name="connsiteY3" fmla="*/ 90747 h 366446"/>
                  <a:gd name="connsiteX4" fmla="*/ 379854 w 604110"/>
                  <a:gd name="connsiteY4" fmla="*/ 90747 h 366446"/>
                  <a:gd name="connsiteX5" fmla="*/ 344940 w 604110"/>
                  <a:gd name="connsiteY5" fmla="*/ 149375 h 366446"/>
                  <a:gd name="connsiteX6" fmla="*/ 367963 w 604110"/>
                  <a:gd name="connsiteY6" fmla="*/ 149375 h 366446"/>
                  <a:gd name="connsiteX7" fmla="*/ 367963 w 604110"/>
                  <a:gd name="connsiteY7" fmla="*/ 167317 h 366446"/>
                  <a:gd name="connsiteX8" fmla="*/ 334567 w 604110"/>
                  <a:gd name="connsiteY8" fmla="*/ 167317 h 366446"/>
                  <a:gd name="connsiteX9" fmla="*/ 317615 w 604110"/>
                  <a:gd name="connsiteY9" fmla="*/ 196126 h 366446"/>
                  <a:gd name="connsiteX10" fmla="*/ 363662 w 604110"/>
                  <a:gd name="connsiteY10" fmla="*/ 196126 h 366446"/>
                  <a:gd name="connsiteX11" fmla="*/ 363662 w 604110"/>
                  <a:gd name="connsiteY11" fmla="*/ 213815 h 366446"/>
                  <a:gd name="connsiteX12" fmla="*/ 314326 w 604110"/>
                  <a:gd name="connsiteY12" fmla="*/ 213815 h 366446"/>
                  <a:gd name="connsiteX13" fmla="*/ 314326 w 604110"/>
                  <a:gd name="connsiteY13" fmla="*/ 275981 h 366446"/>
                  <a:gd name="connsiteX14" fmla="*/ 289279 w 604110"/>
                  <a:gd name="connsiteY14" fmla="*/ 275981 h 366446"/>
                  <a:gd name="connsiteX15" fmla="*/ 289279 w 604110"/>
                  <a:gd name="connsiteY15" fmla="*/ 213815 h 366446"/>
                  <a:gd name="connsiteX16" fmla="*/ 241461 w 604110"/>
                  <a:gd name="connsiteY16" fmla="*/ 213815 h 366446"/>
                  <a:gd name="connsiteX17" fmla="*/ 241461 w 604110"/>
                  <a:gd name="connsiteY17" fmla="*/ 196126 h 366446"/>
                  <a:gd name="connsiteX18" fmla="*/ 286243 w 604110"/>
                  <a:gd name="connsiteY18" fmla="*/ 196126 h 366446"/>
                  <a:gd name="connsiteX19" fmla="*/ 269292 w 604110"/>
                  <a:gd name="connsiteY19" fmla="*/ 167317 h 366446"/>
                  <a:gd name="connsiteX20" fmla="*/ 235389 w 604110"/>
                  <a:gd name="connsiteY20" fmla="*/ 167317 h 366446"/>
                  <a:gd name="connsiteX21" fmla="*/ 235389 w 604110"/>
                  <a:gd name="connsiteY21" fmla="*/ 149375 h 366446"/>
                  <a:gd name="connsiteX22" fmla="*/ 258919 w 604110"/>
                  <a:gd name="connsiteY22" fmla="*/ 149375 h 366446"/>
                  <a:gd name="connsiteX23" fmla="*/ 301929 w 604110"/>
                  <a:gd name="connsiteY23" fmla="*/ 47764 h 366446"/>
                  <a:gd name="connsiteX24" fmla="*/ 166276 w 604110"/>
                  <a:gd name="connsiteY24" fmla="*/ 183223 h 366446"/>
                  <a:gd name="connsiteX25" fmla="*/ 301929 w 604110"/>
                  <a:gd name="connsiteY25" fmla="*/ 318682 h 366446"/>
                  <a:gd name="connsiteX26" fmla="*/ 437581 w 604110"/>
                  <a:gd name="connsiteY26" fmla="*/ 183223 h 366446"/>
                  <a:gd name="connsiteX27" fmla="*/ 301929 w 604110"/>
                  <a:gd name="connsiteY27" fmla="*/ 47764 h 366446"/>
                  <a:gd name="connsiteX28" fmla="*/ 0 w 604110"/>
                  <a:gd name="connsiteY28" fmla="*/ 0 h 366446"/>
                  <a:gd name="connsiteX29" fmla="*/ 604110 w 604110"/>
                  <a:gd name="connsiteY29" fmla="*/ 0 h 366446"/>
                  <a:gd name="connsiteX30" fmla="*/ 604110 w 604110"/>
                  <a:gd name="connsiteY30" fmla="*/ 366446 h 366446"/>
                  <a:gd name="connsiteX31" fmla="*/ 0 w 604110"/>
                  <a:gd name="connsiteY31" fmla="*/ 366446 h 36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4110" h="366446">
                    <a:moveTo>
                      <a:pt x="224257" y="90747"/>
                    </a:moveTo>
                    <a:lnTo>
                      <a:pt x="253606" y="90747"/>
                    </a:lnTo>
                    <a:lnTo>
                      <a:pt x="301929" y="179700"/>
                    </a:lnTo>
                    <a:lnTo>
                      <a:pt x="350253" y="90747"/>
                    </a:lnTo>
                    <a:lnTo>
                      <a:pt x="379854" y="90747"/>
                    </a:lnTo>
                    <a:lnTo>
                      <a:pt x="344940" y="149375"/>
                    </a:lnTo>
                    <a:lnTo>
                      <a:pt x="367963" y="149375"/>
                    </a:lnTo>
                    <a:lnTo>
                      <a:pt x="367963" y="167317"/>
                    </a:lnTo>
                    <a:lnTo>
                      <a:pt x="334567" y="167317"/>
                    </a:lnTo>
                    <a:lnTo>
                      <a:pt x="317615" y="196126"/>
                    </a:lnTo>
                    <a:lnTo>
                      <a:pt x="363662" y="196126"/>
                    </a:lnTo>
                    <a:lnTo>
                      <a:pt x="363662" y="213815"/>
                    </a:lnTo>
                    <a:lnTo>
                      <a:pt x="314326" y="213815"/>
                    </a:lnTo>
                    <a:lnTo>
                      <a:pt x="314326" y="275981"/>
                    </a:lnTo>
                    <a:lnTo>
                      <a:pt x="289279" y="275981"/>
                    </a:lnTo>
                    <a:lnTo>
                      <a:pt x="289279" y="213815"/>
                    </a:lnTo>
                    <a:lnTo>
                      <a:pt x="241461" y="213815"/>
                    </a:lnTo>
                    <a:lnTo>
                      <a:pt x="241461" y="196126"/>
                    </a:lnTo>
                    <a:lnTo>
                      <a:pt x="286243" y="196126"/>
                    </a:lnTo>
                    <a:lnTo>
                      <a:pt x="269292" y="167317"/>
                    </a:lnTo>
                    <a:lnTo>
                      <a:pt x="235389" y="167317"/>
                    </a:lnTo>
                    <a:lnTo>
                      <a:pt x="235389" y="149375"/>
                    </a:lnTo>
                    <a:lnTo>
                      <a:pt x="258919" y="149375"/>
                    </a:lnTo>
                    <a:close/>
                    <a:moveTo>
                      <a:pt x="301929" y="47764"/>
                    </a:moveTo>
                    <a:cubicBezTo>
                      <a:pt x="227016" y="47764"/>
                      <a:pt x="166276" y="108417"/>
                      <a:pt x="166276" y="183223"/>
                    </a:cubicBezTo>
                    <a:cubicBezTo>
                      <a:pt x="166276" y="258029"/>
                      <a:pt x="227016" y="318682"/>
                      <a:pt x="301929" y="318682"/>
                    </a:cubicBezTo>
                    <a:cubicBezTo>
                      <a:pt x="377094" y="318682"/>
                      <a:pt x="437581" y="258029"/>
                      <a:pt x="437581" y="183223"/>
                    </a:cubicBezTo>
                    <a:cubicBezTo>
                      <a:pt x="437581" y="108417"/>
                      <a:pt x="376841" y="47764"/>
                      <a:pt x="301929" y="47764"/>
                    </a:cubicBezTo>
                    <a:close/>
                    <a:moveTo>
                      <a:pt x="0" y="0"/>
                    </a:moveTo>
                    <a:lnTo>
                      <a:pt x="604110" y="0"/>
                    </a:lnTo>
                    <a:lnTo>
                      <a:pt x="604110" y="366446"/>
                    </a:lnTo>
                    <a:lnTo>
                      <a:pt x="0" y="3664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81" name="íšḷíḋe"/>
              <p:cNvSpPr/>
              <p:nvPr/>
            </p:nvSpPr>
            <p:spPr bwMode="auto">
              <a:xfrm>
                <a:off x="7732978" y="4963685"/>
                <a:ext cx="467863" cy="418896"/>
              </a:xfrm>
              <a:custGeom>
                <a:avLst/>
                <a:gdLst>
                  <a:gd name="connsiteX0" fmla="*/ 428791 w 608133"/>
                  <a:gd name="connsiteY0" fmla="*/ 468343 h 544483"/>
                  <a:gd name="connsiteX1" fmla="*/ 506412 w 608133"/>
                  <a:gd name="connsiteY1" fmla="*/ 468343 h 544483"/>
                  <a:gd name="connsiteX2" fmla="*/ 516115 w 608133"/>
                  <a:gd name="connsiteY2" fmla="*/ 478046 h 544483"/>
                  <a:gd name="connsiteX3" fmla="*/ 506412 w 608133"/>
                  <a:gd name="connsiteY3" fmla="*/ 487748 h 544483"/>
                  <a:gd name="connsiteX4" fmla="*/ 428791 w 608133"/>
                  <a:gd name="connsiteY4" fmla="*/ 487748 h 544483"/>
                  <a:gd name="connsiteX5" fmla="*/ 419088 w 608133"/>
                  <a:gd name="connsiteY5" fmla="*/ 478046 h 544483"/>
                  <a:gd name="connsiteX6" fmla="*/ 428791 w 608133"/>
                  <a:gd name="connsiteY6" fmla="*/ 468343 h 544483"/>
                  <a:gd name="connsiteX7" fmla="*/ 313720 w 608133"/>
                  <a:gd name="connsiteY7" fmla="*/ 321170 h 544483"/>
                  <a:gd name="connsiteX8" fmla="*/ 313720 w 608133"/>
                  <a:gd name="connsiteY8" fmla="*/ 385788 h 544483"/>
                  <a:gd name="connsiteX9" fmla="*/ 355439 w 608133"/>
                  <a:gd name="connsiteY9" fmla="*/ 352752 h 544483"/>
                  <a:gd name="connsiteX10" fmla="*/ 313720 w 608133"/>
                  <a:gd name="connsiteY10" fmla="*/ 321170 h 544483"/>
                  <a:gd name="connsiteX11" fmla="*/ 294315 w 608133"/>
                  <a:gd name="connsiteY11" fmla="*/ 233494 h 544483"/>
                  <a:gd name="connsiteX12" fmla="*/ 252693 w 608133"/>
                  <a:gd name="connsiteY12" fmla="*/ 266530 h 544483"/>
                  <a:gd name="connsiteX13" fmla="*/ 294315 w 608133"/>
                  <a:gd name="connsiteY13" fmla="*/ 298112 h 544483"/>
                  <a:gd name="connsiteX14" fmla="*/ 304018 w 608133"/>
                  <a:gd name="connsiteY14" fmla="*/ 188833 h 544483"/>
                  <a:gd name="connsiteX15" fmla="*/ 313720 w 608133"/>
                  <a:gd name="connsiteY15" fmla="*/ 198521 h 544483"/>
                  <a:gd name="connsiteX16" fmla="*/ 313720 w 608133"/>
                  <a:gd name="connsiteY16" fmla="*/ 214022 h 544483"/>
                  <a:gd name="connsiteX17" fmla="*/ 374843 w 608133"/>
                  <a:gd name="connsiteY17" fmla="*/ 266530 h 544483"/>
                  <a:gd name="connsiteX18" fmla="*/ 365141 w 608133"/>
                  <a:gd name="connsiteY18" fmla="*/ 276218 h 544483"/>
                  <a:gd name="connsiteX19" fmla="*/ 355439 w 608133"/>
                  <a:gd name="connsiteY19" fmla="*/ 266530 h 544483"/>
                  <a:gd name="connsiteX20" fmla="*/ 313720 w 608133"/>
                  <a:gd name="connsiteY20" fmla="*/ 233494 h 544483"/>
                  <a:gd name="connsiteX21" fmla="*/ 313720 w 608133"/>
                  <a:gd name="connsiteY21" fmla="*/ 301406 h 544483"/>
                  <a:gd name="connsiteX22" fmla="*/ 374843 w 608133"/>
                  <a:gd name="connsiteY22" fmla="*/ 352752 h 544483"/>
                  <a:gd name="connsiteX23" fmla="*/ 313720 w 608133"/>
                  <a:gd name="connsiteY23" fmla="*/ 405261 h 544483"/>
                  <a:gd name="connsiteX24" fmla="*/ 313720 w 608133"/>
                  <a:gd name="connsiteY24" fmla="*/ 420761 h 544483"/>
                  <a:gd name="connsiteX25" fmla="*/ 304018 w 608133"/>
                  <a:gd name="connsiteY25" fmla="*/ 430449 h 544483"/>
                  <a:gd name="connsiteX26" fmla="*/ 294315 w 608133"/>
                  <a:gd name="connsiteY26" fmla="*/ 420761 h 544483"/>
                  <a:gd name="connsiteX27" fmla="*/ 294315 w 608133"/>
                  <a:gd name="connsiteY27" fmla="*/ 405261 h 544483"/>
                  <a:gd name="connsiteX28" fmla="*/ 233289 w 608133"/>
                  <a:gd name="connsiteY28" fmla="*/ 352752 h 544483"/>
                  <a:gd name="connsiteX29" fmla="*/ 242991 w 608133"/>
                  <a:gd name="connsiteY29" fmla="*/ 343064 h 544483"/>
                  <a:gd name="connsiteX30" fmla="*/ 252693 w 608133"/>
                  <a:gd name="connsiteY30" fmla="*/ 352752 h 544483"/>
                  <a:gd name="connsiteX31" fmla="*/ 294315 w 608133"/>
                  <a:gd name="connsiteY31" fmla="*/ 385788 h 544483"/>
                  <a:gd name="connsiteX32" fmla="*/ 294315 w 608133"/>
                  <a:gd name="connsiteY32" fmla="*/ 317779 h 544483"/>
                  <a:gd name="connsiteX33" fmla="*/ 233289 w 608133"/>
                  <a:gd name="connsiteY33" fmla="*/ 266530 h 544483"/>
                  <a:gd name="connsiteX34" fmla="*/ 294315 w 608133"/>
                  <a:gd name="connsiteY34" fmla="*/ 214022 h 544483"/>
                  <a:gd name="connsiteX35" fmla="*/ 294315 w 608133"/>
                  <a:gd name="connsiteY35" fmla="*/ 198521 h 544483"/>
                  <a:gd name="connsiteX36" fmla="*/ 304018 w 608133"/>
                  <a:gd name="connsiteY36" fmla="*/ 188833 h 544483"/>
                  <a:gd name="connsiteX37" fmla="*/ 278303 w 608133"/>
                  <a:gd name="connsiteY37" fmla="*/ 143193 h 544483"/>
                  <a:gd name="connsiteX38" fmla="*/ 46869 w 608133"/>
                  <a:gd name="connsiteY38" fmla="*/ 468333 h 544483"/>
                  <a:gd name="connsiteX39" fmla="*/ 62880 w 608133"/>
                  <a:gd name="connsiteY39" fmla="*/ 468333 h 544483"/>
                  <a:gd name="connsiteX40" fmla="*/ 72584 w 608133"/>
                  <a:gd name="connsiteY40" fmla="*/ 478021 h 544483"/>
                  <a:gd name="connsiteX41" fmla="*/ 62880 w 608133"/>
                  <a:gd name="connsiteY41" fmla="*/ 487710 h 544483"/>
                  <a:gd name="connsiteX42" fmla="*/ 37262 w 608133"/>
                  <a:gd name="connsiteY42" fmla="*/ 487710 h 544483"/>
                  <a:gd name="connsiteX43" fmla="*/ 19407 w 608133"/>
                  <a:gd name="connsiteY43" fmla="*/ 506408 h 544483"/>
                  <a:gd name="connsiteX44" fmla="*/ 38233 w 608133"/>
                  <a:gd name="connsiteY44" fmla="*/ 525106 h 544483"/>
                  <a:gd name="connsiteX45" fmla="*/ 569900 w 608133"/>
                  <a:gd name="connsiteY45" fmla="*/ 525106 h 544483"/>
                  <a:gd name="connsiteX46" fmla="*/ 588726 w 608133"/>
                  <a:gd name="connsiteY46" fmla="*/ 506408 h 544483"/>
                  <a:gd name="connsiteX47" fmla="*/ 570871 w 608133"/>
                  <a:gd name="connsiteY47" fmla="*/ 487710 h 544483"/>
                  <a:gd name="connsiteX48" fmla="*/ 545253 w 608133"/>
                  <a:gd name="connsiteY48" fmla="*/ 487710 h 544483"/>
                  <a:gd name="connsiteX49" fmla="*/ 535549 w 608133"/>
                  <a:gd name="connsiteY49" fmla="*/ 478021 h 544483"/>
                  <a:gd name="connsiteX50" fmla="*/ 545253 w 608133"/>
                  <a:gd name="connsiteY50" fmla="*/ 468333 h 544483"/>
                  <a:gd name="connsiteX51" fmla="*/ 561264 w 608133"/>
                  <a:gd name="connsiteY51" fmla="*/ 468333 h 544483"/>
                  <a:gd name="connsiteX52" fmla="*/ 329733 w 608133"/>
                  <a:gd name="connsiteY52" fmla="*/ 143193 h 544483"/>
                  <a:gd name="connsiteX53" fmla="*/ 232696 w 608133"/>
                  <a:gd name="connsiteY53" fmla="*/ 19377 h 544483"/>
                  <a:gd name="connsiteX54" fmla="*/ 282670 w 608133"/>
                  <a:gd name="connsiteY54" fmla="*/ 123817 h 544483"/>
                  <a:gd name="connsiteX55" fmla="*/ 325366 w 608133"/>
                  <a:gd name="connsiteY55" fmla="*/ 123817 h 544483"/>
                  <a:gd name="connsiteX56" fmla="*/ 375437 w 608133"/>
                  <a:gd name="connsiteY56" fmla="*/ 19377 h 544483"/>
                  <a:gd name="connsiteX57" fmla="*/ 286066 w 608133"/>
                  <a:gd name="connsiteY57" fmla="*/ 19377 h 544483"/>
                  <a:gd name="connsiteX58" fmla="*/ 286066 w 608133"/>
                  <a:gd name="connsiteY58" fmla="*/ 35556 h 544483"/>
                  <a:gd name="connsiteX59" fmla="*/ 276362 w 608133"/>
                  <a:gd name="connsiteY59" fmla="*/ 45244 h 544483"/>
                  <a:gd name="connsiteX60" fmla="*/ 266659 w 608133"/>
                  <a:gd name="connsiteY60" fmla="*/ 35556 h 544483"/>
                  <a:gd name="connsiteX61" fmla="*/ 266659 w 608133"/>
                  <a:gd name="connsiteY61" fmla="*/ 19377 h 544483"/>
                  <a:gd name="connsiteX62" fmla="*/ 217267 w 608133"/>
                  <a:gd name="connsiteY62" fmla="*/ 0 h 544483"/>
                  <a:gd name="connsiteX63" fmla="*/ 390866 w 608133"/>
                  <a:gd name="connsiteY63" fmla="*/ 0 h 544483"/>
                  <a:gd name="connsiteX64" fmla="*/ 399018 w 608133"/>
                  <a:gd name="connsiteY64" fmla="*/ 4553 h 544483"/>
                  <a:gd name="connsiteX65" fmla="*/ 399600 w 608133"/>
                  <a:gd name="connsiteY65" fmla="*/ 13951 h 544483"/>
                  <a:gd name="connsiteX66" fmla="*/ 346909 w 608133"/>
                  <a:gd name="connsiteY66" fmla="*/ 123817 h 544483"/>
                  <a:gd name="connsiteX67" fmla="*/ 360106 w 608133"/>
                  <a:gd name="connsiteY67" fmla="*/ 123817 h 544483"/>
                  <a:gd name="connsiteX68" fmla="*/ 369809 w 608133"/>
                  <a:gd name="connsiteY68" fmla="*/ 133505 h 544483"/>
                  <a:gd name="connsiteX69" fmla="*/ 368160 w 608133"/>
                  <a:gd name="connsiteY69" fmla="*/ 138930 h 544483"/>
                  <a:gd name="connsiteX70" fmla="*/ 504594 w 608133"/>
                  <a:gd name="connsiteY70" fmla="*/ 255578 h 544483"/>
                  <a:gd name="connsiteX71" fmla="*/ 580671 w 608133"/>
                  <a:gd name="connsiteY71" fmla="*/ 469786 h 544483"/>
                  <a:gd name="connsiteX72" fmla="*/ 608133 w 608133"/>
                  <a:gd name="connsiteY72" fmla="*/ 506408 h 544483"/>
                  <a:gd name="connsiteX73" fmla="*/ 569900 w 608133"/>
                  <a:gd name="connsiteY73" fmla="*/ 544483 h 544483"/>
                  <a:gd name="connsiteX74" fmla="*/ 38233 w 608133"/>
                  <a:gd name="connsiteY74" fmla="*/ 544483 h 544483"/>
                  <a:gd name="connsiteX75" fmla="*/ 0 w 608133"/>
                  <a:gd name="connsiteY75" fmla="*/ 506408 h 544483"/>
                  <a:gd name="connsiteX76" fmla="*/ 27365 w 608133"/>
                  <a:gd name="connsiteY76" fmla="*/ 469786 h 544483"/>
                  <a:gd name="connsiteX77" fmla="*/ 103539 w 608133"/>
                  <a:gd name="connsiteY77" fmla="*/ 255578 h 544483"/>
                  <a:gd name="connsiteX78" fmla="*/ 239973 w 608133"/>
                  <a:gd name="connsiteY78" fmla="*/ 138930 h 544483"/>
                  <a:gd name="connsiteX79" fmla="*/ 238324 w 608133"/>
                  <a:gd name="connsiteY79" fmla="*/ 133505 h 544483"/>
                  <a:gd name="connsiteX80" fmla="*/ 248027 w 608133"/>
                  <a:gd name="connsiteY80" fmla="*/ 123817 h 544483"/>
                  <a:gd name="connsiteX81" fmla="*/ 261225 w 608133"/>
                  <a:gd name="connsiteY81" fmla="*/ 123817 h 544483"/>
                  <a:gd name="connsiteX82" fmla="*/ 208533 w 608133"/>
                  <a:gd name="connsiteY82" fmla="*/ 13951 h 544483"/>
                  <a:gd name="connsiteX83" fmla="*/ 209018 w 608133"/>
                  <a:gd name="connsiteY83" fmla="*/ 4553 h 544483"/>
                  <a:gd name="connsiteX84" fmla="*/ 217267 w 608133"/>
                  <a:gd name="connsiteY84" fmla="*/ 0 h 54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08133" h="544483">
                    <a:moveTo>
                      <a:pt x="428791" y="468343"/>
                    </a:moveTo>
                    <a:lnTo>
                      <a:pt x="506412" y="468343"/>
                    </a:lnTo>
                    <a:cubicBezTo>
                      <a:pt x="511749" y="468343"/>
                      <a:pt x="516115" y="472612"/>
                      <a:pt x="516115" y="478046"/>
                    </a:cubicBezTo>
                    <a:cubicBezTo>
                      <a:pt x="516115" y="483382"/>
                      <a:pt x="511749" y="487748"/>
                      <a:pt x="506412" y="487748"/>
                    </a:cubicBezTo>
                    <a:lnTo>
                      <a:pt x="428791" y="487748"/>
                    </a:lnTo>
                    <a:cubicBezTo>
                      <a:pt x="423357" y="487748"/>
                      <a:pt x="419088" y="483382"/>
                      <a:pt x="419088" y="478046"/>
                    </a:cubicBezTo>
                    <a:cubicBezTo>
                      <a:pt x="419088" y="472612"/>
                      <a:pt x="423357" y="468343"/>
                      <a:pt x="428791" y="468343"/>
                    </a:cubicBezTo>
                    <a:close/>
                    <a:moveTo>
                      <a:pt x="313720" y="321170"/>
                    </a:moveTo>
                    <a:lnTo>
                      <a:pt x="313720" y="385788"/>
                    </a:lnTo>
                    <a:cubicBezTo>
                      <a:pt x="334676" y="383657"/>
                      <a:pt x="355439" y="374162"/>
                      <a:pt x="355439" y="352752"/>
                    </a:cubicBezTo>
                    <a:cubicBezTo>
                      <a:pt x="355439" y="332795"/>
                      <a:pt x="342050" y="326401"/>
                      <a:pt x="313720" y="321170"/>
                    </a:cubicBezTo>
                    <a:close/>
                    <a:moveTo>
                      <a:pt x="294315" y="233494"/>
                    </a:moveTo>
                    <a:cubicBezTo>
                      <a:pt x="273456" y="235626"/>
                      <a:pt x="252693" y="245120"/>
                      <a:pt x="252693" y="266530"/>
                    </a:cubicBezTo>
                    <a:cubicBezTo>
                      <a:pt x="252693" y="286487"/>
                      <a:pt x="266082" y="292784"/>
                      <a:pt x="294315" y="298112"/>
                    </a:cubicBezTo>
                    <a:close/>
                    <a:moveTo>
                      <a:pt x="304018" y="188833"/>
                    </a:moveTo>
                    <a:cubicBezTo>
                      <a:pt x="309451" y="188833"/>
                      <a:pt x="313720" y="193193"/>
                      <a:pt x="313720" y="198521"/>
                    </a:cubicBezTo>
                    <a:lnTo>
                      <a:pt x="313720" y="214022"/>
                    </a:lnTo>
                    <a:cubicBezTo>
                      <a:pt x="350685" y="217025"/>
                      <a:pt x="374843" y="237369"/>
                      <a:pt x="374843" y="266530"/>
                    </a:cubicBezTo>
                    <a:cubicBezTo>
                      <a:pt x="374843" y="271858"/>
                      <a:pt x="370477" y="276218"/>
                      <a:pt x="365141" y="276218"/>
                    </a:cubicBezTo>
                    <a:cubicBezTo>
                      <a:pt x="359805" y="276218"/>
                      <a:pt x="355439" y="271858"/>
                      <a:pt x="355439" y="266530"/>
                    </a:cubicBezTo>
                    <a:cubicBezTo>
                      <a:pt x="355439" y="245120"/>
                      <a:pt x="334676" y="235626"/>
                      <a:pt x="313720" y="233494"/>
                    </a:cubicBezTo>
                    <a:lnTo>
                      <a:pt x="313720" y="301406"/>
                    </a:lnTo>
                    <a:cubicBezTo>
                      <a:pt x="342826" y="306444"/>
                      <a:pt x="374843" y="314969"/>
                      <a:pt x="374843" y="352752"/>
                    </a:cubicBezTo>
                    <a:cubicBezTo>
                      <a:pt x="374843" y="381913"/>
                      <a:pt x="350685" y="402257"/>
                      <a:pt x="313720" y="405261"/>
                    </a:cubicBezTo>
                    <a:lnTo>
                      <a:pt x="313720" y="420761"/>
                    </a:lnTo>
                    <a:cubicBezTo>
                      <a:pt x="313720" y="426090"/>
                      <a:pt x="309451" y="430449"/>
                      <a:pt x="304018" y="430449"/>
                    </a:cubicBezTo>
                    <a:cubicBezTo>
                      <a:pt x="298681" y="430449"/>
                      <a:pt x="294315" y="426090"/>
                      <a:pt x="294315" y="420761"/>
                    </a:cubicBezTo>
                    <a:lnTo>
                      <a:pt x="294315" y="405261"/>
                    </a:lnTo>
                    <a:cubicBezTo>
                      <a:pt x="257447" y="402257"/>
                      <a:pt x="233289" y="381913"/>
                      <a:pt x="233289" y="352752"/>
                    </a:cubicBezTo>
                    <a:cubicBezTo>
                      <a:pt x="233289" y="347424"/>
                      <a:pt x="237655" y="343064"/>
                      <a:pt x="242991" y="343064"/>
                    </a:cubicBezTo>
                    <a:cubicBezTo>
                      <a:pt x="248327" y="343064"/>
                      <a:pt x="252693" y="347424"/>
                      <a:pt x="252693" y="352752"/>
                    </a:cubicBezTo>
                    <a:cubicBezTo>
                      <a:pt x="252693" y="374162"/>
                      <a:pt x="273456" y="383657"/>
                      <a:pt x="294315" y="385788"/>
                    </a:cubicBezTo>
                    <a:lnTo>
                      <a:pt x="294315" y="317779"/>
                    </a:lnTo>
                    <a:cubicBezTo>
                      <a:pt x="265306" y="312838"/>
                      <a:pt x="233289" y="304313"/>
                      <a:pt x="233289" y="266530"/>
                    </a:cubicBezTo>
                    <a:cubicBezTo>
                      <a:pt x="233289" y="237369"/>
                      <a:pt x="257447" y="217025"/>
                      <a:pt x="294315" y="214022"/>
                    </a:cubicBezTo>
                    <a:lnTo>
                      <a:pt x="294315" y="198521"/>
                    </a:lnTo>
                    <a:cubicBezTo>
                      <a:pt x="294315" y="193193"/>
                      <a:pt x="298681" y="188833"/>
                      <a:pt x="304018" y="188833"/>
                    </a:cubicBezTo>
                    <a:close/>
                    <a:moveTo>
                      <a:pt x="278303" y="143193"/>
                    </a:moveTo>
                    <a:cubicBezTo>
                      <a:pt x="167972" y="184272"/>
                      <a:pt x="51527" y="310995"/>
                      <a:pt x="46869" y="468333"/>
                    </a:cubicBezTo>
                    <a:lnTo>
                      <a:pt x="62880" y="468333"/>
                    </a:lnTo>
                    <a:cubicBezTo>
                      <a:pt x="68217" y="468333"/>
                      <a:pt x="72584" y="472596"/>
                      <a:pt x="72584" y="478021"/>
                    </a:cubicBezTo>
                    <a:cubicBezTo>
                      <a:pt x="72584" y="483350"/>
                      <a:pt x="68217" y="487710"/>
                      <a:pt x="62880" y="487710"/>
                    </a:cubicBezTo>
                    <a:lnTo>
                      <a:pt x="37262" y="487710"/>
                    </a:lnTo>
                    <a:cubicBezTo>
                      <a:pt x="27267" y="488194"/>
                      <a:pt x="19407" y="496332"/>
                      <a:pt x="19407" y="506408"/>
                    </a:cubicBezTo>
                    <a:cubicBezTo>
                      <a:pt x="19407" y="516678"/>
                      <a:pt x="27850" y="525106"/>
                      <a:pt x="38233" y="525106"/>
                    </a:cubicBezTo>
                    <a:lnTo>
                      <a:pt x="569900" y="525106"/>
                    </a:lnTo>
                    <a:cubicBezTo>
                      <a:pt x="580283" y="525106"/>
                      <a:pt x="588726" y="516678"/>
                      <a:pt x="588726" y="506408"/>
                    </a:cubicBezTo>
                    <a:cubicBezTo>
                      <a:pt x="588726" y="496332"/>
                      <a:pt x="580866" y="488194"/>
                      <a:pt x="570871" y="487710"/>
                    </a:cubicBezTo>
                    <a:lnTo>
                      <a:pt x="545253" y="487710"/>
                    </a:lnTo>
                    <a:cubicBezTo>
                      <a:pt x="539819" y="487710"/>
                      <a:pt x="535549" y="483350"/>
                      <a:pt x="535549" y="478021"/>
                    </a:cubicBezTo>
                    <a:cubicBezTo>
                      <a:pt x="535549" y="472596"/>
                      <a:pt x="539819" y="468333"/>
                      <a:pt x="545253" y="468333"/>
                    </a:cubicBezTo>
                    <a:lnTo>
                      <a:pt x="561264" y="468333"/>
                    </a:lnTo>
                    <a:cubicBezTo>
                      <a:pt x="556606" y="310995"/>
                      <a:pt x="440064" y="184272"/>
                      <a:pt x="329733" y="143193"/>
                    </a:cubicBezTo>
                    <a:close/>
                    <a:moveTo>
                      <a:pt x="232696" y="19377"/>
                    </a:moveTo>
                    <a:lnTo>
                      <a:pt x="282670" y="123817"/>
                    </a:lnTo>
                    <a:lnTo>
                      <a:pt x="325366" y="123817"/>
                    </a:lnTo>
                    <a:lnTo>
                      <a:pt x="375437" y="19377"/>
                    </a:lnTo>
                    <a:lnTo>
                      <a:pt x="286066" y="19377"/>
                    </a:lnTo>
                    <a:lnTo>
                      <a:pt x="286066" y="35556"/>
                    </a:lnTo>
                    <a:cubicBezTo>
                      <a:pt x="286066" y="40885"/>
                      <a:pt x="281699" y="45244"/>
                      <a:pt x="276362" y="45244"/>
                    </a:cubicBezTo>
                    <a:cubicBezTo>
                      <a:pt x="271025" y="45244"/>
                      <a:pt x="266659" y="40885"/>
                      <a:pt x="266659" y="35556"/>
                    </a:cubicBezTo>
                    <a:lnTo>
                      <a:pt x="266659" y="19377"/>
                    </a:lnTo>
                    <a:close/>
                    <a:moveTo>
                      <a:pt x="217267" y="0"/>
                    </a:moveTo>
                    <a:lnTo>
                      <a:pt x="390866" y="0"/>
                    </a:lnTo>
                    <a:cubicBezTo>
                      <a:pt x="394166" y="0"/>
                      <a:pt x="397271" y="1744"/>
                      <a:pt x="399018" y="4553"/>
                    </a:cubicBezTo>
                    <a:cubicBezTo>
                      <a:pt x="400861" y="7363"/>
                      <a:pt x="401055" y="10948"/>
                      <a:pt x="399600" y="13951"/>
                    </a:cubicBezTo>
                    <a:lnTo>
                      <a:pt x="346909" y="123817"/>
                    </a:lnTo>
                    <a:lnTo>
                      <a:pt x="360106" y="123817"/>
                    </a:lnTo>
                    <a:cubicBezTo>
                      <a:pt x="365443" y="123817"/>
                      <a:pt x="369809" y="128176"/>
                      <a:pt x="369809" y="133505"/>
                    </a:cubicBezTo>
                    <a:cubicBezTo>
                      <a:pt x="369809" y="135539"/>
                      <a:pt x="369227" y="137380"/>
                      <a:pt x="368160" y="138930"/>
                    </a:cubicBezTo>
                    <a:cubicBezTo>
                      <a:pt x="419298" y="164798"/>
                      <a:pt x="467720" y="205877"/>
                      <a:pt x="504594" y="255578"/>
                    </a:cubicBezTo>
                    <a:cubicBezTo>
                      <a:pt x="552725" y="320392"/>
                      <a:pt x="578925" y="394217"/>
                      <a:pt x="580671" y="469786"/>
                    </a:cubicBezTo>
                    <a:cubicBezTo>
                      <a:pt x="596586" y="474437"/>
                      <a:pt x="608133" y="489066"/>
                      <a:pt x="608133" y="506408"/>
                    </a:cubicBezTo>
                    <a:cubicBezTo>
                      <a:pt x="608133" y="527432"/>
                      <a:pt x="590957" y="544483"/>
                      <a:pt x="569900" y="544483"/>
                    </a:cubicBezTo>
                    <a:lnTo>
                      <a:pt x="38233" y="544483"/>
                    </a:lnTo>
                    <a:cubicBezTo>
                      <a:pt x="17176" y="544483"/>
                      <a:pt x="0" y="527432"/>
                      <a:pt x="0" y="506408"/>
                    </a:cubicBezTo>
                    <a:cubicBezTo>
                      <a:pt x="0" y="489066"/>
                      <a:pt x="11450" y="474437"/>
                      <a:pt x="27365" y="469786"/>
                    </a:cubicBezTo>
                    <a:cubicBezTo>
                      <a:pt x="29208" y="394217"/>
                      <a:pt x="55408" y="320392"/>
                      <a:pt x="103539" y="255578"/>
                    </a:cubicBezTo>
                    <a:cubicBezTo>
                      <a:pt x="140316" y="205877"/>
                      <a:pt x="188738" y="164798"/>
                      <a:pt x="239973" y="138930"/>
                    </a:cubicBezTo>
                    <a:cubicBezTo>
                      <a:pt x="238906" y="137380"/>
                      <a:pt x="238324" y="135539"/>
                      <a:pt x="238324" y="133505"/>
                    </a:cubicBezTo>
                    <a:cubicBezTo>
                      <a:pt x="238324" y="128176"/>
                      <a:pt x="242593" y="123817"/>
                      <a:pt x="248027" y="123817"/>
                    </a:cubicBezTo>
                    <a:lnTo>
                      <a:pt x="261225" y="123817"/>
                    </a:lnTo>
                    <a:lnTo>
                      <a:pt x="208533" y="13951"/>
                    </a:lnTo>
                    <a:cubicBezTo>
                      <a:pt x="207078" y="10948"/>
                      <a:pt x="207272" y="7363"/>
                      <a:pt x="209018" y="4553"/>
                    </a:cubicBezTo>
                    <a:cubicBezTo>
                      <a:pt x="210862" y="1744"/>
                      <a:pt x="213967" y="0"/>
                      <a:pt x="21726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82" name="îS1iḋè"/>
              <p:cNvSpPr/>
              <p:nvPr/>
            </p:nvSpPr>
            <p:spPr bwMode="auto">
              <a:xfrm>
                <a:off x="9202287" y="5669559"/>
                <a:ext cx="350899" cy="350289"/>
              </a:xfrm>
              <a:custGeom>
                <a:avLst/>
                <a:gdLst>
                  <a:gd name="connsiteX0" fmla="*/ 154713 w 608697"/>
                  <a:gd name="connsiteY0" fmla="*/ 276123 h 607639"/>
                  <a:gd name="connsiteX1" fmla="*/ 454134 w 608697"/>
                  <a:gd name="connsiteY1" fmla="*/ 276123 h 607639"/>
                  <a:gd name="connsiteX2" fmla="*/ 481750 w 608697"/>
                  <a:gd name="connsiteY2" fmla="*/ 303820 h 607639"/>
                  <a:gd name="connsiteX3" fmla="*/ 454134 w 608697"/>
                  <a:gd name="connsiteY3" fmla="*/ 331517 h 607639"/>
                  <a:gd name="connsiteX4" fmla="*/ 154713 w 608697"/>
                  <a:gd name="connsiteY4" fmla="*/ 331517 h 607639"/>
                  <a:gd name="connsiteX5" fmla="*/ 126947 w 608697"/>
                  <a:gd name="connsiteY5" fmla="*/ 303820 h 607639"/>
                  <a:gd name="connsiteX6" fmla="*/ 154713 w 608697"/>
                  <a:gd name="connsiteY6" fmla="*/ 276123 h 607639"/>
                  <a:gd name="connsiteX7" fmla="*/ 304349 w 608697"/>
                  <a:gd name="connsiteY7" fmla="*/ 56329 h 607639"/>
                  <a:gd name="connsiteX8" fmla="*/ 56427 w 608697"/>
                  <a:gd name="connsiteY8" fmla="*/ 303820 h 607639"/>
                  <a:gd name="connsiteX9" fmla="*/ 304349 w 608697"/>
                  <a:gd name="connsiteY9" fmla="*/ 551310 h 607639"/>
                  <a:gd name="connsiteX10" fmla="*/ 552270 w 608697"/>
                  <a:gd name="connsiteY10" fmla="*/ 303820 h 607639"/>
                  <a:gd name="connsiteX11" fmla="*/ 304349 w 608697"/>
                  <a:gd name="connsiteY11" fmla="*/ 56329 h 607639"/>
                  <a:gd name="connsiteX12" fmla="*/ 304349 w 608697"/>
                  <a:gd name="connsiteY12" fmla="*/ 0 h 607639"/>
                  <a:gd name="connsiteX13" fmla="*/ 608697 w 608697"/>
                  <a:gd name="connsiteY13" fmla="*/ 303820 h 607639"/>
                  <a:gd name="connsiteX14" fmla="*/ 304349 w 608697"/>
                  <a:gd name="connsiteY14" fmla="*/ 607639 h 607639"/>
                  <a:gd name="connsiteX15" fmla="*/ 0 w 608697"/>
                  <a:gd name="connsiteY15" fmla="*/ 303820 h 607639"/>
                  <a:gd name="connsiteX16" fmla="*/ 304349 w 608697"/>
                  <a:gd name="connsiteY16" fmla="*/ 0 h 60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8697" h="607639">
                    <a:moveTo>
                      <a:pt x="154713" y="276123"/>
                    </a:moveTo>
                    <a:lnTo>
                      <a:pt x="454134" y="276123"/>
                    </a:lnTo>
                    <a:cubicBezTo>
                      <a:pt x="469443" y="276123"/>
                      <a:pt x="481750" y="288549"/>
                      <a:pt x="481750" y="303820"/>
                    </a:cubicBezTo>
                    <a:cubicBezTo>
                      <a:pt x="481750" y="319091"/>
                      <a:pt x="469443" y="331517"/>
                      <a:pt x="454134" y="331517"/>
                    </a:cubicBezTo>
                    <a:lnTo>
                      <a:pt x="154713" y="331517"/>
                    </a:lnTo>
                    <a:cubicBezTo>
                      <a:pt x="139404" y="331517"/>
                      <a:pt x="126947" y="319091"/>
                      <a:pt x="126947" y="303820"/>
                    </a:cubicBezTo>
                    <a:cubicBezTo>
                      <a:pt x="126947" y="288549"/>
                      <a:pt x="139404" y="276123"/>
                      <a:pt x="154713" y="276123"/>
                    </a:cubicBezTo>
                    <a:close/>
                    <a:moveTo>
                      <a:pt x="304349" y="56329"/>
                    </a:moveTo>
                    <a:cubicBezTo>
                      <a:pt x="167632" y="56329"/>
                      <a:pt x="56427" y="167340"/>
                      <a:pt x="56427" y="303820"/>
                    </a:cubicBezTo>
                    <a:cubicBezTo>
                      <a:pt x="56427" y="440299"/>
                      <a:pt x="167632" y="551310"/>
                      <a:pt x="304349" y="551310"/>
                    </a:cubicBezTo>
                    <a:cubicBezTo>
                      <a:pt x="441065" y="551310"/>
                      <a:pt x="552270" y="440299"/>
                      <a:pt x="552270" y="303820"/>
                    </a:cubicBezTo>
                    <a:cubicBezTo>
                      <a:pt x="552270" y="167340"/>
                      <a:pt x="441065" y="56329"/>
                      <a:pt x="304349" y="56329"/>
                    </a:cubicBezTo>
                    <a:close/>
                    <a:moveTo>
                      <a:pt x="304349" y="0"/>
                    </a:moveTo>
                    <a:cubicBezTo>
                      <a:pt x="472131" y="0"/>
                      <a:pt x="608697" y="136329"/>
                      <a:pt x="608697" y="303820"/>
                    </a:cubicBezTo>
                    <a:cubicBezTo>
                      <a:pt x="608697" y="471310"/>
                      <a:pt x="472131" y="607639"/>
                      <a:pt x="304349" y="607639"/>
                    </a:cubicBezTo>
                    <a:cubicBezTo>
                      <a:pt x="136567" y="607639"/>
                      <a:pt x="0" y="471310"/>
                      <a:pt x="0" y="303820"/>
                    </a:cubicBezTo>
                    <a:cubicBezTo>
                      <a:pt x="0" y="136329"/>
                      <a:pt x="136567" y="0"/>
                      <a:pt x="3043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grpSp>
            <p:nvGrpSpPr>
              <p:cNvPr id="3383" name="îšlíḋè"/>
              <p:cNvGrpSpPr/>
              <p:nvPr/>
            </p:nvGrpSpPr>
            <p:grpSpPr>
              <a:xfrm>
                <a:off x="9358680" y="4851805"/>
                <a:ext cx="193191" cy="223419"/>
                <a:chOff x="9603539" y="4988825"/>
                <a:chExt cx="255191" cy="295119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445" name="íṣḷíḑê"/>
                <p:cNvSpPr/>
                <p:nvPr/>
              </p:nvSpPr>
              <p:spPr bwMode="auto">
                <a:xfrm>
                  <a:off x="9603539" y="4988825"/>
                  <a:ext cx="255191" cy="295119"/>
                </a:xfrm>
                <a:custGeom>
                  <a:avLst/>
                  <a:gdLst>
                    <a:gd name="T0" fmla="*/ 6 w 71"/>
                    <a:gd name="T1" fmla="*/ 82 h 82"/>
                    <a:gd name="T2" fmla="*/ 64 w 71"/>
                    <a:gd name="T3" fmla="*/ 82 h 82"/>
                    <a:gd name="T4" fmla="*/ 71 w 71"/>
                    <a:gd name="T5" fmla="*/ 76 h 82"/>
                    <a:gd name="T6" fmla="*/ 71 w 71"/>
                    <a:gd name="T7" fmla="*/ 7 h 82"/>
                    <a:gd name="T8" fmla="*/ 64 w 71"/>
                    <a:gd name="T9" fmla="*/ 0 h 82"/>
                    <a:gd name="T10" fmla="*/ 6 w 71"/>
                    <a:gd name="T11" fmla="*/ 0 h 82"/>
                    <a:gd name="T12" fmla="*/ 0 w 71"/>
                    <a:gd name="T13" fmla="*/ 7 h 82"/>
                    <a:gd name="T14" fmla="*/ 0 w 71"/>
                    <a:gd name="T15" fmla="*/ 76 h 82"/>
                    <a:gd name="T16" fmla="*/ 6 w 71"/>
                    <a:gd name="T17" fmla="*/ 82 h 82"/>
                    <a:gd name="T18" fmla="*/ 4 w 71"/>
                    <a:gd name="T19" fmla="*/ 7 h 82"/>
                    <a:gd name="T20" fmla="*/ 6 w 71"/>
                    <a:gd name="T21" fmla="*/ 5 h 82"/>
                    <a:gd name="T22" fmla="*/ 64 w 71"/>
                    <a:gd name="T23" fmla="*/ 5 h 82"/>
                    <a:gd name="T24" fmla="*/ 66 w 71"/>
                    <a:gd name="T25" fmla="*/ 7 h 82"/>
                    <a:gd name="T26" fmla="*/ 66 w 71"/>
                    <a:gd name="T27" fmla="*/ 76 h 82"/>
                    <a:gd name="T28" fmla="*/ 64 w 71"/>
                    <a:gd name="T29" fmla="*/ 78 h 82"/>
                    <a:gd name="T30" fmla="*/ 6 w 71"/>
                    <a:gd name="T31" fmla="*/ 78 h 82"/>
                    <a:gd name="T32" fmla="*/ 4 w 71"/>
                    <a:gd name="T33" fmla="*/ 76 h 82"/>
                    <a:gd name="T34" fmla="*/ 4 w 71"/>
                    <a:gd name="T35" fmla="*/ 7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1" h="82">
                      <a:moveTo>
                        <a:pt x="6" y="82"/>
                      </a:moveTo>
                      <a:cubicBezTo>
                        <a:pt x="64" y="82"/>
                        <a:pt x="64" y="82"/>
                        <a:pt x="64" y="82"/>
                      </a:cubicBezTo>
                      <a:cubicBezTo>
                        <a:pt x="68" y="82"/>
                        <a:pt x="71" y="79"/>
                        <a:pt x="71" y="76"/>
                      </a:cubicBezTo>
                      <a:cubicBezTo>
                        <a:pt x="71" y="7"/>
                        <a:pt x="71" y="7"/>
                        <a:pt x="71" y="7"/>
                      </a:cubicBezTo>
                      <a:cubicBezTo>
                        <a:pt x="71" y="3"/>
                        <a:pt x="68" y="0"/>
                        <a:pt x="6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9"/>
                        <a:pt x="3" y="82"/>
                        <a:pt x="6" y="82"/>
                      </a:cubicBezTo>
                      <a:close/>
                      <a:moveTo>
                        <a:pt x="4" y="7"/>
                      </a:moveTo>
                      <a:cubicBezTo>
                        <a:pt x="4" y="6"/>
                        <a:pt x="5" y="5"/>
                        <a:pt x="6" y="5"/>
                      </a:cubicBez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5"/>
                        <a:pt x="66" y="6"/>
                        <a:pt x="66" y="7"/>
                      </a:cubicBezTo>
                      <a:cubicBezTo>
                        <a:pt x="66" y="76"/>
                        <a:pt x="66" y="76"/>
                        <a:pt x="66" y="76"/>
                      </a:cubicBezTo>
                      <a:cubicBezTo>
                        <a:pt x="66" y="77"/>
                        <a:pt x="65" y="78"/>
                        <a:pt x="64" y="78"/>
                      </a:cubicBezTo>
                      <a:cubicBezTo>
                        <a:pt x="6" y="78"/>
                        <a:pt x="6" y="78"/>
                        <a:pt x="6" y="78"/>
                      </a:cubicBezTo>
                      <a:cubicBezTo>
                        <a:pt x="5" y="78"/>
                        <a:pt x="4" y="77"/>
                        <a:pt x="4" y="76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46" name="îšľïḑê"/>
                <p:cNvSpPr/>
                <p:nvPr/>
              </p:nvSpPr>
              <p:spPr bwMode="auto">
                <a:xfrm>
                  <a:off x="9626108" y="5013129"/>
                  <a:ext cx="208319" cy="65968"/>
                </a:xfrm>
                <a:custGeom>
                  <a:avLst/>
                  <a:gdLst>
                    <a:gd name="T0" fmla="*/ 4 w 58"/>
                    <a:gd name="T1" fmla="*/ 18 h 18"/>
                    <a:gd name="T2" fmla="*/ 54 w 58"/>
                    <a:gd name="T3" fmla="*/ 18 h 18"/>
                    <a:gd name="T4" fmla="*/ 58 w 58"/>
                    <a:gd name="T5" fmla="*/ 14 h 18"/>
                    <a:gd name="T6" fmla="*/ 58 w 58"/>
                    <a:gd name="T7" fmla="*/ 4 h 18"/>
                    <a:gd name="T8" fmla="*/ 54 w 58"/>
                    <a:gd name="T9" fmla="*/ 0 h 18"/>
                    <a:gd name="T10" fmla="*/ 4 w 58"/>
                    <a:gd name="T11" fmla="*/ 0 h 18"/>
                    <a:gd name="T12" fmla="*/ 0 w 58"/>
                    <a:gd name="T13" fmla="*/ 4 h 18"/>
                    <a:gd name="T14" fmla="*/ 0 w 58"/>
                    <a:gd name="T15" fmla="*/ 14 h 18"/>
                    <a:gd name="T16" fmla="*/ 4 w 58"/>
                    <a:gd name="T17" fmla="*/ 18 h 18"/>
                    <a:gd name="T18" fmla="*/ 3 w 58"/>
                    <a:gd name="T19" fmla="*/ 4 h 18"/>
                    <a:gd name="T20" fmla="*/ 4 w 58"/>
                    <a:gd name="T21" fmla="*/ 3 h 18"/>
                    <a:gd name="T22" fmla="*/ 54 w 58"/>
                    <a:gd name="T23" fmla="*/ 3 h 18"/>
                    <a:gd name="T24" fmla="*/ 55 w 58"/>
                    <a:gd name="T25" fmla="*/ 4 h 18"/>
                    <a:gd name="T26" fmla="*/ 55 w 58"/>
                    <a:gd name="T27" fmla="*/ 14 h 18"/>
                    <a:gd name="T28" fmla="*/ 54 w 58"/>
                    <a:gd name="T29" fmla="*/ 16 h 18"/>
                    <a:gd name="T30" fmla="*/ 4 w 58"/>
                    <a:gd name="T31" fmla="*/ 16 h 18"/>
                    <a:gd name="T32" fmla="*/ 3 w 58"/>
                    <a:gd name="T33" fmla="*/ 14 h 18"/>
                    <a:gd name="T34" fmla="*/ 3 w 58"/>
                    <a:gd name="T35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8" h="18">
                      <a:moveTo>
                        <a:pt x="4" y="18"/>
                      </a:move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6" y="18"/>
                        <a:pt x="58" y="16"/>
                        <a:pt x="58" y="14"/>
                      </a:cubicBezTo>
                      <a:cubicBezTo>
                        <a:pt x="58" y="4"/>
                        <a:pt x="58" y="4"/>
                        <a:pt x="58" y="4"/>
                      </a:cubicBezTo>
                      <a:cubicBezTo>
                        <a:pt x="58" y="2"/>
                        <a:pt x="56" y="0"/>
                        <a:pt x="5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2" y="18"/>
                        <a:pt x="4" y="18"/>
                      </a:cubicBezTo>
                      <a:close/>
                      <a:moveTo>
                        <a:pt x="3" y="4"/>
                      </a:move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5" y="3"/>
                        <a:pt x="55" y="3"/>
                        <a:pt x="55" y="4"/>
                      </a:cubicBezTo>
                      <a:cubicBezTo>
                        <a:pt x="55" y="14"/>
                        <a:pt x="55" y="14"/>
                        <a:pt x="55" y="14"/>
                      </a:cubicBezTo>
                      <a:cubicBezTo>
                        <a:pt x="55" y="15"/>
                        <a:pt x="55" y="16"/>
                        <a:pt x="54" y="16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3" y="16"/>
                        <a:pt x="3" y="15"/>
                        <a:pt x="3" y="14"/>
                      </a:cubicBezTo>
                      <a:lnTo>
                        <a:pt x="3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47" name="îṥľiḋè"/>
                <p:cNvSpPr/>
                <p:nvPr/>
              </p:nvSpPr>
              <p:spPr bwMode="auto">
                <a:xfrm>
                  <a:off x="9721587" y="5032224"/>
                  <a:ext cx="15623" cy="3124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48" name="isḷíḑe"/>
                <p:cNvSpPr/>
                <p:nvPr/>
              </p:nvSpPr>
              <p:spPr bwMode="auto">
                <a:xfrm>
                  <a:off x="9744156" y="5032224"/>
                  <a:ext cx="10416" cy="3124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49" name="íṣļídê"/>
                <p:cNvSpPr/>
                <p:nvPr/>
              </p:nvSpPr>
              <p:spPr bwMode="auto">
                <a:xfrm>
                  <a:off x="9764988" y="5032224"/>
                  <a:ext cx="12151" cy="3124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0" name="îṩlîḍe"/>
                <p:cNvSpPr/>
                <p:nvPr/>
              </p:nvSpPr>
              <p:spPr bwMode="auto">
                <a:xfrm>
                  <a:off x="9784083" y="5032224"/>
                  <a:ext cx="13888" cy="3124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1" name="iŝ1iḑé"/>
                <p:cNvSpPr/>
                <p:nvPr/>
              </p:nvSpPr>
              <p:spPr bwMode="auto">
                <a:xfrm>
                  <a:off x="9794499" y="5032247"/>
                  <a:ext cx="31248" cy="31200"/>
                </a:xfrm>
                <a:custGeom>
                  <a:avLst/>
                  <a:gdLst>
                    <a:gd name="connsiteX0" fmla="*/ 441914 w 600088"/>
                    <a:gd name="connsiteY0" fmla="*/ 207174 h 599171"/>
                    <a:gd name="connsiteX1" fmla="*/ 245963 w 600088"/>
                    <a:gd name="connsiteY1" fmla="*/ 459997 h 599171"/>
                    <a:gd name="connsiteX2" fmla="*/ 300172 w 600088"/>
                    <a:gd name="connsiteY2" fmla="*/ 468901 h 599171"/>
                    <a:gd name="connsiteX3" fmla="*/ 469605 w 600088"/>
                    <a:gd name="connsiteY3" fmla="*/ 299727 h 599171"/>
                    <a:gd name="connsiteX4" fmla="*/ 441914 w 600088"/>
                    <a:gd name="connsiteY4" fmla="*/ 207174 h 599171"/>
                    <a:gd name="connsiteX5" fmla="*/ 440271 w 600088"/>
                    <a:gd name="connsiteY5" fmla="*/ 132663 h 599171"/>
                    <a:gd name="connsiteX6" fmla="*/ 459045 w 600088"/>
                    <a:gd name="connsiteY6" fmla="*/ 153048 h 599171"/>
                    <a:gd name="connsiteX7" fmla="*/ 516539 w 600088"/>
                    <a:gd name="connsiteY7" fmla="*/ 299727 h 599171"/>
                    <a:gd name="connsiteX8" fmla="*/ 300172 w 600088"/>
                    <a:gd name="connsiteY8" fmla="*/ 515763 h 599171"/>
                    <a:gd name="connsiteX9" fmla="*/ 197856 w 600088"/>
                    <a:gd name="connsiteY9" fmla="*/ 490223 h 599171"/>
                    <a:gd name="connsiteX10" fmla="*/ 173450 w 600088"/>
                    <a:gd name="connsiteY10" fmla="*/ 477102 h 599171"/>
                    <a:gd name="connsiteX11" fmla="*/ 300142 w 600088"/>
                    <a:gd name="connsiteY11" fmla="*/ 130494 h 599171"/>
                    <a:gd name="connsiteX12" fmla="*/ 130698 w 600088"/>
                    <a:gd name="connsiteY12" fmla="*/ 299708 h 599171"/>
                    <a:gd name="connsiteX13" fmla="*/ 158157 w 600088"/>
                    <a:gd name="connsiteY13" fmla="*/ 392284 h 599171"/>
                    <a:gd name="connsiteX14" fmla="*/ 354120 w 600088"/>
                    <a:gd name="connsiteY14" fmla="*/ 139166 h 599171"/>
                    <a:gd name="connsiteX15" fmla="*/ 300142 w 600088"/>
                    <a:gd name="connsiteY15" fmla="*/ 130494 h 599171"/>
                    <a:gd name="connsiteX16" fmla="*/ 300142 w 600088"/>
                    <a:gd name="connsiteY16" fmla="*/ 83620 h 599171"/>
                    <a:gd name="connsiteX17" fmla="*/ 402231 w 600088"/>
                    <a:gd name="connsiteY17" fmla="*/ 109166 h 599171"/>
                    <a:gd name="connsiteX18" fmla="*/ 426638 w 600088"/>
                    <a:gd name="connsiteY18" fmla="*/ 122291 h 599171"/>
                    <a:gd name="connsiteX19" fmla="*/ 160034 w 600088"/>
                    <a:gd name="connsiteY19" fmla="*/ 466579 h 599171"/>
                    <a:gd name="connsiteX20" fmla="*/ 141259 w 600088"/>
                    <a:gd name="connsiteY20" fmla="*/ 446423 h 599171"/>
                    <a:gd name="connsiteX21" fmla="*/ 83761 w 600088"/>
                    <a:gd name="connsiteY21" fmla="*/ 299708 h 599171"/>
                    <a:gd name="connsiteX22" fmla="*/ 300142 w 600088"/>
                    <a:gd name="connsiteY22" fmla="*/ 83620 h 599171"/>
                    <a:gd name="connsiteX23" fmla="*/ 300161 w 600088"/>
                    <a:gd name="connsiteY23" fmla="*/ 46865 h 599171"/>
                    <a:gd name="connsiteX24" fmla="*/ 46937 w 600088"/>
                    <a:gd name="connsiteY24" fmla="*/ 299703 h 599171"/>
                    <a:gd name="connsiteX25" fmla="*/ 300161 w 600088"/>
                    <a:gd name="connsiteY25" fmla="*/ 552306 h 599171"/>
                    <a:gd name="connsiteX26" fmla="*/ 553151 w 600088"/>
                    <a:gd name="connsiteY26" fmla="*/ 299703 h 599171"/>
                    <a:gd name="connsiteX27" fmla="*/ 300161 w 600088"/>
                    <a:gd name="connsiteY27" fmla="*/ 46865 h 599171"/>
                    <a:gd name="connsiteX28" fmla="*/ 300161 w 600088"/>
                    <a:gd name="connsiteY28" fmla="*/ 0 h 599171"/>
                    <a:gd name="connsiteX29" fmla="*/ 600088 w 600088"/>
                    <a:gd name="connsiteY29" fmla="*/ 299703 h 599171"/>
                    <a:gd name="connsiteX30" fmla="*/ 300161 w 600088"/>
                    <a:gd name="connsiteY30" fmla="*/ 599171 h 599171"/>
                    <a:gd name="connsiteX31" fmla="*/ 0 w 600088"/>
                    <a:gd name="connsiteY31" fmla="*/ 299703 h 599171"/>
                    <a:gd name="connsiteX32" fmla="*/ 300161 w 600088"/>
                    <a:gd name="connsiteY32" fmla="*/ 0 h 599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0088" h="599171">
                      <a:moveTo>
                        <a:pt x="441914" y="207174"/>
                      </a:moveTo>
                      <a:lnTo>
                        <a:pt x="245963" y="459997"/>
                      </a:lnTo>
                      <a:cubicBezTo>
                        <a:pt x="263329" y="465855"/>
                        <a:pt x="281633" y="468901"/>
                        <a:pt x="300172" y="468901"/>
                      </a:cubicBezTo>
                      <a:cubicBezTo>
                        <a:pt x="393571" y="468901"/>
                        <a:pt x="469605" y="392984"/>
                        <a:pt x="469605" y="299727"/>
                      </a:cubicBezTo>
                      <a:cubicBezTo>
                        <a:pt x="469605" y="266455"/>
                        <a:pt x="459983" y="234354"/>
                        <a:pt x="441914" y="207174"/>
                      </a:cubicBezTo>
                      <a:close/>
                      <a:moveTo>
                        <a:pt x="440271" y="132663"/>
                      </a:moveTo>
                      <a:lnTo>
                        <a:pt x="459045" y="153048"/>
                      </a:lnTo>
                      <a:cubicBezTo>
                        <a:pt x="496123" y="193116"/>
                        <a:pt x="516539" y="245133"/>
                        <a:pt x="516539" y="299727"/>
                      </a:cubicBezTo>
                      <a:cubicBezTo>
                        <a:pt x="516539" y="418758"/>
                        <a:pt x="419385" y="515763"/>
                        <a:pt x="300172" y="515763"/>
                      </a:cubicBezTo>
                      <a:cubicBezTo>
                        <a:pt x="264502" y="515763"/>
                        <a:pt x="229067" y="506859"/>
                        <a:pt x="197856" y="490223"/>
                      </a:cubicBezTo>
                      <a:lnTo>
                        <a:pt x="173450" y="477102"/>
                      </a:lnTo>
                      <a:close/>
                      <a:moveTo>
                        <a:pt x="300142" y="130494"/>
                      </a:moveTo>
                      <a:cubicBezTo>
                        <a:pt x="206737" y="130494"/>
                        <a:pt x="130698" y="206429"/>
                        <a:pt x="130698" y="299708"/>
                      </a:cubicBezTo>
                      <a:cubicBezTo>
                        <a:pt x="130698" y="332754"/>
                        <a:pt x="140320" y="364863"/>
                        <a:pt x="158157" y="392284"/>
                      </a:cubicBezTo>
                      <a:lnTo>
                        <a:pt x="354120" y="139166"/>
                      </a:lnTo>
                      <a:cubicBezTo>
                        <a:pt x="336753" y="133306"/>
                        <a:pt x="318448" y="130494"/>
                        <a:pt x="300142" y="130494"/>
                      </a:cubicBezTo>
                      <a:close/>
                      <a:moveTo>
                        <a:pt x="300142" y="83620"/>
                      </a:moveTo>
                      <a:cubicBezTo>
                        <a:pt x="335580" y="83620"/>
                        <a:pt x="371017" y="92292"/>
                        <a:pt x="402231" y="109166"/>
                      </a:cubicBezTo>
                      <a:lnTo>
                        <a:pt x="426638" y="122291"/>
                      </a:lnTo>
                      <a:lnTo>
                        <a:pt x="160034" y="466579"/>
                      </a:lnTo>
                      <a:lnTo>
                        <a:pt x="141259" y="446423"/>
                      </a:lnTo>
                      <a:cubicBezTo>
                        <a:pt x="104179" y="406346"/>
                        <a:pt x="83761" y="354082"/>
                        <a:pt x="83761" y="299708"/>
                      </a:cubicBezTo>
                      <a:cubicBezTo>
                        <a:pt x="83761" y="180414"/>
                        <a:pt x="180687" y="83620"/>
                        <a:pt x="300142" y="83620"/>
                      </a:cubicBezTo>
                      <a:close/>
                      <a:moveTo>
                        <a:pt x="300161" y="46865"/>
                      </a:moveTo>
                      <a:cubicBezTo>
                        <a:pt x="160524" y="46865"/>
                        <a:pt x="46937" y="160279"/>
                        <a:pt x="46937" y="299703"/>
                      </a:cubicBezTo>
                      <a:cubicBezTo>
                        <a:pt x="46937" y="439127"/>
                        <a:pt x="160524" y="552306"/>
                        <a:pt x="300161" y="552306"/>
                      </a:cubicBezTo>
                      <a:cubicBezTo>
                        <a:pt x="439799" y="552306"/>
                        <a:pt x="553151" y="439127"/>
                        <a:pt x="553151" y="299703"/>
                      </a:cubicBezTo>
                      <a:cubicBezTo>
                        <a:pt x="553151" y="160279"/>
                        <a:pt x="439799" y="46865"/>
                        <a:pt x="300161" y="46865"/>
                      </a:cubicBezTo>
                      <a:close/>
                      <a:moveTo>
                        <a:pt x="300161" y="0"/>
                      </a:moveTo>
                      <a:cubicBezTo>
                        <a:pt x="465614" y="0"/>
                        <a:pt x="600088" y="134503"/>
                        <a:pt x="600088" y="299703"/>
                      </a:cubicBezTo>
                      <a:cubicBezTo>
                        <a:pt x="600088" y="464902"/>
                        <a:pt x="465614" y="599171"/>
                        <a:pt x="300161" y="599171"/>
                      </a:cubicBezTo>
                      <a:cubicBezTo>
                        <a:pt x="134709" y="599171"/>
                        <a:pt x="0" y="464902"/>
                        <a:pt x="0" y="299703"/>
                      </a:cubicBezTo>
                      <a:cubicBezTo>
                        <a:pt x="0" y="134503"/>
                        <a:pt x="134709" y="0"/>
                        <a:pt x="3001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2" name="íSļïḓe"/>
                <p:cNvSpPr/>
                <p:nvPr/>
              </p:nvSpPr>
              <p:spPr bwMode="auto">
                <a:xfrm>
                  <a:off x="9636524" y="5103401"/>
                  <a:ext cx="39927" cy="36455"/>
                </a:xfrm>
                <a:custGeom>
                  <a:avLst/>
                  <a:gdLst>
                    <a:gd name="T0" fmla="*/ 5 w 11"/>
                    <a:gd name="T1" fmla="*/ 0 h 10"/>
                    <a:gd name="T2" fmla="*/ 0 w 11"/>
                    <a:gd name="T3" fmla="*/ 5 h 10"/>
                    <a:gd name="T4" fmla="*/ 5 w 11"/>
                    <a:gd name="T5" fmla="*/ 10 h 10"/>
                    <a:gd name="T6" fmla="*/ 11 w 11"/>
                    <a:gd name="T7" fmla="*/ 5 h 10"/>
                    <a:gd name="T8" fmla="*/ 5 w 11"/>
                    <a:gd name="T9" fmla="*/ 0 h 10"/>
                    <a:gd name="T10" fmla="*/ 5 w 11"/>
                    <a:gd name="T11" fmla="*/ 8 h 10"/>
                    <a:gd name="T12" fmla="*/ 2 w 11"/>
                    <a:gd name="T13" fmla="*/ 5 h 10"/>
                    <a:gd name="T14" fmla="*/ 5 w 11"/>
                    <a:gd name="T15" fmla="*/ 2 h 10"/>
                    <a:gd name="T16" fmla="*/ 8 w 11"/>
                    <a:gd name="T17" fmla="*/ 5 h 10"/>
                    <a:gd name="T18" fmla="*/ 5 w 11"/>
                    <a:gd name="T1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1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lose/>
                      <a:moveTo>
                        <a:pt x="5" y="8"/>
                      </a:moveTo>
                      <a:cubicBezTo>
                        <a:pt x="3" y="8"/>
                        <a:pt x="2" y="7"/>
                        <a:pt x="2" y="5"/>
                      </a:cubicBezTo>
                      <a:cubicBezTo>
                        <a:pt x="2" y="3"/>
                        <a:pt x="3" y="2"/>
                        <a:pt x="5" y="2"/>
                      </a:cubicBezTo>
                      <a:cubicBezTo>
                        <a:pt x="7" y="2"/>
                        <a:pt x="8" y="3"/>
                        <a:pt x="8" y="5"/>
                      </a:cubicBezTo>
                      <a:cubicBezTo>
                        <a:pt x="8" y="7"/>
                        <a:pt x="7" y="8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3" name="ïṥḷîďe"/>
                <p:cNvSpPr/>
                <p:nvPr/>
              </p:nvSpPr>
              <p:spPr bwMode="auto">
                <a:xfrm>
                  <a:off x="9686867" y="5103401"/>
                  <a:ext cx="34720" cy="36455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  <a:gd name="T10" fmla="*/ 5 w 10"/>
                    <a:gd name="T11" fmla="*/ 8 h 10"/>
                    <a:gd name="T12" fmla="*/ 2 w 10"/>
                    <a:gd name="T13" fmla="*/ 5 h 10"/>
                    <a:gd name="T14" fmla="*/ 5 w 10"/>
                    <a:gd name="T15" fmla="*/ 2 h 10"/>
                    <a:gd name="T16" fmla="*/ 8 w 10"/>
                    <a:gd name="T17" fmla="*/ 5 h 10"/>
                    <a:gd name="T18" fmla="*/ 5 w 10"/>
                    <a:gd name="T1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lose/>
                      <a:moveTo>
                        <a:pt x="5" y="8"/>
                      </a:moveTo>
                      <a:cubicBezTo>
                        <a:pt x="3" y="8"/>
                        <a:pt x="2" y="7"/>
                        <a:pt x="2" y="5"/>
                      </a:cubicBezTo>
                      <a:cubicBezTo>
                        <a:pt x="2" y="3"/>
                        <a:pt x="3" y="2"/>
                        <a:pt x="5" y="2"/>
                      </a:cubicBezTo>
                      <a:cubicBezTo>
                        <a:pt x="7" y="2"/>
                        <a:pt x="8" y="3"/>
                        <a:pt x="8" y="5"/>
                      </a:cubicBezTo>
                      <a:cubicBezTo>
                        <a:pt x="8" y="7"/>
                        <a:pt x="7" y="8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4" name="ïş1îďê"/>
                <p:cNvSpPr/>
                <p:nvPr/>
              </p:nvSpPr>
              <p:spPr bwMode="auto">
                <a:xfrm>
                  <a:off x="9737212" y="5103401"/>
                  <a:ext cx="36455" cy="36455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  <a:gd name="T10" fmla="*/ 5 w 10"/>
                    <a:gd name="T11" fmla="*/ 8 h 10"/>
                    <a:gd name="T12" fmla="*/ 2 w 10"/>
                    <a:gd name="T13" fmla="*/ 5 h 10"/>
                    <a:gd name="T14" fmla="*/ 5 w 10"/>
                    <a:gd name="T15" fmla="*/ 2 h 10"/>
                    <a:gd name="T16" fmla="*/ 8 w 10"/>
                    <a:gd name="T17" fmla="*/ 5 h 10"/>
                    <a:gd name="T18" fmla="*/ 5 w 10"/>
                    <a:gd name="T1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lose/>
                      <a:moveTo>
                        <a:pt x="5" y="8"/>
                      </a:moveTo>
                      <a:cubicBezTo>
                        <a:pt x="3" y="8"/>
                        <a:pt x="2" y="7"/>
                        <a:pt x="2" y="5"/>
                      </a:cubicBezTo>
                      <a:cubicBezTo>
                        <a:pt x="2" y="3"/>
                        <a:pt x="3" y="2"/>
                        <a:pt x="5" y="2"/>
                      </a:cubicBezTo>
                      <a:cubicBezTo>
                        <a:pt x="7" y="2"/>
                        <a:pt x="8" y="3"/>
                        <a:pt x="8" y="5"/>
                      </a:cubicBezTo>
                      <a:cubicBezTo>
                        <a:pt x="8" y="7"/>
                        <a:pt x="7" y="8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5" name="íṡḻîḋe"/>
                <p:cNvSpPr/>
                <p:nvPr/>
              </p:nvSpPr>
              <p:spPr bwMode="auto">
                <a:xfrm>
                  <a:off x="9787555" y="5103401"/>
                  <a:ext cx="36455" cy="36455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  <a:gd name="T10" fmla="*/ 5 w 10"/>
                    <a:gd name="T11" fmla="*/ 8 h 10"/>
                    <a:gd name="T12" fmla="*/ 2 w 10"/>
                    <a:gd name="T13" fmla="*/ 5 h 10"/>
                    <a:gd name="T14" fmla="*/ 5 w 10"/>
                    <a:gd name="T15" fmla="*/ 2 h 10"/>
                    <a:gd name="T16" fmla="*/ 8 w 10"/>
                    <a:gd name="T17" fmla="*/ 5 h 10"/>
                    <a:gd name="T18" fmla="*/ 5 w 10"/>
                    <a:gd name="T1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lose/>
                      <a:moveTo>
                        <a:pt x="5" y="8"/>
                      </a:moveTo>
                      <a:cubicBezTo>
                        <a:pt x="3" y="8"/>
                        <a:pt x="2" y="7"/>
                        <a:pt x="2" y="5"/>
                      </a:cubicBezTo>
                      <a:cubicBezTo>
                        <a:pt x="2" y="3"/>
                        <a:pt x="3" y="2"/>
                        <a:pt x="5" y="2"/>
                      </a:cubicBezTo>
                      <a:cubicBezTo>
                        <a:pt x="7" y="2"/>
                        <a:pt x="8" y="3"/>
                        <a:pt x="8" y="5"/>
                      </a:cubicBezTo>
                      <a:cubicBezTo>
                        <a:pt x="8" y="7"/>
                        <a:pt x="7" y="8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6" name="îslídé"/>
                <p:cNvSpPr/>
                <p:nvPr/>
              </p:nvSpPr>
              <p:spPr bwMode="auto">
                <a:xfrm>
                  <a:off x="9686867" y="5153744"/>
                  <a:ext cx="34720" cy="36455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  <a:gd name="T10" fmla="*/ 5 w 10"/>
                    <a:gd name="T11" fmla="*/ 8 h 10"/>
                    <a:gd name="T12" fmla="*/ 2 w 10"/>
                    <a:gd name="T13" fmla="*/ 5 h 10"/>
                    <a:gd name="T14" fmla="*/ 5 w 10"/>
                    <a:gd name="T15" fmla="*/ 2 h 10"/>
                    <a:gd name="T16" fmla="*/ 8 w 10"/>
                    <a:gd name="T17" fmla="*/ 5 h 10"/>
                    <a:gd name="T18" fmla="*/ 5 w 10"/>
                    <a:gd name="T1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lose/>
                      <a:moveTo>
                        <a:pt x="5" y="8"/>
                      </a:moveTo>
                      <a:cubicBezTo>
                        <a:pt x="3" y="8"/>
                        <a:pt x="2" y="7"/>
                        <a:pt x="2" y="5"/>
                      </a:cubicBezTo>
                      <a:cubicBezTo>
                        <a:pt x="2" y="3"/>
                        <a:pt x="3" y="2"/>
                        <a:pt x="5" y="2"/>
                      </a:cubicBezTo>
                      <a:cubicBezTo>
                        <a:pt x="7" y="2"/>
                        <a:pt x="8" y="3"/>
                        <a:pt x="8" y="5"/>
                      </a:cubicBezTo>
                      <a:cubicBezTo>
                        <a:pt x="8" y="7"/>
                        <a:pt x="7" y="8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7" name="íšļiďé"/>
                <p:cNvSpPr/>
                <p:nvPr/>
              </p:nvSpPr>
              <p:spPr bwMode="auto">
                <a:xfrm>
                  <a:off x="9737212" y="5153744"/>
                  <a:ext cx="36455" cy="36455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  <a:gd name="T10" fmla="*/ 5 w 10"/>
                    <a:gd name="T11" fmla="*/ 8 h 10"/>
                    <a:gd name="T12" fmla="*/ 2 w 10"/>
                    <a:gd name="T13" fmla="*/ 5 h 10"/>
                    <a:gd name="T14" fmla="*/ 5 w 10"/>
                    <a:gd name="T15" fmla="*/ 2 h 10"/>
                    <a:gd name="T16" fmla="*/ 8 w 10"/>
                    <a:gd name="T17" fmla="*/ 5 h 10"/>
                    <a:gd name="T18" fmla="*/ 5 w 10"/>
                    <a:gd name="T1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lose/>
                      <a:moveTo>
                        <a:pt x="5" y="8"/>
                      </a:moveTo>
                      <a:cubicBezTo>
                        <a:pt x="3" y="8"/>
                        <a:pt x="2" y="7"/>
                        <a:pt x="2" y="5"/>
                      </a:cubicBezTo>
                      <a:cubicBezTo>
                        <a:pt x="2" y="3"/>
                        <a:pt x="3" y="2"/>
                        <a:pt x="5" y="2"/>
                      </a:cubicBezTo>
                      <a:cubicBezTo>
                        <a:pt x="7" y="2"/>
                        <a:pt x="8" y="3"/>
                        <a:pt x="8" y="5"/>
                      </a:cubicBezTo>
                      <a:cubicBezTo>
                        <a:pt x="8" y="7"/>
                        <a:pt x="7" y="8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8" name="îṥḷíḍé"/>
                <p:cNvSpPr/>
                <p:nvPr/>
              </p:nvSpPr>
              <p:spPr bwMode="auto">
                <a:xfrm>
                  <a:off x="9787555" y="5153744"/>
                  <a:ext cx="36455" cy="36455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  <a:gd name="T10" fmla="*/ 5 w 10"/>
                    <a:gd name="T11" fmla="*/ 8 h 10"/>
                    <a:gd name="T12" fmla="*/ 2 w 10"/>
                    <a:gd name="T13" fmla="*/ 5 h 10"/>
                    <a:gd name="T14" fmla="*/ 5 w 10"/>
                    <a:gd name="T15" fmla="*/ 2 h 10"/>
                    <a:gd name="T16" fmla="*/ 8 w 10"/>
                    <a:gd name="T17" fmla="*/ 5 h 10"/>
                    <a:gd name="T18" fmla="*/ 5 w 10"/>
                    <a:gd name="T1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lose/>
                      <a:moveTo>
                        <a:pt x="5" y="8"/>
                      </a:moveTo>
                      <a:cubicBezTo>
                        <a:pt x="3" y="8"/>
                        <a:pt x="2" y="7"/>
                        <a:pt x="2" y="5"/>
                      </a:cubicBezTo>
                      <a:cubicBezTo>
                        <a:pt x="2" y="3"/>
                        <a:pt x="3" y="2"/>
                        <a:pt x="5" y="2"/>
                      </a:cubicBezTo>
                      <a:cubicBezTo>
                        <a:pt x="7" y="2"/>
                        <a:pt x="8" y="3"/>
                        <a:pt x="8" y="5"/>
                      </a:cubicBezTo>
                      <a:cubicBezTo>
                        <a:pt x="8" y="7"/>
                        <a:pt x="7" y="8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59" name="isļiḓè"/>
                <p:cNvSpPr/>
                <p:nvPr/>
              </p:nvSpPr>
              <p:spPr bwMode="auto">
                <a:xfrm>
                  <a:off x="9636524" y="5153744"/>
                  <a:ext cx="39927" cy="36455"/>
                </a:xfrm>
                <a:custGeom>
                  <a:avLst/>
                  <a:gdLst>
                    <a:gd name="T0" fmla="*/ 5 w 11"/>
                    <a:gd name="T1" fmla="*/ 0 h 10"/>
                    <a:gd name="T2" fmla="*/ 0 w 11"/>
                    <a:gd name="T3" fmla="*/ 5 h 10"/>
                    <a:gd name="T4" fmla="*/ 5 w 11"/>
                    <a:gd name="T5" fmla="*/ 10 h 10"/>
                    <a:gd name="T6" fmla="*/ 11 w 11"/>
                    <a:gd name="T7" fmla="*/ 5 h 10"/>
                    <a:gd name="T8" fmla="*/ 5 w 11"/>
                    <a:gd name="T9" fmla="*/ 0 h 10"/>
                    <a:gd name="T10" fmla="*/ 5 w 11"/>
                    <a:gd name="T11" fmla="*/ 8 h 10"/>
                    <a:gd name="T12" fmla="*/ 2 w 11"/>
                    <a:gd name="T13" fmla="*/ 5 h 10"/>
                    <a:gd name="T14" fmla="*/ 5 w 11"/>
                    <a:gd name="T15" fmla="*/ 2 h 10"/>
                    <a:gd name="T16" fmla="*/ 8 w 11"/>
                    <a:gd name="T17" fmla="*/ 5 h 10"/>
                    <a:gd name="T18" fmla="*/ 5 w 11"/>
                    <a:gd name="T1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1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lose/>
                      <a:moveTo>
                        <a:pt x="5" y="8"/>
                      </a:moveTo>
                      <a:cubicBezTo>
                        <a:pt x="3" y="8"/>
                        <a:pt x="2" y="7"/>
                        <a:pt x="2" y="5"/>
                      </a:cubicBezTo>
                      <a:cubicBezTo>
                        <a:pt x="2" y="3"/>
                        <a:pt x="3" y="2"/>
                        <a:pt x="5" y="2"/>
                      </a:cubicBezTo>
                      <a:cubicBezTo>
                        <a:pt x="7" y="2"/>
                        <a:pt x="8" y="3"/>
                        <a:pt x="8" y="5"/>
                      </a:cubicBezTo>
                      <a:cubicBezTo>
                        <a:pt x="8" y="7"/>
                        <a:pt x="7" y="8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60" name="iṩḷiďe"/>
                <p:cNvSpPr/>
                <p:nvPr/>
              </p:nvSpPr>
              <p:spPr bwMode="auto">
                <a:xfrm>
                  <a:off x="9686867" y="5200616"/>
                  <a:ext cx="34720" cy="39927"/>
                </a:xfrm>
                <a:custGeom>
                  <a:avLst/>
                  <a:gdLst>
                    <a:gd name="T0" fmla="*/ 5 w 10"/>
                    <a:gd name="T1" fmla="*/ 0 h 11"/>
                    <a:gd name="T2" fmla="*/ 0 w 10"/>
                    <a:gd name="T3" fmla="*/ 6 h 11"/>
                    <a:gd name="T4" fmla="*/ 5 w 10"/>
                    <a:gd name="T5" fmla="*/ 11 h 11"/>
                    <a:gd name="T6" fmla="*/ 10 w 10"/>
                    <a:gd name="T7" fmla="*/ 6 h 11"/>
                    <a:gd name="T8" fmla="*/ 5 w 10"/>
                    <a:gd name="T9" fmla="*/ 0 h 11"/>
                    <a:gd name="T10" fmla="*/ 5 w 10"/>
                    <a:gd name="T11" fmla="*/ 9 h 11"/>
                    <a:gd name="T12" fmla="*/ 2 w 10"/>
                    <a:gd name="T13" fmla="*/ 6 h 11"/>
                    <a:gd name="T14" fmla="*/ 5 w 10"/>
                    <a:gd name="T15" fmla="*/ 3 h 11"/>
                    <a:gd name="T16" fmla="*/ 8 w 10"/>
                    <a:gd name="T17" fmla="*/ 6 h 11"/>
                    <a:gd name="T18" fmla="*/ 5 w 10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1">
                      <a:moveTo>
                        <a:pt x="5" y="0"/>
                      </a:move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9"/>
                        <a:pt x="2" y="11"/>
                        <a:pt x="5" y="11"/>
                      </a:cubicBezTo>
                      <a:cubicBezTo>
                        <a:pt x="8" y="11"/>
                        <a:pt x="10" y="9"/>
                        <a:pt x="10" y="6"/>
                      </a:cubicBezTo>
                      <a:cubicBezTo>
                        <a:pt x="10" y="3"/>
                        <a:pt x="8" y="0"/>
                        <a:pt x="5" y="0"/>
                      </a:cubicBezTo>
                      <a:close/>
                      <a:moveTo>
                        <a:pt x="5" y="9"/>
                      </a:moveTo>
                      <a:cubicBezTo>
                        <a:pt x="3" y="9"/>
                        <a:pt x="2" y="8"/>
                        <a:pt x="2" y="6"/>
                      </a:cubicBezTo>
                      <a:cubicBezTo>
                        <a:pt x="2" y="4"/>
                        <a:pt x="3" y="3"/>
                        <a:pt x="5" y="3"/>
                      </a:cubicBezTo>
                      <a:cubicBezTo>
                        <a:pt x="7" y="3"/>
                        <a:pt x="8" y="4"/>
                        <a:pt x="8" y="6"/>
                      </a:cubicBezTo>
                      <a:cubicBezTo>
                        <a:pt x="8" y="8"/>
                        <a:pt x="7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61" name="ïṧḻîḋé"/>
                <p:cNvSpPr/>
                <p:nvPr/>
              </p:nvSpPr>
              <p:spPr bwMode="auto">
                <a:xfrm>
                  <a:off x="9737212" y="5200616"/>
                  <a:ext cx="36455" cy="39927"/>
                </a:xfrm>
                <a:custGeom>
                  <a:avLst/>
                  <a:gdLst>
                    <a:gd name="T0" fmla="*/ 5 w 10"/>
                    <a:gd name="T1" fmla="*/ 0 h 11"/>
                    <a:gd name="T2" fmla="*/ 0 w 10"/>
                    <a:gd name="T3" fmla="*/ 6 h 11"/>
                    <a:gd name="T4" fmla="*/ 5 w 10"/>
                    <a:gd name="T5" fmla="*/ 11 h 11"/>
                    <a:gd name="T6" fmla="*/ 10 w 10"/>
                    <a:gd name="T7" fmla="*/ 6 h 11"/>
                    <a:gd name="T8" fmla="*/ 5 w 10"/>
                    <a:gd name="T9" fmla="*/ 0 h 11"/>
                    <a:gd name="T10" fmla="*/ 5 w 10"/>
                    <a:gd name="T11" fmla="*/ 9 h 11"/>
                    <a:gd name="T12" fmla="*/ 2 w 10"/>
                    <a:gd name="T13" fmla="*/ 6 h 11"/>
                    <a:gd name="T14" fmla="*/ 5 w 10"/>
                    <a:gd name="T15" fmla="*/ 3 h 11"/>
                    <a:gd name="T16" fmla="*/ 8 w 10"/>
                    <a:gd name="T17" fmla="*/ 6 h 11"/>
                    <a:gd name="T18" fmla="*/ 5 w 10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1">
                      <a:moveTo>
                        <a:pt x="5" y="0"/>
                      </a:move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9"/>
                        <a:pt x="2" y="11"/>
                        <a:pt x="5" y="11"/>
                      </a:cubicBezTo>
                      <a:cubicBezTo>
                        <a:pt x="8" y="11"/>
                        <a:pt x="10" y="9"/>
                        <a:pt x="10" y="6"/>
                      </a:cubicBezTo>
                      <a:cubicBezTo>
                        <a:pt x="10" y="3"/>
                        <a:pt x="8" y="0"/>
                        <a:pt x="5" y="0"/>
                      </a:cubicBezTo>
                      <a:close/>
                      <a:moveTo>
                        <a:pt x="5" y="9"/>
                      </a:moveTo>
                      <a:cubicBezTo>
                        <a:pt x="3" y="9"/>
                        <a:pt x="2" y="8"/>
                        <a:pt x="2" y="6"/>
                      </a:cubicBezTo>
                      <a:cubicBezTo>
                        <a:pt x="2" y="4"/>
                        <a:pt x="3" y="3"/>
                        <a:pt x="5" y="3"/>
                      </a:cubicBezTo>
                      <a:cubicBezTo>
                        <a:pt x="7" y="3"/>
                        <a:pt x="8" y="4"/>
                        <a:pt x="8" y="6"/>
                      </a:cubicBezTo>
                      <a:cubicBezTo>
                        <a:pt x="8" y="8"/>
                        <a:pt x="7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62" name="ïṣľiḋe"/>
                <p:cNvSpPr/>
                <p:nvPr/>
              </p:nvSpPr>
              <p:spPr bwMode="auto">
                <a:xfrm>
                  <a:off x="9787555" y="5200616"/>
                  <a:ext cx="36455" cy="39927"/>
                </a:xfrm>
                <a:custGeom>
                  <a:avLst/>
                  <a:gdLst>
                    <a:gd name="T0" fmla="*/ 5 w 10"/>
                    <a:gd name="T1" fmla="*/ 0 h 11"/>
                    <a:gd name="T2" fmla="*/ 0 w 10"/>
                    <a:gd name="T3" fmla="*/ 6 h 11"/>
                    <a:gd name="T4" fmla="*/ 5 w 10"/>
                    <a:gd name="T5" fmla="*/ 11 h 11"/>
                    <a:gd name="T6" fmla="*/ 10 w 10"/>
                    <a:gd name="T7" fmla="*/ 6 h 11"/>
                    <a:gd name="T8" fmla="*/ 5 w 10"/>
                    <a:gd name="T9" fmla="*/ 0 h 11"/>
                    <a:gd name="T10" fmla="*/ 5 w 10"/>
                    <a:gd name="T11" fmla="*/ 9 h 11"/>
                    <a:gd name="T12" fmla="*/ 2 w 10"/>
                    <a:gd name="T13" fmla="*/ 6 h 11"/>
                    <a:gd name="T14" fmla="*/ 5 w 10"/>
                    <a:gd name="T15" fmla="*/ 3 h 11"/>
                    <a:gd name="T16" fmla="*/ 8 w 10"/>
                    <a:gd name="T17" fmla="*/ 6 h 11"/>
                    <a:gd name="T18" fmla="*/ 5 w 10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1">
                      <a:moveTo>
                        <a:pt x="5" y="0"/>
                      </a:move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9"/>
                        <a:pt x="2" y="11"/>
                        <a:pt x="5" y="11"/>
                      </a:cubicBezTo>
                      <a:cubicBezTo>
                        <a:pt x="8" y="11"/>
                        <a:pt x="10" y="9"/>
                        <a:pt x="10" y="6"/>
                      </a:cubicBezTo>
                      <a:cubicBezTo>
                        <a:pt x="10" y="3"/>
                        <a:pt x="8" y="0"/>
                        <a:pt x="5" y="0"/>
                      </a:cubicBezTo>
                      <a:close/>
                      <a:moveTo>
                        <a:pt x="5" y="9"/>
                      </a:moveTo>
                      <a:cubicBezTo>
                        <a:pt x="3" y="9"/>
                        <a:pt x="2" y="8"/>
                        <a:pt x="2" y="6"/>
                      </a:cubicBezTo>
                      <a:cubicBezTo>
                        <a:pt x="2" y="4"/>
                        <a:pt x="3" y="3"/>
                        <a:pt x="5" y="3"/>
                      </a:cubicBezTo>
                      <a:cubicBezTo>
                        <a:pt x="7" y="3"/>
                        <a:pt x="8" y="4"/>
                        <a:pt x="8" y="6"/>
                      </a:cubicBezTo>
                      <a:cubicBezTo>
                        <a:pt x="8" y="8"/>
                        <a:pt x="7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63" name="îŝ1îďè"/>
                <p:cNvSpPr/>
                <p:nvPr/>
              </p:nvSpPr>
              <p:spPr bwMode="auto">
                <a:xfrm>
                  <a:off x="9636524" y="5200616"/>
                  <a:ext cx="39927" cy="39927"/>
                </a:xfrm>
                <a:custGeom>
                  <a:avLst/>
                  <a:gdLst>
                    <a:gd name="T0" fmla="*/ 5 w 11"/>
                    <a:gd name="T1" fmla="*/ 0 h 11"/>
                    <a:gd name="T2" fmla="*/ 0 w 11"/>
                    <a:gd name="T3" fmla="*/ 6 h 11"/>
                    <a:gd name="T4" fmla="*/ 5 w 11"/>
                    <a:gd name="T5" fmla="*/ 11 h 11"/>
                    <a:gd name="T6" fmla="*/ 11 w 11"/>
                    <a:gd name="T7" fmla="*/ 6 h 11"/>
                    <a:gd name="T8" fmla="*/ 5 w 11"/>
                    <a:gd name="T9" fmla="*/ 0 h 11"/>
                    <a:gd name="T10" fmla="*/ 5 w 11"/>
                    <a:gd name="T11" fmla="*/ 9 h 11"/>
                    <a:gd name="T12" fmla="*/ 2 w 11"/>
                    <a:gd name="T13" fmla="*/ 6 h 11"/>
                    <a:gd name="T14" fmla="*/ 5 w 11"/>
                    <a:gd name="T15" fmla="*/ 3 h 11"/>
                    <a:gd name="T16" fmla="*/ 8 w 11"/>
                    <a:gd name="T17" fmla="*/ 6 h 11"/>
                    <a:gd name="T18" fmla="*/ 5 w 11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11">
                      <a:moveTo>
                        <a:pt x="5" y="0"/>
                      </a:move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9"/>
                        <a:pt x="2" y="11"/>
                        <a:pt x="5" y="11"/>
                      </a:cubicBezTo>
                      <a:cubicBezTo>
                        <a:pt x="8" y="11"/>
                        <a:pt x="11" y="9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lose/>
                      <a:moveTo>
                        <a:pt x="5" y="9"/>
                      </a:moveTo>
                      <a:cubicBezTo>
                        <a:pt x="3" y="9"/>
                        <a:pt x="2" y="8"/>
                        <a:pt x="2" y="6"/>
                      </a:cubicBezTo>
                      <a:cubicBezTo>
                        <a:pt x="2" y="4"/>
                        <a:pt x="3" y="3"/>
                        <a:pt x="5" y="3"/>
                      </a:cubicBezTo>
                      <a:cubicBezTo>
                        <a:pt x="7" y="3"/>
                        <a:pt x="8" y="4"/>
                        <a:pt x="8" y="6"/>
                      </a:cubicBezTo>
                      <a:cubicBezTo>
                        <a:pt x="8" y="8"/>
                        <a:pt x="7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</p:grpSp>
          <p:sp>
            <p:nvSpPr>
              <p:cNvPr id="3384" name="iš1íḑe"/>
              <p:cNvSpPr/>
              <p:nvPr/>
            </p:nvSpPr>
            <p:spPr bwMode="auto">
              <a:xfrm>
                <a:off x="6531776" y="5505791"/>
                <a:ext cx="206333" cy="206017"/>
              </a:xfrm>
              <a:custGeom>
                <a:avLst/>
                <a:gdLst>
                  <a:gd name="connsiteX0" fmla="*/ 441914 w 600088"/>
                  <a:gd name="connsiteY0" fmla="*/ 207174 h 599171"/>
                  <a:gd name="connsiteX1" fmla="*/ 245963 w 600088"/>
                  <a:gd name="connsiteY1" fmla="*/ 459997 h 599171"/>
                  <a:gd name="connsiteX2" fmla="*/ 300172 w 600088"/>
                  <a:gd name="connsiteY2" fmla="*/ 468901 h 599171"/>
                  <a:gd name="connsiteX3" fmla="*/ 469605 w 600088"/>
                  <a:gd name="connsiteY3" fmla="*/ 299727 h 599171"/>
                  <a:gd name="connsiteX4" fmla="*/ 441914 w 600088"/>
                  <a:gd name="connsiteY4" fmla="*/ 207174 h 599171"/>
                  <a:gd name="connsiteX5" fmla="*/ 440271 w 600088"/>
                  <a:gd name="connsiteY5" fmla="*/ 132663 h 599171"/>
                  <a:gd name="connsiteX6" fmla="*/ 459045 w 600088"/>
                  <a:gd name="connsiteY6" fmla="*/ 153048 h 599171"/>
                  <a:gd name="connsiteX7" fmla="*/ 516539 w 600088"/>
                  <a:gd name="connsiteY7" fmla="*/ 299727 h 599171"/>
                  <a:gd name="connsiteX8" fmla="*/ 300172 w 600088"/>
                  <a:gd name="connsiteY8" fmla="*/ 515763 h 599171"/>
                  <a:gd name="connsiteX9" fmla="*/ 197856 w 600088"/>
                  <a:gd name="connsiteY9" fmla="*/ 490223 h 599171"/>
                  <a:gd name="connsiteX10" fmla="*/ 173450 w 600088"/>
                  <a:gd name="connsiteY10" fmla="*/ 477102 h 599171"/>
                  <a:gd name="connsiteX11" fmla="*/ 300142 w 600088"/>
                  <a:gd name="connsiteY11" fmla="*/ 130494 h 599171"/>
                  <a:gd name="connsiteX12" fmla="*/ 130698 w 600088"/>
                  <a:gd name="connsiteY12" fmla="*/ 299708 h 599171"/>
                  <a:gd name="connsiteX13" fmla="*/ 158157 w 600088"/>
                  <a:gd name="connsiteY13" fmla="*/ 392284 h 599171"/>
                  <a:gd name="connsiteX14" fmla="*/ 354120 w 600088"/>
                  <a:gd name="connsiteY14" fmla="*/ 139166 h 599171"/>
                  <a:gd name="connsiteX15" fmla="*/ 300142 w 600088"/>
                  <a:gd name="connsiteY15" fmla="*/ 130494 h 599171"/>
                  <a:gd name="connsiteX16" fmla="*/ 300142 w 600088"/>
                  <a:gd name="connsiteY16" fmla="*/ 83620 h 599171"/>
                  <a:gd name="connsiteX17" fmla="*/ 402231 w 600088"/>
                  <a:gd name="connsiteY17" fmla="*/ 109166 h 599171"/>
                  <a:gd name="connsiteX18" fmla="*/ 426638 w 600088"/>
                  <a:gd name="connsiteY18" fmla="*/ 122291 h 599171"/>
                  <a:gd name="connsiteX19" fmla="*/ 160034 w 600088"/>
                  <a:gd name="connsiteY19" fmla="*/ 466579 h 599171"/>
                  <a:gd name="connsiteX20" fmla="*/ 141259 w 600088"/>
                  <a:gd name="connsiteY20" fmla="*/ 446423 h 599171"/>
                  <a:gd name="connsiteX21" fmla="*/ 83761 w 600088"/>
                  <a:gd name="connsiteY21" fmla="*/ 299708 h 599171"/>
                  <a:gd name="connsiteX22" fmla="*/ 300142 w 600088"/>
                  <a:gd name="connsiteY22" fmla="*/ 83620 h 599171"/>
                  <a:gd name="connsiteX23" fmla="*/ 300161 w 600088"/>
                  <a:gd name="connsiteY23" fmla="*/ 46865 h 599171"/>
                  <a:gd name="connsiteX24" fmla="*/ 46937 w 600088"/>
                  <a:gd name="connsiteY24" fmla="*/ 299703 h 599171"/>
                  <a:gd name="connsiteX25" fmla="*/ 300161 w 600088"/>
                  <a:gd name="connsiteY25" fmla="*/ 552306 h 599171"/>
                  <a:gd name="connsiteX26" fmla="*/ 553151 w 600088"/>
                  <a:gd name="connsiteY26" fmla="*/ 299703 h 599171"/>
                  <a:gd name="connsiteX27" fmla="*/ 300161 w 600088"/>
                  <a:gd name="connsiteY27" fmla="*/ 46865 h 599171"/>
                  <a:gd name="connsiteX28" fmla="*/ 300161 w 600088"/>
                  <a:gd name="connsiteY28" fmla="*/ 0 h 599171"/>
                  <a:gd name="connsiteX29" fmla="*/ 600088 w 600088"/>
                  <a:gd name="connsiteY29" fmla="*/ 299703 h 599171"/>
                  <a:gd name="connsiteX30" fmla="*/ 300161 w 600088"/>
                  <a:gd name="connsiteY30" fmla="*/ 599171 h 599171"/>
                  <a:gd name="connsiteX31" fmla="*/ 0 w 600088"/>
                  <a:gd name="connsiteY31" fmla="*/ 299703 h 599171"/>
                  <a:gd name="connsiteX32" fmla="*/ 300161 w 600088"/>
                  <a:gd name="connsiteY32" fmla="*/ 0 h 599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0088" h="599171">
                    <a:moveTo>
                      <a:pt x="441914" y="207174"/>
                    </a:moveTo>
                    <a:lnTo>
                      <a:pt x="245963" y="459997"/>
                    </a:lnTo>
                    <a:cubicBezTo>
                      <a:pt x="263329" y="465855"/>
                      <a:pt x="281633" y="468901"/>
                      <a:pt x="300172" y="468901"/>
                    </a:cubicBezTo>
                    <a:cubicBezTo>
                      <a:pt x="393571" y="468901"/>
                      <a:pt x="469605" y="392984"/>
                      <a:pt x="469605" y="299727"/>
                    </a:cubicBezTo>
                    <a:cubicBezTo>
                      <a:pt x="469605" y="266455"/>
                      <a:pt x="459983" y="234354"/>
                      <a:pt x="441914" y="207174"/>
                    </a:cubicBezTo>
                    <a:close/>
                    <a:moveTo>
                      <a:pt x="440271" y="132663"/>
                    </a:moveTo>
                    <a:lnTo>
                      <a:pt x="459045" y="153048"/>
                    </a:lnTo>
                    <a:cubicBezTo>
                      <a:pt x="496123" y="193116"/>
                      <a:pt x="516539" y="245133"/>
                      <a:pt x="516539" y="299727"/>
                    </a:cubicBezTo>
                    <a:cubicBezTo>
                      <a:pt x="516539" y="418758"/>
                      <a:pt x="419385" y="515763"/>
                      <a:pt x="300172" y="515763"/>
                    </a:cubicBezTo>
                    <a:cubicBezTo>
                      <a:pt x="264502" y="515763"/>
                      <a:pt x="229067" y="506859"/>
                      <a:pt x="197856" y="490223"/>
                    </a:cubicBezTo>
                    <a:lnTo>
                      <a:pt x="173450" y="477102"/>
                    </a:lnTo>
                    <a:close/>
                    <a:moveTo>
                      <a:pt x="300142" y="130494"/>
                    </a:moveTo>
                    <a:cubicBezTo>
                      <a:pt x="206737" y="130494"/>
                      <a:pt x="130698" y="206429"/>
                      <a:pt x="130698" y="299708"/>
                    </a:cubicBezTo>
                    <a:cubicBezTo>
                      <a:pt x="130698" y="332754"/>
                      <a:pt x="140320" y="364863"/>
                      <a:pt x="158157" y="392284"/>
                    </a:cubicBezTo>
                    <a:lnTo>
                      <a:pt x="354120" y="139166"/>
                    </a:lnTo>
                    <a:cubicBezTo>
                      <a:pt x="336753" y="133306"/>
                      <a:pt x="318448" y="130494"/>
                      <a:pt x="300142" y="130494"/>
                    </a:cubicBezTo>
                    <a:close/>
                    <a:moveTo>
                      <a:pt x="300142" y="83620"/>
                    </a:moveTo>
                    <a:cubicBezTo>
                      <a:pt x="335580" y="83620"/>
                      <a:pt x="371017" y="92292"/>
                      <a:pt x="402231" y="109166"/>
                    </a:cubicBezTo>
                    <a:lnTo>
                      <a:pt x="426638" y="122291"/>
                    </a:lnTo>
                    <a:lnTo>
                      <a:pt x="160034" y="466579"/>
                    </a:lnTo>
                    <a:lnTo>
                      <a:pt x="141259" y="446423"/>
                    </a:lnTo>
                    <a:cubicBezTo>
                      <a:pt x="104179" y="406346"/>
                      <a:pt x="83761" y="354082"/>
                      <a:pt x="83761" y="299708"/>
                    </a:cubicBezTo>
                    <a:cubicBezTo>
                      <a:pt x="83761" y="180414"/>
                      <a:pt x="180687" y="83620"/>
                      <a:pt x="300142" y="83620"/>
                    </a:cubicBezTo>
                    <a:close/>
                    <a:moveTo>
                      <a:pt x="300161" y="46865"/>
                    </a:moveTo>
                    <a:cubicBezTo>
                      <a:pt x="160524" y="46865"/>
                      <a:pt x="46937" y="160279"/>
                      <a:pt x="46937" y="299703"/>
                    </a:cubicBezTo>
                    <a:cubicBezTo>
                      <a:pt x="46937" y="439127"/>
                      <a:pt x="160524" y="552306"/>
                      <a:pt x="300161" y="552306"/>
                    </a:cubicBezTo>
                    <a:cubicBezTo>
                      <a:pt x="439799" y="552306"/>
                      <a:pt x="553151" y="439127"/>
                      <a:pt x="553151" y="299703"/>
                    </a:cubicBezTo>
                    <a:cubicBezTo>
                      <a:pt x="553151" y="160279"/>
                      <a:pt x="439799" y="46865"/>
                      <a:pt x="300161" y="46865"/>
                    </a:cubicBezTo>
                    <a:close/>
                    <a:moveTo>
                      <a:pt x="300161" y="0"/>
                    </a:moveTo>
                    <a:cubicBezTo>
                      <a:pt x="465614" y="0"/>
                      <a:pt x="600088" y="134503"/>
                      <a:pt x="600088" y="299703"/>
                    </a:cubicBezTo>
                    <a:cubicBezTo>
                      <a:pt x="600088" y="464902"/>
                      <a:pt x="465614" y="599171"/>
                      <a:pt x="300161" y="599171"/>
                    </a:cubicBezTo>
                    <a:cubicBezTo>
                      <a:pt x="134709" y="599171"/>
                      <a:pt x="0" y="464902"/>
                      <a:pt x="0" y="299703"/>
                    </a:cubicBezTo>
                    <a:cubicBezTo>
                      <a:pt x="0" y="134503"/>
                      <a:pt x="134709" y="0"/>
                      <a:pt x="30016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85" name="îSľiḑé"/>
              <p:cNvSpPr/>
              <p:nvPr/>
            </p:nvSpPr>
            <p:spPr bwMode="auto">
              <a:xfrm>
                <a:off x="8356581" y="3785637"/>
                <a:ext cx="258903" cy="157047"/>
              </a:xfrm>
              <a:custGeom>
                <a:avLst/>
                <a:gdLst>
                  <a:gd name="connsiteX0" fmla="*/ 224257 w 604110"/>
                  <a:gd name="connsiteY0" fmla="*/ 90747 h 366446"/>
                  <a:gd name="connsiteX1" fmla="*/ 253606 w 604110"/>
                  <a:gd name="connsiteY1" fmla="*/ 90747 h 366446"/>
                  <a:gd name="connsiteX2" fmla="*/ 301929 w 604110"/>
                  <a:gd name="connsiteY2" fmla="*/ 179700 h 366446"/>
                  <a:gd name="connsiteX3" fmla="*/ 350253 w 604110"/>
                  <a:gd name="connsiteY3" fmla="*/ 90747 h 366446"/>
                  <a:gd name="connsiteX4" fmla="*/ 379854 w 604110"/>
                  <a:gd name="connsiteY4" fmla="*/ 90747 h 366446"/>
                  <a:gd name="connsiteX5" fmla="*/ 344940 w 604110"/>
                  <a:gd name="connsiteY5" fmla="*/ 149375 h 366446"/>
                  <a:gd name="connsiteX6" fmla="*/ 367963 w 604110"/>
                  <a:gd name="connsiteY6" fmla="*/ 149375 h 366446"/>
                  <a:gd name="connsiteX7" fmla="*/ 367963 w 604110"/>
                  <a:gd name="connsiteY7" fmla="*/ 167317 h 366446"/>
                  <a:gd name="connsiteX8" fmla="*/ 334567 w 604110"/>
                  <a:gd name="connsiteY8" fmla="*/ 167317 h 366446"/>
                  <a:gd name="connsiteX9" fmla="*/ 317615 w 604110"/>
                  <a:gd name="connsiteY9" fmla="*/ 196126 h 366446"/>
                  <a:gd name="connsiteX10" fmla="*/ 363662 w 604110"/>
                  <a:gd name="connsiteY10" fmla="*/ 196126 h 366446"/>
                  <a:gd name="connsiteX11" fmla="*/ 363662 w 604110"/>
                  <a:gd name="connsiteY11" fmla="*/ 213815 h 366446"/>
                  <a:gd name="connsiteX12" fmla="*/ 314326 w 604110"/>
                  <a:gd name="connsiteY12" fmla="*/ 213815 h 366446"/>
                  <a:gd name="connsiteX13" fmla="*/ 314326 w 604110"/>
                  <a:gd name="connsiteY13" fmla="*/ 275981 h 366446"/>
                  <a:gd name="connsiteX14" fmla="*/ 289279 w 604110"/>
                  <a:gd name="connsiteY14" fmla="*/ 275981 h 366446"/>
                  <a:gd name="connsiteX15" fmla="*/ 289279 w 604110"/>
                  <a:gd name="connsiteY15" fmla="*/ 213815 h 366446"/>
                  <a:gd name="connsiteX16" fmla="*/ 241461 w 604110"/>
                  <a:gd name="connsiteY16" fmla="*/ 213815 h 366446"/>
                  <a:gd name="connsiteX17" fmla="*/ 241461 w 604110"/>
                  <a:gd name="connsiteY17" fmla="*/ 196126 h 366446"/>
                  <a:gd name="connsiteX18" fmla="*/ 286243 w 604110"/>
                  <a:gd name="connsiteY18" fmla="*/ 196126 h 366446"/>
                  <a:gd name="connsiteX19" fmla="*/ 269292 w 604110"/>
                  <a:gd name="connsiteY19" fmla="*/ 167317 h 366446"/>
                  <a:gd name="connsiteX20" fmla="*/ 235389 w 604110"/>
                  <a:gd name="connsiteY20" fmla="*/ 167317 h 366446"/>
                  <a:gd name="connsiteX21" fmla="*/ 235389 w 604110"/>
                  <a:gd name="connsiteY21" fmla="*/ 149375 h 366446"/>
                  <a:gd name="connsiteX22" fmla="*/ 258919 w 604110"/>
                  <a:gd name="connsiteY22" fmla="*/ 149375 h 366446"/>
                  <a:gd name="connsiteX23" fmla="*/ 301929 w 604110"/>
                  <a:gd name="connsiteY23" fmla="*/ 47764 h 366446"/>
                  <a:gd name="connsiteX24" fmla="*/ 166276 w 604110"/>
                  <a:gd name="connsiteY24" fmla="*/ 183223 h 366446"/>
                  <a:gd name="connsiteX25" fmla="*/ 301929 w 604110"/>
                  <a:gd name="connsiteY25" fmla="*/ 318682 h 366446"/>
                  <a:gd name="connsiteX26" fmla="*/ 437581 w 604110"/>
                  <a:gd name="connsiteY26" fmla="*/ 183223 h 366446"/>
                  <a:gd name="connsiteX27" fmla="*/ 301929 w 604110"/>
                  <a:gd name="connsiteY27" fmla="*/ 47764 h 366446"/>
                  <a:gd name="connsiteX28" fmla="*/ 0 w 604110"/>
                  <a:gd name="connsiteY28" fmla="*/ 0 h 366446"/>
                  <a:gd name="connsiteX29" fmla="*/ 604110 w 604110"/>
                  <a:gd name="connsiteY29" fmla="*/ 0 h 366446"/>
                  <a:gd name="connsiteX30" fmla="*/ 604110 w 604110"/>
                  <a:gd name="connsiteY30" fmla="*/ 366446 h 366446"/>
                  <a:gd name="connsiteX31" fmla="*/ 0 w 604110"/>
                  <a:gd name="connsiteY31" fmla="*/ 366446 h 36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4110" h="366446">
                    <a:moveTo>
                      <a:pt x="224257" y="90747"/>
                    </a:moveTo>
                    <a:lnTo>
                      <a:pt x="253606" y="90747"/>
                    </a:lnTo>
                    <a:lnTo>
                      <a:pt x="301929" y="179700"/>
                    </a:lnTo>
                    <a:lnTo>
                      <a:pt x="350253" y="90747"/>
                    </a:lnTo>
                    <a:lnTo>
                      <a:pt x="379854" y="90747"/>
                    </a:lnTo>
                    <a:lnTo>
                      <a:pt x="344940" y="149375"/>
                    </a:lnTo>
                    <a:lnTo>
                      <a:pt x="367963" y="149375"/>
                    </a:lnTo>
                    <a:lnTo>
                      <a:pt x="367963" y="167317"/>
                    </a:lnTo>
                    <a:lnTo>
                      <a:pt x="334567" y="167317"/>
                    </a:lnTo>
                    <a:lnTo>
                      <a:pt x="317615" y="196126"/>
                    </a:lnTo>
                    <a:lnTo>
                      <a:pt x="363662" y="196126"/>
                    </a:lnTo>
                    <a:lnTo>
                      <a:pt x="363662" y="213815"/>
                    </a:lnTo>
                    <a:lnTo>
                      <a:pt x="314326" y="213815"/>
                    </a:lnTo>
                    <a:lnTo>
                      <a:pt x="314326" y="275981"/>
                    </a:lnTo>
                    <a:lnTo>
                      <a:pt x="289279" y="275981"/>
                    </a:lnTo>
                    <a:lnTo>
                      <a:pt x="289279" y="213815"/>
                    </a:lnTo>
                    <a:lnTo>
                      <a:pt x="241461" y="213815"/>
                    </a:lnTo>
                    <a:lnTo>
                      <a:pt x="241461" y="196126"/>
                    </a:lnTo>
                    <a:lnTo>
                      <a:pt x="286243" y="196126"/>
                    </a:lnTo>
                    <a:lnTo>
                      <a:pt x="269292" y="167317"/>
                    </a:lnTo>
                    <a:lnTo>
                      <a:pt x="235389" y="167317"/>
                    </a:lnTo>
                    <a:lnTo>
                      <a:pt x="235389" y="149375"/>
                    </a:lnTo>
                    <a:lnTo>
                      <a:pt x="258919" y="149375"/>
                    </a:lnTo>
                    <a:close/>
                    <a:moveTo>
                      <a:pt x="301929" y="47764"/>
                    </a:moveTo>
                    <a:cubicBezTo>
                      <a:pt x="227016" y="47764"/>
                      <a:pt x="166276" y="108417"/>
                      <a:pt x="166276" y="183223"/>
                    </a:cubicBezTo>
                    <a:cubicBezTo>
                      <a:pt x="166276" y="258029"/>
                      <a:pt x="227016" y="318682"/>
                      <a:pt x="301929" y="318682"/>
                    </a:cubicBezTo>
                    <a:cubicBezTo>
                      <a:pt x="377094" y="318682"/>
                      <a:pt x="437581" y="258029"/>
                      <a:pt x="437581" y="183223"/>
                    </a:cubicBezTo>
                    <a:cubicBezTo>
                      <a:pt x="437581" y="108417"/>
                      <a:pt x="376841" y="47764"/>
                      <a:pt x="301929" y="47764"/>
                    </a:cubicBezTo>
                    <a:close/>
                    <a:moveTo>
                      <a:pt x="0" y="0"/>
                    </a:moveTo>
                    <a:lnTo>
                      <a:pt x="604110" y="0"/>
                    </a:lnTo>
                    <a:lnTo>
                      <a:pt x="604110" y="366446"/>
                    </a:lnTo>
                    <a:lnTo>
                      <a:pt x="0" y="3664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86" name="işḻíḑe"/>
              <p:cNvSpPr/>
              <p:nvPr/>
            </p:nvSpPr>
            <p:spPr bwMode="auto">
              <a:xfrm>
                <a:off x="7378139" y="4415878"/>
                <a:ext cx="172164" cy="75428"/>
              </a:xfrm>
              <a:custGeom>
                <a:avLst/>
                <a:gdLst>
                  <a:gd name="T0" fmla="*/ 33 w 2573"/>
                  <a:gd name="T1" fmla="*/ 1129 h 1129"/>
                  <a:gd name="T2" fmla="*/ 0 w 2573"/>
                  <a:gd name="T3" fmla="*/ 528 h 1129"/>
                  <a:gd name="T4" fmla="*/ 11 w 2573"/>
                  <a:gd name="T5" fmla="*/ 505 h 1129"/>
                  <a:gd name="T6" fmla="*/ 659 w 2573"/>
                  <a:gd name="T7" fmla="*/ 0 h 1129"/>
                  <a:gd name="T8" fmla="*/ 2544 w 2573"/>
                  <a:gd name="T9" fmla="*/ 0 h 1129"/>
                  <a:gd name="T10" fmla="*/ 2556 w 2573"/>
                  <a:gd name="T11" fmla="*/ 4 h 1129"/>
                  <a:gd name="T12" fmla="*/ 2564 w 2573"/>
                  <a:gd name="T13" fmla="*/ 10 h 1129"/>
                  <a:gd name="T14" fmla="*/ 2573 w 2573"/>
                  <a:gd name="T15" fmla="*/ 27 h 1129"/>
                  <a:gd name="T16" fmla="*/ 2573 w 2573"/>
                  <a:gd name="T17" fmla="*/ 186 h 1129"/>
                  <a:gd name="T18" fmla="*/ 2573 w 2573"/>
                  <a:gd name="T19" fmla="*/ 328 h 1129"/>
                  <a:gd name="T20" fmla="*/ 2573 w 2573"/>
                  <a:gd name="T21" fmla="*/ 600 h 1129"/>
                  <a:gd name="T22" fmla="*/ 2024 w 2573"/>
                  <a:gd name="T23" fmla="*/ 1121 h 1129"/>
                  <a:gd name="T24" fmla="*/ 2024 w 2573"/>
                  <a:gd name="T25" fmla="*/ 1121 h 1129"/>
                  <a:gd name="T26" fmla="*/ 1370 w 2573"/>
                  <a:gd name="T27" fmla="*/ 1063 h 1129"/>
                  <a:gd name="T28" fmla="*/ 1370 w 2573"/>
                  <a:gd name="T29" fmla="*/ 991 h 1129"/>
                  <a:gd name="T30" fmla="*/ 1303 w 2573"/>
                  <a:gd name="T31" fmla="*/ 1063 h 1129"/>
                  <a:gd name="T32" fmla="*/ 718 w 2573"/>
                  <a:gd name="T33" fmla="*/ 1063 h 1129"/>
                  <a:gd name="T34" fmla="*/ 651 w 2573"/>
                  <a:gd name="T35" fmla="*/ 991 h 1129"/>
                  <a:gd name="T36" fmla="*/ 2035 w 2573"/>
                  <a:gd name="T37" fmla="*/ 981 h 1129"/>
                  <a:gd name="T38" fmla="*/ 2507 w 2573"/>
                  <a:gd name="T39" fmla="*/ 546 h 1129"/>
                  <a:gd name="T40" fmla="*/ 1969 w 2573"/>
                  <a:gd name="T41" fmla="*/ 925 h 1129"/>
                  <a:gd name="T42" fmla="*/ 1370 w 2573"/>
                  <a:gd name="T43" fmla="*/ 925 h 1129"/>
                  <a:gd name="T44" fmla="*/ 651 w 2573"/>
                  <a:gd name="T45" fmla="*/ 843 h 1129"/>
                  <a:gd name="T46" fmla="*/ 2035 w 2573"/>
                  <a:gd name="T47" fmla="*/ 839 h 1129"/>
                  <a:gd name="T48" fmla="*/ 2507 w 2573"/>
                  <a:gd name="T49" fmla="*/ 404 h 1129"/>
                  <a:gd name="T50" fmla="*/ 1969 w 2573"/>
                  <a:gd name="T51" fmla="*/ 776 h 1129"/>
                  <a:gd name="T52" fmla="*/ 1370 w 2573"/>
                  <a:gd name="T53" fmla="*/ 776 h 1129"/>
                  <a:gd name="T54" fmla="*/ 651 w 2573"/>
                  <a:gd name="T55" fmla="*/ 700 h 1129"/>
                  <a:gd name="T56" fmla="*/ 2035 w 2573"/>
                  <a:gd name="T57" fmla="*/ 698 h 1129"/>
                  <a:gd name="T58" fmla="*/ 2507 w 2573"/>
                  <a:gd name="T59" fmla="*/ 263 h 1129"/>
                  <a:gd name="T60" fmla="*/ 1969 w 2573"/>
                  <a:gd name="T61" fmla="*/ 633 h 1129"/>
                  <a:gd name="T62" fmla="*/ 1370 w 2573"/>
                  <a:gd name="T63" fmla="*/ 633 h 1129"/>
                  <a:gd name="T64" fmla="*/ 651 w 2573"/>
                  <a:gd name="T65" fmla="*/ 563 h 1129"/>
                  <a:gd name="T66" fmla="*/ 2035 w 2573"/>
                  <a:gd name="T67" fmla="*/ 545 h 1129"/>
                  <a:gd name="T68" fmla="*/ 2507 w 2573"/>
                  <a:gd name="T69" fmla="*/ 109 h 1129"/>
                  <a:gd name="T70" fmla="*/ 1989 w 2573"/>
                  <a:gd name="T71" fmla="*/ 497 h 1129"/>
                  <a:gd name="T72" fmla="*/ 1821 w 2573"/>
                  <a:gd name="T73" fmla="*/ 127 h 1129"/>
                  <a:gd name="T74" fmla="*/ 1504 w 2573"/>
                  <a:gd name="T75" fmla="*/ 421 h 1129"/>
                  <a:gd name="T76" fmla="*/ 1324 w 2573"/>
                  <a:gd name="T77" fmla="*/ 497 h 1129"/>
                  <a:gd name="T78" fmla="*/ 1788 w 2573"/>
                  <a:gd name="T79" fmla="*/ 67 h 1129"/>
                  <a:gd name="T80" fmla="*/ 1164 w 2573"/>
                  <a:gd name="T81" fmla="*/ 176 h 1129"/>
                  <a:gd name="T82" fmla="*/ 672 w 2573"/>
                  <a:gd name="T83" fmla="*/ 497 h 1129"/>
                  <a:gd name="T84" fmla="*/ 820 w 2573"/>
                  <a:gd name="T85" fmla="*/ 218 h 1129"/>
                  <a:gd name="T86" fmla="*/ 671 w 2573"/>
                  <a:gd name="T87" fmla="*/ 67 h 1129"/>
                  <a:gd name="T88" fmla="*/ 860 w 2573"/>
                  <a:gd name="T89" fmla="*/ 270 h 1129"/>
                  <a:gd name="T90" fmla="*/ 1043 w 2573"/>
                  <a:gd name="T91" fmla="*/ 190 h 1129"/>
                  <a:gd name="T92" fmla="*/ 1777 w 2573"/>
                  <a:gd name="T93" fmla="*/ 258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73" h="1129">
                    <a:moveTo>
                      <a:pt x="2002" y="1129"/>
                    </a:moveTo>
                    <a:lnTo>
                      <a:pt x="2002" y="1129"/>
                    </a:lnTo>
                    <a:lnTo>
                      <a:pt x="33" y="1129"/>
                    </a:lnTo>
                    <a:cubicBezTo>
                      <a:pt x="15" y="1129"/>
                      <a:pt x="0" y="1114"/>
                      <a:pt x="0" y="1096"/>
                    </a:cubicBezTo>
                    <a:lnTo>
                      <a:pt x="0" y="530"/>
                    </a:lnTo>
                    <a:cubicBezTo>
                      <a:pt x="0" y="530"/>
                      <a:pt x="0" y="529"/>
                      <a:pt x="0" y="528"/>
                    </a:cubicBezTo>
                    <a:cubicBezTo>
                      <a:pt x="1" y="521"/>
                      <a:pt x="3" y="515"/>
                      <a:pt x="6" y="510"/>
                    </a:cubicBezTo>
                    <a:cubicBezTo>
                      <a:pt x="8" y="508"/>
                      <a:pt x="9" y="507"/>
                      <a:pt x="11" y="505"/>
                    </a:cubicBezTo>
                    <a:lnTo>
                      <a:pt x="11" y="505"/>
                    </a:lnTo>
                    <a:cubicBezTo>
                      <a:pt x="12" y="505"/>
                      <a:pt x="12" y="504"/>
                      <a:pt x="13" y="504"/>
                    </a:cubicBezTo>
                    <a:lnTo>
                      <a:pt x="638" y="7"/>
                    </a:lnTo>
                    <a:cubicBezTo>
                      <a:pt x="644" y="3"/>
                      <a:pt x="651" y="0"/>
                      <a:pt x="659" y="0"/>
                    </a:cubicBezTo>
                    <a:lnTo>
                      <a:pt x="2540" y="0"/>
                    </a:lnTo>
                    <a:cubicBezTo>
                      <a:pt x="2541" y="0"/>
                      <a:pt x="2543" y="0"/>
                      <a:pt x="2544" y="0"/>
                    </a:cubicBezTo>
                    <a:lnTo>
                      <a:pt x="2544" y="0"/>
                    </a:lnTo>
                    <a:cubicBezTo>
                      <a:pt x="2544" y="0"/>
                      <a:pt x="2544" y="0"/>
                      <a:pt x="2544" y="0"/>
                    </a:cubicBezTo>
                    <a:lnTo>
                      <a:pt x="2544" y="0"/>
                    </a:lnTo>
                    <a:cubicBezTo>
                      <a:pt x="2549" y="1"/>
                      <a:pt x="2552" y="2"/>
                      <a:pt x="2556" y="4"/>
                    </a:cubicBezTo>
                    <a:cubicBezTo>
                      <a:pt x="2556" y="4"/>
                      <a:pt x="2556" y="4"/>
                      <a:pt x="2556" y="4"/>
                    </a:cubicBezTo>
                    <a:lnTo>
                      <a:pt x="2556" y="4"/>
                    </a:lnTo>
                    <a:cubicBezTo>
                      <a:pt x="2559" y="6"/>
                      <a:pt x="2561" y="8"/>
                      <a:pt x="2564" y="10"/>
                    </a:cubicBezTo>
                    <a:cubicBezTo>
                      <a:pt x="2566" y="12"/>
                      <a:pt x="2568" y="15"/>
                      <a:pt x="2570" y="19"/>
                    </a:cubicBezTo>
                    <a:cubicBezTo>
                      <a:pt x="2571" y="21"/>
                      <a:pt x="2572" y="24"/>
                      <a:pt x="2573" y="27"/>
                    </a:cubicBezTo>
                    <a:lnTo>
                      <a:pt x="2573" y="27"/>
                    </a:lnTo>
                    <a:lnTo>
                      <a:pt x="2573" y="27"/>
                    </a:lnTo>
                    <a:cubicBezTo>
                      <a:pt x="2573" y="29"/>
                      <a:pt x="2573" y="31"/>
                      <a:pt x="2573" y="34"/>
                    </a:cubicBezTo>
                    <a:lnTo>
                      <a:pt x="2573" y="186"/>
                    </a:lnTo>
                    <a:lnTo>
                      <a:pt x="2573" y="187"/>
                    </a:lnTo>
                    <a:lnTo>
                      <a:pt x="2573" y="327"/>
                    </a:lnTo>
                    <a:lnTo>
                      <a:pt x="2573" y="328"/>
                    </a:lnTo>
                    <a:lnTo>
                      <a:pt x="2573" y="470"/>
                    </a:lnTo>
                    <a:lnTo>
                      <a:pt x="2573" y="470"/>
                    </a:lnTo>
                    <a:lnTo>
                      <a:pt x="2573" y="600"/>
                    </a:lnTo>
                    <a:cubicBezTo>
                      <a:pt x="2573" y="610"/>
                      <a:pt x="2569" y="619"/>
                      <a:pt x="2563" y="625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19" y="1126"/>
                      <a:pt x="2011" y="1129"/>
                      <a:pt x="2003" y="1129"/>
                    </a:cubicBezTo>
                    <a:cubicBezTo>
                      <a:pt x="2003" y="1129"/>
                      <a:pt x="2002" y="1129"/>
                      <a:pt x="2002" y="1129"/>
                    </a:cubicBezTo>
                    <a:close/>
                    <a:moveTo>
                      <a:pt x="1370" y="1063"/>
                    </a:moveTo>
                    <a:lnTo>
                      <a:pt x="1969" y="1063"/>
                    </a:lnTo>
                    <a:lnTo>
                      <a:pt x="1969" y="991"/>
                    </a:lnTo>
                    <a:lnTo>
                      <a:pt x="1370" y="991"/>
                    </a:lnTo>
                    <a:lnTo>
                      <a:pt x="1370" y="1063"/>
                    </a:lnTo>
                    <a:close/>
                    <a:moveTo>
                      <a:pt x="718" y="1063"/>
                    </a:moveTo>
                    <a:lnTo>
                      <a:pt x="1303" y="1063"/>
                    </a:lnTo>
                    <a:lnTo>
                      <a:pt x="1303" y="563"/>
                    </a:lnTo>
                    <a:lnTo>
                      <a:pt x="718" y="563"/>
                    </a:lnTo>
                    <a:lnTo>
                      <a:pt x="718" y="1063"/>
                    </a:lnTo>
                    <a:close/>
                    <a:moveTo>
                      <a:pt x="67" y="1063"/>
                    </a:moveTo>
                    <a:lnTo>
                      <a:pt x="651" y="1063"/>
                    </a:lnTo>
                    <a:lnTo>
                      <a:pt x="651" y="991"/>
                    </a:lnTo>
                    <a:lnTo>
                      <a:pt x="67" y="991"/>
                    </a:lnTo>
                    <a:lnTo>
                      <a:pt x="67" y="1063"/>
                    </a:lnTo>
                    <a:close/>
                    <a:moveTo>
                      <a:pt x="2035" y="981"/>
                    </a:moveTo>
                    <a:lnTo>
                      <a:pt x="2035" y="1020"/>
                    </a:lnTo>
                    <a:lnTo>
                      <a:pt x="2507" y="586"/>
                    </a:lnTo>
                    <a:lnTo>
                      <a:pt x="2507" y="546"/>
                    </a:lnTo>
                    <a:lnTo>
                      <a:pt x="2035" y="981"/>
                    </a:lnTo>
                    <a:close/>
                    <a:moveTo>
                      <a:pt x="1370" y="925"/>
                    </a:moveTo>
                    <a:lnTo>
                      <a:pt x="1969" y="925"/>
                    </a:lnTo>
                    <a:lnTo>
                      <a:pt x="1969" y="843"/>
                    </a:lnTo>
                    <a:lnTo>
                      <a:pt x="1370" y="843"/>
                    </a:lnTo>
                    <a:lnTo>
                      <a:pt x="1370" y="925"/>
                    </a:lnTo>
                    <a:close/>
                    <a:moveTo>
                      <a:pt x="67" y="925"/>
                    </a:moveTo>
                    <a:lnTo>
                      <a:pt x="651" y="925"/>
                    </a:lnTo>
                    <a:lnTo>
                      <a:pt x="651" y="843"/>
                    </a:lnTo>
                    <a:lnTo>
                      <a:pt x="67" y="843"/>
                    </a:lnTo>
                    <a:lnTo>
                      <a:pt x="67" y="925"/>
                    </a:lnTo>
                    <a:close/>
                    <a:moveTo>
                      <a:pt x="2035" y="839"/>
                    </a:moveTo>
                    <a:lnTo>
                      <a:pt x="2035" y="890"/>
                    </a:lnTo>
                    <a:lnTo>
                      <a:pt x="2507" y="455"/>
                    </a:lnTo>
                    <a:lnTo>
                      <a:pt x="2507" y="404"/>
                    </a:lnTo>
                    <a:lnTo>
                      <a:pt x="2035" y="839"/>
                    </a:lnTo>
                    <a:close/>
                    <a:moveTo>
                      <a:pt x="1370" y="776"/>
                    </a:moveTo>
                    <a:lnTo>
                      <a:pt x="1969" y="776"/>
                    </a:lnTo>
                    <a:lnTo>
                      <a:pt x="1969" y="700"/>
                    </a:lnTo>
                    <a:lnTo>
                      <a:pt x="1370" y="700"/>
                    </a:lnTo>
                    <a:lnTo>
                      <a:pt x="1370" y="776"/>
                    </a:lnTo>
                    <a:close/>
                    <a:moveTo>
                      <a:pt x="67" y="776"/>
                    </a:moveTo>
                    <a:lnTo>
                      <a:pt x="651" y="776"/>
                    </a:lnTo>
                    <a:lnTo>
                      <a:pt x="651" y="700"/>
                    </a:lnTo>
                    <a:lnTo>
                      <a:pt x="67" y="700"/>
                    </a:lnTo>
                    <a:lnTo>
                      <a:pt x="67" y="776"/>
                    </a:lnTo>
                    <a:close/>
                    <a:moveTo>
                      <a:pt x="2035" y="698"/>
                    </a:moveTo>
                    <a:lnTo>
                      <a:pt x="2035" y="748"/>
                    </a:lnTo>
                    <a:lnTo>
                      <a:pt x="2507" y="313"/>
                    </a:lnTo>
                    <a:lnTo>
                      <a:pt x="2507" y="263"/>
                    </a:lnTo>
                    <a:lnTo>
                      <a:pt x="2035" y="698"/>
                    </a:lnTo>
                    <a:close/>
                    <a:moveTo>
                      <a:pt x="1370" y="633"/>
                    </a:moveTo>
                    <a:lnTo>
                      <a:pt x="1969" y="633"/>
                    </a:lnTo>
                    <a:lnTo>
                      <a:pt x="1969" y="563"/>
                    </a:lnTo>
                    <a:lnTo>
                      <a:pt x="1370" y="563"/>
                    </a:lnTo>
                    <a:lnTo>
                      <a:pt x="1370" y="633"/>
                    </a:lnTo>
                    <a:close/>
                    <a:moveTo>
                      <a:pt x="67" y="633"/>
                    </a:moveTo>
                    <a:lnTo>
                      <a:pt x="651" y="633"/>
                    </a:lnTo>
                    <a:lnTo>
                      <a:pt x="651" y="563"/>
                    </a:lnTo>
                    <a:lnTo>
                      <a:pt x="67" y="563"/>
                    </a:lnTo>
                    <a:lnTo>
                      <a:pt x="67" y="633"/>
                    </a:lnTo>
                    <a:close/>
                    <a:moveTo>
                      <a:pt x="2035" y="545"/>
                    </a:moveTo>
                    <a:lnTo>
                      <a:pt x="2035" y="607"/>
                    </a:lnTo>
                    <a:lnTo>
                      <a:pt x="2507" y="172"/>
                    </a:lnTo>
                    <a:lnTo>
                      <a:pt x="2507" y="109"/>
                    </a:lnTo>
                    <a:lnTo>
                      <a:pt x="2035" y="545"/>
                    </a:lnTo>
                    <a:close/>
                    <a:moveTo>
                      <a:pt x="1422" y="497"/>
                    </a:moveTo>
                    <a:lnTo>
                      <a:pt x="1989" y="497"/>
                    </a:lnTo>
                    <a:lnTo>
                      <a:pt x="2455" y="67"/>
                    </a:lnTo>
                    <a:lnTo>
                      <a:pt x="1886" y="67"/>
                    </a:lnTo>
                    <a:lnTo>
                      <a:pt x="1821" y="127"/>
                    </a:lnTo>
                    <a:cubicBezTo>
                      <a:pt x="1843" y="140"/>
                      <a:pt x="1865" y="159"/>
                      <a:pt x="1873" y="187"/>
                    </a:cubicBezTo>
                    <a:cubicBezTo>
                      <a:pt x="1884" y="224"/>
                      <a:pt x="1867" y="264"/>
                      <a:pt x="1823" y="306"/>
                    </a:cubicBezTo>
                    <a:cubicBezTo>
                      <a:pt x="1717" y="408"/>
                      <a:pt x="1553" y="419"/>
                      <a:pt x="1504" y="421"/>
                    </a:cubicBezTo>
                    <a:lnTo>
                      <a:pt x="1422" y="497"/>
                    </a:lnTo>
                    <a:close/>
                    <a:moveTo>
                      <a:pt x="777" y="497"/>
                    </a:moveTo>
                    <a:lnTo>
                      <a:pt x="1324" y="497"/>
                    </a:lnTo>
                    <a:lnTo>
                      <a:pt x="1468" y="363"/>
                    </a:lnTo>
                    <a:cubicBezTo>
                      <a:pt x="1468" y="363"/>
                      <a:pt x="1469" y="363"/>
                      <a:pt x="1469" y="363"/>
                    </a:cubicBezTo>
                    <a:lnTo>
                      <a:pt x="1788" y="67"/>
                    </a:lnTo>
                    <a:lnTo>
                      <a:pt x="1295" y="67"/>
                    </a:lnTo>
                    <a:lnTo>
                      <a:pt x="1165" y="175"/>
                    </a:lnTo>
                    <a:cubicBezTo>
                      <a:pt x="1164" y="175"/>
                      <a:pt x="1164" y="176"/>
                      <a:pt x="1164" y="176"/>
                    </a:cubicBezTo>
                    <a:lnTo>
                      <a:pt x="777" y="497"/>
                    </a:lnTo>
                    <a:close/>
                    <a:moveTo>
                      <a:pt x="129" y="497"/>
                    </a:moveTo>
                    <a:lnTo>
                      <a:pt x="672" y="497"/>
                    </a:lnTo>
                    <a:lnTo>
                      <a:pt x="792" y="398"/>
                    </a:lnTo>
                    <a:cubicBezTo>
                      <a:pt x="772" y="386"/>
                      <a:pt x="754" y="368"/>
                      <a:pt x="748" y="343"/>
                    </a:cubicBezTo>
                    <a:cubicBezTo>
                      <a:pt x="734" y="284"/>
                      <a:pt x="799" y="234"/>
                      <a:pt x="820" y="218"/>
                    </a:cubicBezTo>
                    <a:cubicBezTo>
                      <a:pt x="951" y="118"/>
                      <a:pt x="1087" y="114"/>
                      <a:pt x="1132" y="116"/>
                    </a:cubicBezTo>
                    <a:lnTo>
                      <a:pt x="1191" y="67"/>
                    </a:lnTo>
                    <a:lnTo>
                      <a:pt x="671" y="67"/>
                    </a:lnTo>
                    <a:lnTo>
                      <a:pt x="129" y="497"/>
                    </a:lnTo>
                    <a:close/>
                    <a:moveTo>
                      <a:pt x="1043" y="190"/>
                    </a:moveTo>
                    <a:cubicBezTo>
                      <a:pt x="991" y="199"/>
                      <a:pt x="924" y="222"/>
                      <a:pt x="860" y="270"/>
                    </a:cubicBezTo>
                    <a:cubicBezTo>
                      <a:pt x="819" y="302"/>
                      <a:pt x="811" y="322"/>
                      <a:pt x="812" y="328"/>
                    </a:cubicBezTo>
                    <a:cubicBezTo>
                      <a:pt x="814" y="335"/>
                      <a:pt x="831" y="345"/>
                      <a:pt x="848" y="351"/>
                    </a:cubicBezTo>
                    <a:lnTo>
                      <a:pt x="1043" y="190"/>
                    </a:lnTo>
                    <a:close/>
                    <a:moveTo>
                      <a:pt x="1768" y="176"/>
                    </a:moveTo>
                    <a:lnTo>
                      <a:pt x="1586" y="345"/>
                    </a:lnTo>
                    <a:cubicBezTo>
                      <a:pt x="1646" y="334"/>
                      <a:pt x="1722" y="310"/>
                      <a:pt x="1777" y="258"/>
                    </a:cubicBezTo>
                    <a:cubicBezTo>
                      <a:pt x="1800" y="236"/>
                      <a:pt x="1812" y="216"/>
                      <a:pt x="1809" y="205"/>
                    </a:cubicBezTo>
                    <a:cubicBezTo>
                      <a:pt x="1806" y="194"/>
                      <a:pt x="1786" y="183"/>
                      <a:pt x="1768" y="1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87" name="íṣļíďe"/>
              <p:cNvSpPr/>
              <p:nvPr/>
            </p:nvSpPr>
            <p:spPr bwMode="auto">
              <a:xfrm>
                <a:off x="6316242" y="5788849"/>
                <a:ext cx="2628" cy="262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88" name="iṩlïdé"/>
              <p:cNvSpPr/>
              <p:nvPr/>
            </p:nvSpPr>
            <p:spPr bwMode="auto">
              <a:xfrm>
                <a:off x="6408239" y="5908445"/>
                <a:ext cx="2628" cy="262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89" name="íSļîḋê"/>
              <p:cNvSpPr/>
              <p:nvPr/>
            </p:nvSpPr>
            <p:spPr bwMode="auto">
              <a:xfrm>
                <a:off x="8655570" y="4873119"/>
                <a:ext cx="324614" cy="324049"/>
              </a:xfrm>
              <a:custGeom>
                <a:avLst/>
                <a:gdLst>
                  <a:gd name="connsiteX0" fmla="*/ 154713 w 608697"/>
                  <a:gd name="connsiteY0" fmla="*/ 276123 h 607639"/>
                  <a:gd name="connsiteX1" fmla="*/ 454134 w 608697"/>
                  <a:gd name="connsiteY1" fmla="*/ 276123 h 607639"/>
                  <a:gd name="connsiteX2" fmla="*/ 481750 w 608697"/>
                  <a:gd name="connsiteY2" fmla="*/ 303820 h 607639"/>
                  <a:gd name="connsiteX3" fmla="*/ 454134 w 608697"/>
                  <a:gd name="connsiteY3" fmla="*/ 331517 h 607639"/>
                  <a:gd name="connsiteX4" fmla="*/ 154713 w 608697"/>
                  <a:gd name="connsiteY4" fmla="*/ 331517 h 607639"/>
                  <a:gd name="connsiteX5" fmla="*/ 126947 w 608697"/>
                  <a:gd name="connsiteY5" fmla="*/ 303820 h 607639"/>
                  <a:gd name="connsiteX6" fmla="*/ 154713 w 608697"/>
                  <a:gd name="connsiteY6" fmla="*/ 276123 h 607639"/>
                  <a:gd name="connsiteX7" fmla="*/ 304349 w 608697"/>
                  <a:gd name="connsiteY7" fmla="*/ 56329 h 607639"/>
                  <a:gd name="connsiteX8" fmla="*/ 56427 w 608697"/>
                  <a:gd name="connsiteY8" fmla="*/ 303820 h 607639"/>
                  <a:gd name="connsiteX9" fmla="*/ 304349 w 608697"/>
                  <a:gd name="connsiteY9" fmla="*/ 551310 h 607639"/>
                  <a:gd name="connsiteX10" fmla="*/ 552270 w 608697"/>
                  <a:gd name="connsiteY10" fmla="*/ 303820 h 607639"/>
                  <a:gd name="connsiteX11" fmla="*/ 304349 w 608697"/>
                  <a:gd name="connsiteY11" fmla="*/ 56329 h 607639"/>
                  <a:gd name="connsiteX12" fmla="*/ 304349 w 608697"/>
                  <a:gd name="connsiteY12" fmla="*/ 0 h 607639"/>
                  <a:gd name="connsiteX13" fmla="*/ 608697 w 608697"/>
                  <a:gd name="connsiteY13" fmla="*/ 303820 h 607639"/>
                  <a:gd name="connsiteX14" fmla="*/ 304349 w 608697"/>
                  <a:gd name="connsiteY14" fmla="*/ 607639 h 607639"/>
                  <a:gd name="connsiteX15" fmla="*/ 0 w 608697"/>
                  <a:gd name="connsiteY15" fmla="*/ 303820 h 607639"/>
                  <a:gd name="connsiteX16" fmla="*/ 304349 w 608697"/>
                  <a:gd name="connsiteY16" fmla="*/ 0 h 60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8697" h="607639">
                    <a:moveTo>
                      <a:pt x="154713" y="276123"/>
                    </a:moveTo>
                    <a:lnTo>
                      <a:pt x="454134" y="276123"/>
                    </a:lnTo>
                    <a:cubicBezTo>
                      <a:pt x="469443" y="276123"/>
                      <a:pt x="481750" y="288549"/>
                      <a:pt x="481750" y="303820"/>
                    </a:cubicBezTo>
                    <a:cubicBezTo>
                      <a:pt x="481750" y="319091"/>
                      <a:pt x="469443" y="331517"/>
                      <a:pt x="454134" y="331517"/>
                    </a:cubicBezTo>
                    <a:lnTo>
                      <a:pt x="154713" y="331517"/>
                    </a:lnTo>
                    <a:cubicBezTo>
                      <a:pt x="139404" y="331517"/>
                      <a:pt x="126947" y="319091"/>
                      <a:pt x="126947" y="303820"/>
                    </a:cubicBezTo>
                    <a:cubicBezTo>
                      <a:pt x="126947" y="288549"/>
                      <a:pt x="139404" y="276123"/>
                      <a:pt x="154713" y="276123"/>
                    </a:cubicBezTo>
                    <a:close/>
                    <a:moveTo>
                      <a:pt x="304349" y="56329"/>
                    </a:moveTo>
                    <a:cubicBezTo>
                      <a:pt x="167632" y="56329"/>
                      <a:pt x="56427" y="167340"/>
                      <a:pt x="56427" y="303820"/>
                    </a:cubicBezTo>
                    <a:cubicBezTo>
                      <a:pt x="56427" y="440299"/>
                      <a:pt x="167632" y="551310"/>
                      <a:pt x="304349" y="551310"/>
                    </a:cubicBezTo>
                    <a:cubicBezTo>
                      <a:pt x="441065" y="551310"/>
                      <a:pt x="552270" y="440299"/>
                      <a:pt x="552270" y="303820"/>
                    </a:cubicBezTo>
                    <a:cubicBezTo>
                      <a:pt x="552270" y="167340"/>
                      <a:pt x="441065" y="56329"/>
                      <a:pt x="304349" y="56329"/>
                    </a:cubicBezTo>
                    <a:close/>
                    <a:moveTo>
                      <a:pt x="304349" y="0"/>
                    </a:moveTo>
                    <a:cubicBezTo>
                      <a:pt x="472131" y="0"/>
                      <a:pt x="608697" y="136329"/>
                      <a:pt x="608697" y="303820"/>
                    </a:cubicBezTo>
                    <a:cubicBezTo>
                      <a:pt x="608697" y="471310"/>
                      <a:pt x="472131" y="607639"/>
                      <a:pt x="304349" y="607639"/>
                    </a:cubicBezTo>
                    <a:cubicBezTo>
                      <a:pt x="136567" y="607639"/>
                      <a:pt x="0" y="471310"/>
                      <a:pt x="0" y="303820"/>
                    </a:cubicBezTo>
                    <a:cubicBezTo>
                      <a:pt x="0" y="136329"/>
                      <a:pt x="136567" y="0"/>
                      <a:pt x="3043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90" name="iṥľïḋê"/>
              <p:cNvSpPr/>
              <p:nvPr/>
            </p:nvSpPr>
            <p:spPr bwMode="auto">
              <a:xfrm>
                <a:off x="8817875" y="3306589"/>
                <a:ext cx="302273" cy="183355"/>
              </a:xfrm>
              <a:custGeom>
                <a:avLst/>
                <a:gdLst>
                  <a:gd name="connsiteX0" fmla="*/ 224257 w 604110"/>
                  <a:gd name="connsiteY0" fmla="*/ 90747 h 366446"/>
                  <a:gd name="connsiteX1" fmla="*/ 253606 w 604110"/>
                  <a:gd name="connsiteY1" fmla="*/ 90747 h 366446"/>
                  <a:gd name="connsiteX2" fmla="*/ 301929 w 604110"/>
                  <a:gd name="connsiteY2" fmla="*/ 179700 h 366446"/>
                  <a:gd name="connsiteX3" fmla="*/ 350253 w 604110"/>
                  <a:gd name="connsiteY3" fmla="*/ 90747 h 366446"/>
                  <a:gd name="connsiteX4" fmla="*/ 379854 w 604110"/>
                  <a:gd name="connsiteY4" fmla="*/ 90747 h 366446"/>
                  <a:gd name="connsiteX5" fmla="*/ 344940 w 604110"/>
                  <a:gd name="connsiteY5" fmla="*/ 149375 h 366446"/>
                  <a:gd name="connsiteX6" fmla="*/ 367963 w 604110"/>
                  <a:gd name="connsiteY6" fmla="*/ 149375 h 366446"/>
                  <a:gd name="connsiteX7" fmla="*/ 367963 w 604110"/>
                  <a:gd name="connsiteY7" fmla="*/ 167317 h 366446"/>
                  <a:gd name="connsiteX8" fmla="*/ 334567 w 604110"/>
                  <a:gd name="connsiteY8" fmla="*/ 167317 h 366446"/>
                  <a:gd name="connsiteX9" fmla="*/ 317615 w 604110"/>
                  <a:gd name="connsiteY9" fmla="*/ 196126 h 366446"/>
                  <a:gd name="connsiteX10" fmla="*/ 363662 w 604110"/>
                  <a:gd name="connsiteY10" fmla="*/ 196126 h 366446"/>
                  <a:gd name="connsiteX11" fmla="*/ 363662 w 604110"/>
                  <a:gd name="connsiteY11" fmla="*/ 213815 h 366446"/>
                  <a:gd name="connsiteX12" fmla="*/ 314326 w 604110"/>
                  <a:gd name="connsiteY12" fmla="*/ 213815 h 366446"/>
                  <a:gd name="connsiteX13" fmla="*/ 314326 w 604110"/>
                  <a:gd name="connsiteY13" fmla="*/ 275981 h 366446"/>
                  <a:gd name="connsiteX14" fmla="*/ 289279 w 604110"/>
                  <a:gd name="connsiteY14" fmla="*/ 275981 h 366446"/>
                  <a:gd name="connsiteX15" fmla="*/ 289279 w 604110"/>
                  <a:gd name="connsiteY15" fmla="*/ 213815 h 366446"/>
                  <a:gd name="connsiteX16" fmla="*/ 241461 w 604110"/>
                  <a:gd name="connsiteY16" fmla="*/ 213815 h 366446"/>
                  <a:gd name="connsiteX17" fmla="*/ 241461 w 604110"/>
                  <a:gd name="connsiteY17" fmla="*/ 196126 h 366446"/>
                  <a:gd name="connsiteX18" fmla="*/ 286243 w 604110"/>
                  <a:gd name="connsiteY18" fmla="*/ 196126 h 366446"/>
                  <a:gd name="connsiteX19" fmla="*/ 269292 w 604110"/>
                  <a:gd name="connsiteY19" fmla="*/ 167317 h 366446"/>
                  <a:gd name="connsiteX20" fmla="*/ 235389 w 604110"/>
                  <a:gd name="connsiteY20" fmla="*/ 167317 h 366446"/>
                  <a:gd name="connsiteX21" fmla="*/ 235389 w 604110"/>
                  <a:gd name="connsiteY21" fmla="*/ 149375 h 366446"/>
                  <a:gd name="connsiteX22" fmla="*/ 258919 w 604110"/>
                  <a:gd name="connsiteY22" fmla="*/ 149375 h 366446"/>
                  <a:gd name="connsiteX23" fmla="*/ 301929 w 604110"/>
                  <a:gd name="connsiteY23" fmla="*/ 47764 h 366446"/>
                  <a:gd name="connsiteX24" fmla="*/ 166276 w 604110"/>
                  <a:gd name="connsiteY24" fmla="*/ 183223 h 366446"/>
                  <a:gd name="connsiteX25" fmla="*/ 301929 w 604110"/>
                  <a:gd name="connsiteY25" fmla="*/ 318682 h 366446"/>
                  <a:gd name="connsiteX26" fmla="*/ 437581 w 604110"/>
                  <a:gd name="connsiteY26" fmla="*/ 183223 h 366446"/>
                  <a:gd name="connsiteX27" fmla="*/ 301929 w 604110"/>
                  <a:gd name="connsiteY27" fmla="*/ 47764 h 366446"/>
                  <a:gd name="connsiteX28" fmla="*/ 0 w 604110"/>
                  <a:gd name="connsiteY28" fmla="*/ 0 h 366446"/>
                  <a:gd name="connsiteX29" fmla="*/ 604110 w 604110"/>
                  <a:gd name="connsiteY29" fmla="*/ 0 h 366446"/>
                  <a:gd name="connsiteX30" fmla="*/ 604110 w 604110"/>
                  <a:gd name="connsiteY30" fmla="*/ 366446 h 366446"/>
                  <a:gd name="connsiteX31" fmla="*/ 0 w 604110"/>
                  <a:gd name="connsiteY31" fmla="*/ 366446 h 36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4110" h="366446">
                    <a:moveTo>
                      <a:pt x="224257" y="90747"/>
                    </a:moveTo>
                    <a:lnTo>
                      <a:pt x="253606" y="90747"/>
                    </a:lnTo>
                    <a:lnTo>
                      <a:pt x="301929" y="179700"/>
                    </a:lnTo>
                    <a:lnTo>
                      <a:pt x="350253" y="90747"/>
                    </a:lnTo>
                    <a:lnTo>
                      <a:pt x="379854" y="90747"/>
                    </a:lnTo>
                    <a:lnTo>
                      <a:pt x="344940" y="149375"/>
                    </a:lnTo>
                    <a:lnTo>
                      <a:pt x="367963" y="149375"/>
                    </a:lnTo>
                    <a:lnTo>
                      <a:pt x="367963" y="167317"/>
                    </a:lnTo>
                    <a:lnTo>
                      <a:pt x="334567" y="167317"/>
                    </a:lnTo>
                    <a:lnTo>
                      <a:pt x="317615" y="196126"/>
                    </a:lnTo>
                    <a:lnTo>
                      <a:pt x="363662" y="196126"/>
                    </a:lnTo>
                    <a:lnTo>
                      <a:pt x="363662" y="213815"/>
                    </a:lnTo>
                    <a:lnTo>
                      <a:pt x="314326" y="213815"/>
                    </a:lnTo>
                    <a:lnTo>
                      <a:pt x="314326" y="275981"/>
                    </a:lnTo>
                    <a:lnTo>
                      <a:pt x="289279" y="275981"/>
                    </a:lnTo>
                    <a:lnTo>
                      <a:pt x="289279" y="213815"/>
                    </a:lnTo>
                    <a:lnTo>
                      <a:pt x="241461" y="213815"/>
                    </a:lnTo>
                    <a:lnTo>
                      <a:pt x="241461" y="196126"/>
                    </a:lnTo>
                    <a:lnTo>
                      <a:pt x="286243" y="196126"/>
                    </a:lnTo>
                    <a:lnTo>
                      <a:pt x="269292" y="167317"/>
                    </a:lnTo>
                    <a:lnTo>
                      <a:pt x="235389" y="167317"/>
                    </a:lnTo>
                    <a:lnTo>
                      <a:pt x="235389" y="149375"/>
                    </a:lnTo>
                    <a:lnTo>
                      <a:pt x="258919" y="149375"/>
                    </a:lnTo>
                    <a:close/>
                    <a:moveTo>
                      <a:pt x="301929" y="47764"/>
                    </a:moveTo>
                    <a:cubicBezTo>
                      <a:pt x="227016" y="47764"/>
                      <a:pt x="166276" y="108417"/>
                      <a:pt x="166276" y="183223"/>
                    </a:cubicBezTo>
                    <a:cubicBezTo>
                      <a:pt x="166276" y="258029"/>
                      <a:pt x="227016" y="318682"/>
                      <a:pt x="301929" y="318682"/>
                    </a:cubicBezTo>
                    <a:cubicBezTo>
                      <a:pt x="377094" y="318682"/>
                      <a:pt x="437581" y="258029"/>
                      <a:pt x="437581" y="183223"/>
                    </a:cubicBezTo>
                    <a:cubicBezTo>
                      <a:pt x="437581" y="108417"/>
                      <a:pt x="376841" y="47764"/>
                      <a:pt x="301929" y="47764"/>
                    </a:cubicBezTo>
                    <a:close/>
                    <a:moveTo>
                      <a:pt x="0" y="0"/>
                    </a:moveTo>
                    <a:lnTo>
                      <a:pt x="604110" y="0"/>
                    </a:lnTo>
                    <a:lnTo>
                      <a:pt x="604110" y="366446"/>
                    </a:lnTo>
                    <a:lnTo>
                      <a:pt x="0" y="3664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91" name="ïṧḻîḓé"/>
              <p:cNvSpPr/>
              <p:nvPr/>
            </p:nvSpPr>
            <p:spPr bwMode="auto">
              <a:xfrm>
                <a:off x="7740262" y="4077723"/>
                <a:ext cx="300848" cy="348270"/>
              </a:xfrm>
              <a:custGeom>
                <a:avLst/>
                <a:gdLst>
                  <a:gd name="T0" fmla="*/ 5555 w 5620"/>
                  <a:gd name="T1" fmla="*/ 5583 h 6515"/>
                  <a:gd name="T2" fmla="*/ 5555 w 5620"/>
                  <a:gd name="T3" fmla="*/ 5583 h 6515"/>
                  <a:gd name="T4" fmla="*/ 4745 w 5620"/>
                  <a:gd name="T5" fmla="*/ 4971 h 6515"/>
                  <a:gd name="T6" fmla="*/ 4318 w 5620"/>
                  <a:gd name="T7" fmla="*/ 4995 h 6515"/>
                  <a:gd name="T8" fmla="*/ 2934 w 5620"/>
                  <a:gd name="T9" fmla="*/ 4349 h 6515"/>
                  <a:gd name="T10" fmla="*/ 4167 w 5620"/>
                  <a:gd name="T11" fmla="*/ 4349 h 6515"/>
                  <a:gd name="T12" fmla="*/ 4604 w 5620"/>
                  <a:gd name="T13" fmla="*/ 3913 h 6515"/>
                  <a:gd name="T14" fmla="*/ 4167 w 5620"/>
                  <a:gd name="T15" fmla="*/ 3476 h 6515"/>
                  <a:gd name="T16" fmla="*/ 2618 w 5620"/>
                  <a:gd name="T17" fmla="*/ 3476 h 6515"/>
                  <a:gd name="T18" fmla="*/ 2607 w 5620"/>
                  <a:gd name="T19" fmla="*/ 3245 h 6515"/>
                  <a:gd name="T20" fmla="*/ 2614 w 5620"/>
                  <a:gd name="T21" fmla="*/ 3039 h 6515"/>
                  <a:gd name="T22" fmla="*/ 4167 w 5620"/>
                  <a:gd name="T23" fmla="*/ 3039 h 6515"/>
                  <a:gd name="T24" fmla="*/ 4604 w 5620"/>
                  <a:gd name="T25" fmla="*/ 2602 h 6515"/>
                  <a:gd name="T26" fmla="*/ 4167 w 5620"/>
                  <a:gd name="T27" fmla="*/ 2166 h 6515"/>
                  <a:gd name="T28" fmla="*/ 2913 w 5620"/>
                  <a:gd name="T29" fmla="*/ 2166 h 6515"/>
                  <a:gd name="T30" fmla="*/ 4280 w 5620"/>
                  <a:gd name="T31" fmla="*/ 1495 h 6515"/>
                  <a:gd name="T32" fmla="*/ 4718 w 5620"/>
                  <a:gd name="T33" fmla="*/ 1519 h 6515"/>
                  <a:gd name="T34" fmla="*/ 5524 w 5620"/>
                  <a:gd name="T35" fmla="*/ 942 h 6515"/>
                  <a:gd name="T36" fmla="*/ 5524 w 5620"/>
                  <a:gd name="T37" fmla="*/ 941 h 6515"/>
                  <a:gd name="T38" fmla="*/ 5408 w 5620"/>
                  <a:gd name="T39" fmla="*/ 365 h 6515"/>
                  <a:gd name="T40" fmla="*/ 4909 w 5620"/>
                  <a:gd name="T41" fmla="*/ 54 h 6515"/>
                  <a:gd name="T42" fmla="*/ 4191 w 5620"/>
                  <a:gd name="T43" fmla="*/ 0 h 6515"/>
                  <a:gd name="T44" fmla="*/ 801 w 5620"/>
                  <a:gd name="T45" fmla="*/ 2166 h 6515"/>
                  <a:gd name="T46" fmla="*/ 437 w 5620"/>
                  <a:gd name="T47" fmla="*/ 2166 h 6515"/>
                  <a:gd name="T48" fmla="*/ 0 w 5620"/>
                  <a:gd name="T49" fmla="*/ 2602 h 6515"/>
                  <a:gd name="T50" fmla="*/ 437 w 5620"/>
                  <a:gd name="T51" fmla="*/ 3039 h 6515"/>
                  <a:gd name="T52" fmla="*/ 626 w 5620"/>
                  <a:gd name="T53" fmla="*/ 3039 h 6515"/>
                  <a:gd name="T54" fmla="*/ 614 w 5620"/>
                  <a:gd name="T55" fmla="*/ 3321 h 6515"/>
                  <a:gd name="T56" fmla="*/ 620 w 5620"/>
                  <a:gd name="T57" fmla="*/ 3476 h 6515"/>
                  <a:gd name="T58" fmla="*/ 437 w 5620"/>
                  <a:gd name="T59" fmla="*/ 3476 h 6515"/>
                  <a:gd name="T60" fmla="*/ 0 w 5620"/>
                  <a:gd name="T61" fmla="*/ 3913 h 6515"/>
                  <a:gd name="T62" fmla="*/ 437 w 5620"/>
                  <a:gd name="T63" fmla="*/ 4349 h 6515"/>
                  <a:gd name="T64" fmla="*/ 747 w 5620"/>
                  <a:gd name="T65" fmla="*/ 4349 h 6515"/>
                  <a:gd name="T66" fmla="*/ 3923 w 5620"/>
                  <a:gd name="T67" fmla="*/ 6515 h 6515"/>
                  <a:gd name="T68" fmla="*/ 4951 w 5620"/>
                  <a:gd name="T69" fmla="*/ 6430 h 6515"/>
                  <a:gd name="T70" fmla="*/ 5555 w 5620"/>
                  <a:gd name="T71" fmla="*/ 5583 h 6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20" h="6515">
                    <a:moveTo>
                      <a:pt x="5555" y="5583"/>
                    </a:moveTo>
                    <a:lnTo>
                      <a:pt x="5555" y="5583"/>
                    </a:lnTo>
                    <a:cubicBezTo>
                      <a:pt x="5493" y="5194"/>
                      <a:pt x="5135" y="4925"/>
                      <a:pt x="4745" y="4971"/>
                    </a:cubicBezTo>
                    <a:cubicBezTo>
                      <a:pt x="4613" y="4986"/>
                      <a:pt x="4471" y="4995"/>
                      <a:pt x="4318" y="4995"/>
                    </a:cubicBezTo>
                    <a:cubicBezTo>
                      <a:pt x="3748" y="4995"/>
                      <a:pt x="3245" y="4775"/>
                      <a:pt x="2934" y="4349"/>
                    </a:cubicBezTo>
                    <a:lnTo>
                      <a:pt x="4167" y="4349"/>
                    </a:lnTo>
                    <a:cubicBezTo>
                      <a:pt x="4409" y="4349"/>
                      <a:pt x="4604" y="4154"/>
                      <a:pt x="4604" y="3913"/>
                    </a:cubicBezTo>
                    <a:cubicBezTo>
                      <a:pt x="4604" y="3672"/>
                      <a:pt x="4409" y="3476"/>
                      <a:pt x="4167" y="3476"/>
                    </a:cubicBezTo>
                    <a:lnTo>
                      <a:pt x="2618" y="3476"/>
                    </a:lnTo>
                    <a:cubicBezTo>
                      <a:pt x="2611" y="3401"/>
                      <a:pt x="2607" y="3325"/>
                      <a:pt x="2607" y="3245"/>
                    </a:cubicBezTo>
                    <a:cubicBezTo>
                      <a:pt x="2606" y="3175"/>
                      <a:pt x="2609" y="3107"/>
                      <a:pt x="2614" y="3039"/>
                    </a:cubicBezTo>
                    <a:lnTo>
                      <a:pt x="4167" y="3039"/>
                    </a:lnTo>
                    <a:cubicBezTo>
                      <a:pt x="4409" y="3039"/>
                      <a:pt x="4604" y="2844"/>
                      <a:pt x="4604" y="2602"/>
                    </a:cubicBezTo>
                    <a:cubicBezTo>
                      <a:pt x="4604" y="2361"/>
                      <a:pt x="4409" y="2166"/>
                      <a:pt x="4167" y="2166"/>
                    </a:cubicBezTo>
                    <a:lnTo>
                      <a:pt x="2913" y="2166"/>
                    </a:lnTo>
                    <a:cubicBezTo>
                      <a:pt x="3201" y="1749"/>
                      <a:pt x="3678" y="1495"/>
                      <a:pt x="4280" y="1495"/>
                    </a:cubicBezTo>
                    <a:cubicBezTo>
                      <a:pt x="4442" y="1495"/>
                      <a:pt x="4587" y="1504"/>
                      <a:pt x="4718" y="1519"/>
                    </a:cubicBezTo>
                    <a:cubicBezTo>
                      <a:pt x="5096" y="1564"/>
                      <a:pt x="5445" y="1315"/>
                      <a:pt x="5524" y="942"/>
                    </a:cubicBezTo>
                    <a:lnTo>
                      <a:pt x="5524" y="941"/>
                    </a:lnTo>
                    <a:cubicBezTo>
                      <a:pt x="5567" y="741"/>
                      <a:pt x="5524" y="532"/>
                      <a:pt x="5408" y="365"/>
                    </a:cubicBezTo>
                    <a:cubicBezTo>
                      <a:pt x="5291" y="197"/>
                      <a:pt x="5111" y="84"/>
                      <a:pt x="4909" y="54"/>
                    </a:cubicBezTo>
                    <a:cubicBezTo>
                      <a:pt x="4672" y="19"/>
                      <a:pt x="4426" y="0"/>
                      <a:pt x="4191" y="0"/>
                    </a:cubicBezTo>
                    <a:cubicBezTo>
                      <a:pt x="2383" y="0"/>
                      <a:pt x="1227" y="905"/>
                      <a:pt x="801" y="2166"/>
                    </a:cubicBezTo>
                    <a:lnTo>
                      <a:pt x="437" y="2166"/>
                    </a:lnTo>
                    <a:cubicBezTo>
                      <a:pt x="196" y="2166"/>
                      <a:pt x="0" y="2361"/>
                      <a:pt x="0" y="2602"/>
                    </a:cubicBezTo>
                    <a:cubicBezTo>
                      <a:pt x="0" y="2844"/>
                      <a:pt x="196" y="3039"/>
                      <a:pt x="437" y="3039"/>
                    </a:cubicBezTo>
                    <a:lnTo>
                      <a:pt x="626" y="3039"/>
                    </a:lnTo>
                    <a:cubicBezTo>
                      <a:pt x="619" y="3133"/>
                      <a:pt x="614" y="3226"/>
                      <a:pt x="614" y="3321"/>
                    </a:cubicBezTo>
                    <a:cubicBezTo>
                      <a:pt x="614" y="3374"/>
                      <a:pt x="618" y="3424"/>
                      <a:pt x="620" y="3476"/>
                    </a:cubicBezTo>
                    <a:lnTo>
                      <a:pt x="437" y="3476"/>
                    </a:lnTo>
                    <a:cubicBezTo>
                      <a:pt x="196" y="3476"/>
                      <a:pt x="0" y="3672"/>
                      <a:pt x="0" y="3913"/>
                    </a:cubicBezTo>
                    <a:cubicBezTo>
                      <a:pt x="0" y="4154"/>
                      <a:pt x="196" y="4349"/>
                      <a:pt x="437" y="4349"/>
                    </a:cubicBezTo>
                    <a:lnTo>
                      <a:pt x="747" y="4349"/>
                    </a:lnTo>
                    <a:cubicBezTo>
                      <a:pt x="1125" y="5707"/>
                      <a:pt x="2284" y="6515"/>
                      <a:pt x="3923" y="6515"/>
                    </a:cubicBezTo>
                    <a:cubicBezTo>
                      <a:pt x="4298" y="6515"/>
                      <a:pt x="4650" y="6483"/>
                      <a:pt x="4951" y="6430"/>
                    </a:cubicBezTo>
                    <a:cubicBezTo>
                      <a:pt x="5350" y="6361"/>
                      <a:pt x="5620" y="5983"/>
                      <a:pt x="5555" y="558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92" name="iṩḷiḋè"/>
              <p:cNvSpPr/>
              <p:nvPr/>
            </p:nvSpPr>
            <p:spPr bwMode="auto">
              <a:xfrm>
                <a:off x="7543074" y="4317403"/>
                <a:ext cx="329871" cy="200095"/>
              </a:xfrm>
              <a:custGeom>
                <a:avLst/>
                <a:gdLst>
                  <a:gd name="connsiteX0" fmla="*/ 224257 w 604110"/>
                  <a:gd name="connsiteY0" fmla="*/ 90747 h 366446"/>
                  <a:gd name="connsiteX1" fmla="*/ 253606 w 604110"/>
                  <a:gd name="connsiteY1" fmla="*/ 90747 h 366446"/>
                  <a:gd name="connsiteX2" fmla="*/ 301929 w 604110"/>
                  <a:gd name="connsiteY2" fmla="*/ 179700 h 366446"/>
                  <a:gd name="connsiteX3" fmla="*/ 350253 w 604110"/>
                  <a:gd name="connsiteY3" fmla="*/ 90747 h 366446"/>
                  <a:gd name="connsiteX4" fmla="*/ 379854 w 604110"/>
                  <a:gd name="connsiteY4" fmla="*/ 90747 h 366446"/>
                  <a:gd name="connsiteX5" fmla="*/ 344940 w 604110"/>
                  <a:gd name="connsiteY5" fmla="*/ 149375 h 366446"/>
                  <a:gd name="connsiteX6" fmla="*/ 367963 w 604110"/>
                  <a:gd name="connsiteY6" fmla="*/ 149375 h 366446"/>
                  <a:gd name="connsiteX7" fmla="*/ 367963 w 604110"/>
                  <a:gd name="connsiteY7" fmla="*/ 167317 h 366446"/>
                  <a:gd name="connsiteX8" fmla="*/ 334567 w 604110"/>
                  <a:gd name="connsiteY8" fmla="*/ 167317 h 366446"/>
                  <a:gd name="connsiteX9" fmla="*/ 317615 w 604110"/>
                  <a:gd name="connsiteY9" fmla="*/ 196126 h 366446"/>
                  <a:gd name="connsiteX10" fmla="*/ 363662 w 604110"/>
                  <a:gd name="connsiteY10" fmla="*/ 196126 h 366446"/>
                  <a:gd name="connsiteX11" fmla="*/ 363662 w 604110"/>
                  <a:gd name="connsiteY11" fmla="*/ 213815 h 366446"/>
                  <a:gd name="connsiteX12" fmla="*/ 314326 w 604110"/>
                  <a:gd name="connsiteY12" fmla="*/ 213815 h 366446"/>
                  <a:gd name="connsiteX13" fmla="*/ 314326 w 604110"/>
                  <a:gd name="connsiteY13" fmla="*/ 275981 h 366446"/>
                  <a:gd name="connsiteX14" fmla="*/ 289279 w 604110"/>
                  <a:gd name="connsiteY14" fmla="*/ 275981 h 366446"/>
                  <a:gd name="connsiteX15" fmla="*/ 289279 w 604110"/>
                  <a:gd name="connsiteY15" fmla="*/ 213815 h 366446"/>
                  <a:gd name="connsiteX16" fmla="*/ 241461 w 604110"/>
                  <a:gd name="connsiteY16" fmla="*/ 213815 h 366446"/>
                  <a:gd name="connsiteX17" fmla="*/ 241461 w 604110"/>
                  <a:gd name="connsiteY17" fmla="*/ 196126 h 366446"/>
                  <a:gd name="connsiteX18" fmla="*/ 286243 w 604110"/>
                  <a:gd name="connsiteY18" fmla="*/ 196126 h 366446"/>
                  <a:gd name="connsiteX19" fmla="*/ 269292 w 604110"/>
                  <a:gd name="connsiteY19" fmla="*/ 167317 h 366446"/>
                  <a:gd name="connsiteX20" fmla="*/ 235389 w 604110"/>
                  <a:gd name="connsiteY20" fmla="*/ 167317 h 366446"/>
                  <a:gd name="connsiteX21" fmla="*/ 235389 w 604110"/>
                  <a:gd name="connsiteY21" fmla="*/ 149375 h 366446"/>
                  <a:gd name="connsiteX22" fmla="*/ 258919 w 604110"/>
                  <a:gd name="connsiteY22" fmla="*/ 149375 h 366446"/>
                  <a:gd name="connsiteX23" fmla="*/ 301929 w 604110"/>
                  <a:gd name="connsiteY23" fmla="*/ 47764 h 366446"/>
                  <a:gd name="connsiteX24" fmla="*/ 166276 w 604110"/>
                  <a:gd name="connsiteY24" fmla="*/ 183223 h 366446"/>
                  <a:gd name="connsiteX25" fmla="*/ 301929 w 604110"/>
                  <a:gd name="connsiteY25" fmla="*/ 318682 h 366446"/>
                  <a:gd name="connsiteX26" fmla="*/ 437581 w 604110"/>
                  <a:gd name="connsiteY26" fmla="*/ 183223 h 366446"/>
                  <a:gd name="connsiteX27" fmla="*/ 301929 w 604110"/>
                  <a:gd name="connsiteY27" fmla="*/ 47764 h 366446"/>
                  <a:gd name="connsiteX28" fmla="*/ 0 w 604110"/>
                  <a:gd name="connsiteY28" fmla="*/ 0 h 366446"/>
                  <a:gd name="connsiteX29" fmla="*/ 604110 w 604110"/>
                  <a:gd name="connsiteY29" fmla="*/ 0 h 366446"/>
                  <a:gd name="connsiteX30" fmla="*/ 604110 w 604110"/>
                  <a:gd name="connsiteY30" fmla="*/ 366446 h 366446"/>
                  <a:gd name="connsiteX31" fmla="*/ 0 w 604110"/>
                  <a:gd name="connsiteY31" fmla="*/ 366446 h 36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4110" h="366446">
                    <a:moveTo>
                      <a:pt x="224257" y="90747"/>
                    </a:moveTo>
                    <a:lnTo>
                      <a:pt x="253606" y="90747"/>
                    </a:lnTo>
                    <a:lnTo>
                      <a:pt x="301929" y="179700"/>
                    </a:lnTo>
                    <a:lnTo>
                      <a:pt x="350253" y="90747"/>
                    </a:lnTo>
                    <a:lnTo>
                      <a:pt x="379854" y="90747"/>
                    </a:lnTo>
                    <a:lnTo>
                      <a:pt x="344940" y="149375"/>
                    </a:lnTo>
                    <a:lnTo>
                      <a:pt x="367963" y="149375"/>
                    </a:lnTo>
                    <a:lnTo>
                      <a:pt x="367963" y="167317"/>
                    </a:lnTo>
                    <a:lnTo>
                      <a:pt x="334567" y="167317"/>
                    </a:lnTo>
                    <a:lnTo>
                      <a:pt x="317615" y="196126"/>
                    </a:lnTo>
                    <a:lnTo>
                      <a:pt x="363662" y="196126"/>
                    </a:lnTo>
                    <a:lnTo>
                      <a:pt x="363662" y="213815"/>
                    </a:lnTo>
                    <a:lnTo>
                      <a:pt x="314326" y="213815"/>
                    </a:lnTo>
                    <a:lnTo>
                      <a:pt x="314326" y="275981"/>
                    </a:lnTo>
                    <a:lnTo>
                      <a:pt x="289279" y="275981"/>
                    </a:lnTo>
                    <a:lnTo>
                      <a:pt x="289279" y="213815"/>
                    </a:lnTo>
                    <a:lnTo>
                      <a:pt x="241461" y="213815"/>
                    </a:lnTo>
                    <a:lnTo>
                      <a:pt x="241461" y="196126"/>
                    </a:lnTo>
                    <a:lnTo>
                      <a:pt x="286243" y="196126"/>
                    </a:lnTo>
                    <a:lnTo>
                      <a:pt x="269292" y="167317"/>
                    </a:lnTo>
                    <a:lnTo>
                      <a:pt x="235389" y="167317"/>
                    </a:lnTo>
                    <a:lnTo>
                      <a:pt x="235389" y="149375"/>
                    </a:lnTo>
                    <a:lnTo>
                      <a:pt x="258919" y="149375"/>
                    </a:lnTo>
                    <a:close/>
                    <a:moveTo>
                      <a:pt x="301929" y="47764"/>
                    </a:moveTo>
                    <a:cubicBezTo>
                      <a:pt x="227016" y="47764"/>
                      <a:pt x="166276" y="108417"/>
                      <a:pt x="166276" y="183223"/>
                    </a:cubicBezTo>
                    <a:cubicBezTo>
                      <a:pt x="166276" y="258029"/>
                      <a:pt x="227016" y="318682"/>
                      <a:pt x="301929" y="318682"/>
                    </a:cubicBezTo>
                    <a:cubicBezTo>
                      <a:pt x="377094" y="318682"/>
                      <a:pt x="437581" y="258029"/>
                      <a:pt x="437581" y="183223"/>
                    </a:cubicBezTo>
                    <a:cubicBezTo>
                      <a:pt x="437581" y="108417"/>
                      <a:pt x="376841" y="47764"/>
                      <a:pt x="301929" y="47764"/>
                    </a:cubicBezTo>
                    <a:close/>
                    <a:moveTo>
                      <a:pt x="0" y="0"/>
                    </a:moveTo>
                    <a:lnTo>
                      <a:pt x="604110" y="0"/>
                    </a:lnTo>
                    <a:lnTo>
                      <a:pt x="604110" y="366446"/>
                    </a:lnTo>
                    <a:lnTo>
                      <a:pt x="0" y="3664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93" name="îśḷîḍé"/>
              <p:cNvSpPr/>
              <p:nvPr/>
            </p:nvSpPr>
            <p:spPr bwMode="auto">
              <a:xfrm>
                <a:off x="9069551" y="2870781"/>
                <a:ext cx="218162" cy="95581"/>
              </a:xfrm>
              <a:custGeom>
                <a:avLst/>
                <a:gdLst>
                  <a:gd name="T0" fmla="*/ 33 w 2573"/>
                  <a:gd name="T1" fmla="*/ 1129 h 1129"/>
                  <a:gd name="T2" fmla="*/ 0 w 2573"/>
                  <a:gd name="T3" fmla="*/ 528 h 1129"/>
                  <a:gd name="T4" fmla="*/ 11 w 2573"/>
                  <a:gd name="T5" fmla="*/ 505 h 1129"/>
                  <a:gd name="T6" fmla="*/ 659 w 2573"/>
                  <a:gd name="T7" fmla="*/ 0 h 1129"/>
                  <a:gd name="T8" fmla="*/ 2544 w 2573"/>
                  <a:gd name="T9" fmla="*/ 0 h 1129"/>
                  <a:gd name="T10" fmla="*/ 2556 w 2573"/>
                  <a:gd name="T11" fmla="*/ 4 h 1129"/>
                  <a:gd name="T12" fmla="*/ 2564 w 2573"/>
                  <a:gd name="T13" fmla="*/ 10 h 1129"/>
                  <a:gd name="T14" fmla="*/ 2573 w 2573"/>
                  <a:gd name="T15" fmla="*/ 27 h 1129"/>
                  <a:gd name="T16" fmla="*/ 2573 w 2573"/>
                  <a:gd name="T17" fmla="*/ 186 h 1129"/>
                  <a:gd name="T18" fmla="*/ 2573 w 2573"/>
                  <a:gd name="T19" fmla="*/ 328 h 1129"/>
                  <a:gd name="T20" fmla="*/ 2573 w 2573"/>
                  <a:gd name="T21" fmla="*/ 600 h 1129"/>
                  <a:gd name="T22" fmla="*/ 2024 w 2573"/>
                  <a:gd name="T23" fmla="*/ 1121 h 1129"/>
                  <a:gd name="T24" fmla="*/ 2024 w 2573"/>
                  <a:gd name="T25" fmla="*/ 1121 h 1129"/>
                  <a:gd name="T26" fmla="*/ 1370 w 2573"/>
                  <a:gd name="T27" fmla="*/ 1063 h 1129"/>
                  <a:gd name="T28" fmla="*/ 1370 w 2573"/>
                  <a:gd name="T29" fmla="*/ 991 h 1129"/>
                  <a:gd name="T30" fmla="*/ 1303 w 2573"/>
                  <a:gd name="T31" fmla="*/ 1063 h 1129"/>
                  <a:gd name="T32" fmla="*/ 718 w 2573"/>
                  <a:gd name="T33" fmla="*/ 1063 h 1129"/>
                  <a:gd name="T34" fmla="*/ 651 w 2573"/>
                  <a:gd name="T35" fmla="*/ 991 h 1129"/>
                  <a:gd name="T36" fmla="*/ 2035 w 2573"/>
                  <a:gd name="T37" fmla="*/ 981 h 1129"/>
                  <a:gd name="T38" fmla="*/ 2507 w 2573"/>
                  <a:gd name="T39" fmla="*/ 546 h 1129"/>
                  <a:gd name="T40" fmla="*/ 1969 w 2573"/>
                  <a:gd name="T41" fmla="*/ 925 h 1129"/>
                  <a:gd name="T42" fmla="*/ 1370 w 2573"/>
                  <a:gd name="T43" fmla="*/ 925 h 1129"/>
                  <a:gd name="T44" fmla="*/ 651 w 2573"/>
                  <a:gd name="T45" fmla="*/ 843 h 1129"/>
                  <a:gd name="T46" fmla="*/ 2035 w 2573"/>
                  <a:gd name="T47" fmla="*/ 839 h 1129"/>
                  <a:gd name="T48" fmla="*/ 2507 w 2573"/>
                  <a:gd name="T49" fmla="*/ 404 h 1129"/>
                  <a:gd name="T50" fmla="*/ 1969 w 2573"/>
                  <a:gd name="T51" fmla="*/ 776 h 1129"/>
                  <a:gd name="T52" fmla="*/ 1370 w 2573"/>
                  <a:gd name="T53" fmla="*/ 776 h 1129"/>
                  <a:gd name="T54" fmla="*/ 651 w 2573"/>
                  <a:gd name="T55" fmla="*/ 700 h 1129"/>
                  <a:gd name="T56" fmla="*/ 2035 w 2573"/>
                  <a:gd name="T57" fmla="*/ 698 h 1129"/>
                  <a:gd name="T58" fmla="*/ 2507 w 2573"/>
                  <a:gd name="T59" fmla="*/ 263 h 1129"/>
                  <a:gd name="T60" fmla="*/ 1969 w 2573"/>
                  <a:gd name="T61" fmla="*/ 633 h 1129"/>
                  <a:gd name="T62" fmla="*/ 1370 w 2573"/>
                  <a:gd name="T63" fmla="*/ 633 h 1129"/>
                  <a:gd name="T64" fmla="*/ 651 w 2573"/>
                  <a:gd name="T65" fmla="*/ 563 h 1129"/>
                  <a:gd name="T66" fmla="*/ 2035 w 2573"/>
                  <a:gd name="T67" fmla="*/ 545 h 1129"/>
                  <a:gd name="T68" fmla="*/ 2507 w 2573"/>
                  <a:gd name="T69" fmla="*/ 109 h 1129"/>
                  <a:gd name="T70" fmla="*/ 1989 w 2573"/>
                  <a:gd name="T71" fmla="*/ 497 h 1129"/>
                  <a:gd name="T72" fmla="*/ 1821 w 2573"/>
                  <a:gd name="T73" fmla="*/ 127 h 1129"/>
                  <a:gd name="T74" fmla="*/ 1504 w 2573"/>
                  <a:gd name="T75" fmla="*/ 421 h 1129"/>
                  <a:gd name="T76" fmla="*/ 1324 w 2573"/>
                  <a:gd name="T77" fmla="*/ 497 h 1129"/>
                  <a:gd name="T78" fmla="*/ 1788 w 2573"/>
                  <a:gd name="T79" fmla="*/ 67 h 1129"/>
                  <a:gd name="T80" fmla="*/ 1164 w 2573"/>
                  <a:gd name="T81" fmla="*/ 176 h 1129"/>
                  <a:gd name="T82" fmla="*/ 672 w 2573"/>
                  <a:gd name="T83" fmla="*/ 497 h 1129"/>
                  <a:gd name="T84" fmla="*/ 820 w 2573"/>
                  <a:gd name="T85" fmla="*/ 218 h 1129"/>
                  <a:gd name="T86" fmla="*/ 671 w 2573"/>
                  <a:gd name="T87" fmla="*/ 67 h 1129"/>
                  <a:gd name="T88" fmla="*/ 860 w 2573"/>
                  <a:gd name="T89" fmla="*/ 270 h 1129"/>
                  <a:gd name="T90" fmla="*/ 1043 w 2573"/>
                  <a:gd name="T91" fmla="*/ 190 h 1129"/>
                  <a:gd name="T92" fmla="*/ 1777 w 2573"/>
                  <a:gd name="T93" fmla="*/ 258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73" h="1129">
                    <a:moveTo>
                      <a:pt x="2002" y="1129"/>
                    </a:moveTo>
                    <a:lnTo>
                      <a:pt x="2002" y="1129"/>
                    </a:lnTo>
                    <a:lnTo>
                      <a:pt x="33" y="1129"/>
                    </a:lnTo>
                    <a:cubicBezTo>
                      <a:pt x="15" y="1129"/>
                      <a:pt x="0" y="1114"/>
                      <a:pt x="0" y="1096"/>
                    </a:cubicBezTo>
                    <a:lnTo>
                      <a:pt x="0" y="530"/>
                    </a:lnTo>
                    <a:cubicBezTo>
                      <a:pt x="0" y="530"/>
                      <a:pt x="0" y="529"/>
                      <a:pt x="0" y="528"/>
                    </a:cubicBezTo>
                    <a:cubicBezTo>
                      <a:pt x="1" y="521"/>
                      <a:pt x="3" y="515"/>
                      <a:pt x="6" y="510"/>
                    </a:cubicBezTo>
                    <a:cubicBezTo>
                      <a:pt x="8" y="508"/>
                      <a:pt x="9" y="507"/>
                      <a:pt x="11" y="505"/>
                    </a:cubicBezTo>
                    <a:lnTo>
                      <a:pt x="11" y="505"/>
                    </a:lnTo>
                    <a:cubicBezTo>
                      <a:pt x="12" y="505"/>
                      <a:pt x="12" y="504"/>
                      <a:pt x="13" y="504"/>
                    </a:cubicBezTo>
                    <a:lnTo>
                      <a:pt x="638" y="7"/>
                    </a:lnTo>
                    <a:cubicBezTo>
                      <a:pt x="644" y="3"/>
                      <a:pt x="651" y="0"/>
                      <a:pt x="659" y="0"/>
                    </a:cubicBezTo>
                    <a:lnTo>
                      <a:pt x="2540" y="0"/>
                    </a:lnTo>
                    <a:cubicBezTo>
                      <a:pt x="2541" y="0"/>
                      <a:pt x="2543" y="0"/>
                      <a:pt x="2544" y="0"/>
                    </a:cubicBezTo>
                    <a:lnTo>
                      <a:pt x="2544" y="0"/>
                    </a:lnTo>
                    <a:cubicBezTo>
                      <a:pt x="2544" y="0"/>
                      <a:pt x="2544" y="0"/>
                      <a:pt x="2544" y="0"/>
                    </a:cubicBezTo>
                    <a:lnTo>
                      <a:pt x="2544" y="0"/>
                    </a:lnTo>
                    <a:cubicBezTo>
                      <a:pt x="2549" y="1"/>
                      <a:pt x="2552" y="2"/>
                      <a:pt x="2556" y="4"/>
                    </a:cubicBezTo>
                    <a:cubicBezTo>
                      <a:pt x="2556" y="4"/>
                      <a:pt x="2556" y="4"/>
                      <a:pt x="2556" y="4"/>
                    </a:cubicBezTo>
                    <a:lnTo>
                      <a:pt x="2556" y="4"/>
                    </a:lnTo>
                    <a:cubicBezTo>
                      <a:pt x="2559" y="6"/>
                      <a:pt x="2561" y="8"/>
                      <a:pt x="2564" y="10"/>
                    </a:cubicBezTo>
                    <a:cubicBezTo>
                      <a:pt x="2566" y="12"/>
                      <a:pt x="2568" y="15"/>
                      <a:pt x="2570" y="19"/>
                    </a:cubicBezTo>
                    <a:cubicBezTo>
                      <a:pt x="2571" y="21"/>
                      <a:pt x="2572" y="24"/>
                      <a:pt x="2573" y="27"/>
                    </a:cubicBezTo>
                    <a:lnTo>
                      <a:pt x="2573" y="27"/>
                    </a:lnTo>
                    <a:lnTo>
                      <a:pt x="2573" y="27"/>
                    </a:lnTo>
                    <a:cubicBezTo>
                      <a:pt x="2573" y="29"/>
                      <a:pt x="2573" y="31"/>
                      <a:pt x="2573" y="34"/>
                    </a:cubicBezTo>
                    <a:lnTo>
                      <a:pt x="2573" y="186"/>
                    </a:lnTo>
                    <a:lnTo>
                      <a:pt x="2573" y="187"/>
                    </a:lnTo>
                    <a:lnTo>
                      <a:pt x="2573" y="327"/>
                    </a:lnTo>
                    <a:lnTo>
                      <a:pt x="2573" y="328"/>
                    </a:lnTo>
                    <a:lnTo>
                      <a:pt x="2573" y="470"/>
                    </a:lnTo>
                    <a:lnTo>
                      <a:pt x="2573" y="470"/>
                    </a:lnTo>
                    <a:lnTo>
                      <a:pt x="2573" y="600"/>
                    </a:lnTo>
                    <a:cubicBezTo>
                      <a:pt x="2573" y="610"/>
                      <a:pt x="2569" y="619"/>
                      <a:pt x="2563" y="625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19" y="1126"/>
                      <a:pt x="2011" y="1129"/>
                      <a:pt x="2003" y="1129"/>
                    </a:cubicBezTo>
                    <a:cubicBezTo>
                      <a:pt x="2003" y="1129"/>
                      <a:pt x="2002" y="1129"/>
                      <a:pt x="2002" y="1129"/>
                    </a:cubicBezTo>
                    <a:close/>
                    <a:moveTo>
                      <a:pt x="1370" y="1063"/>
                    </a:moveTo>
                    <a:lnTo>
                      <a:pt x="1969" y="1063"/>
                    </a:lnTo>
                    <a:lnTo>
                      <a:pt x="1969" y="991"/>
                    </a:lnTo>
                    <a:lnTo>
                      <a:pt x="1370" y="991"/>
                    </a:lnTo>
                    <a:lnTo>
                      <a:pt x="1370" y="1063"/>
                    </a:lnTo>
                    <a:close/>
                    <a:moveTo>
                      <a:pt x="718" y="1063"/>
                    </a:moveTo>
                    <a:lnTo>
                      <a:pt x="1303" y="1063"/>
                    </a:lnTo>
                    <a:lnTo>
                      <a:pt x="1303" y="563"/>
                    </a:lnTo>
                    <a:lnTo>
                      <a:pt x="718" y="563"/>
                    </a:lnTo>
                    <a:lnTo>
                      <a:pt x="718" y="1063"/>
                    </a:lnTo>
                    <a:close/>
                    <a:moveTo>
                      <a:pt x="67" y="1063"/>
                    </a:moveTo>
                    <a:lnTo>
                      <a:pt x="651" y="1063"/>
                    </a:lnTo>
                    <a:lnTo>
                      <a:pt x="651" y="991"/>
                    </a:lnTo>
                    <a:lnTo>
                      <a:pt x="67" y="991"/>
                    </a:lnTo>
                    <a:lnTo>
                      <a:pt x="67" y="1063"/>
                    </a:lnTo>
                    <a:close/>
                    <a:moveTo>
                      <a:pt x="2035" y="981"/>
                    </a:moveTo>
                    <a:lnTo>
                      <a:pt x="2035" y="1020"/>
                    </a:lnTo>
                    <a:lnTo>
                      <a:pt x="2507" y="586"/>
                    </a:lnTo>
                    <a:lnTo>
                      <a:pt x="2507" y="546"/>
                    </a:lnTo>
                    <a:lnTo>
                      <a:pt x="2035" y="981"/>
                    </a:lnTo>
                    <a:close/>
                    <a:moveTo>
                      <a:pt x="1370" y="925"/>
                    </a:moveTo>
                    <a:lnTo>
                      <a:pt x="1969" y="925"/>
                    </a:lnTo>
                    <a:lnTo>
                      <a:pt x="1969" y="843"/>
                    </a:lnTo>
                    <a:lnTo>
                      <a:pt x="1370" y="843"/>
                    </a:lnTo>
                    <a:lnTo>
                      <a:pt x="1370" y="925"/>
                    </a:lnTo>
                    <a:close/>
                    <a:moveTo>
                      <a:pt x="67" y="925"/>
                    </a:moveTo>
                    <a:lnTo>
                      <a:pt x="651" y="925"/>
                    </a:lnTo>
                    <a:lnTo>
                      <a:pt x="651" y="843"/>
                    </a:lnTo>
                    <a:lnTo>
                      <a:pt x="67" y="843"/>
                    </a:lnTo>
                    <a:lnTo>
                      <a:pt x="67" y="925"/>
                    </a:lnTo>
                    <a:close/>
                    <a:moveTo>
                      <a:pt x="2035" y="839"/>
                    </a:moveTo>
                    <a:lnTo>
                      <a:pt x="2035" y="890"/>
                    </a:lnTo>
                    <a:lnTo>
                      <a:pt x="2507" y="455"/>
                    </a:lnTo>
                    <a:lnTo>
                      <a:pt x="2507" y="404"/>
                    </a:lnTo>
                    <a:lnTo>
                      <a:pt x="2035" y="839"/>
                    </a:lnTo>
                    <a:close/>
                    <a:moveTo>
                      <a:pt x="1370" y="776"/>
                    </a:moveTo>
                    <a:lnTo>
                      <a:pt x="1969" y="776"/>
                    </a:lnTo>
                    <a:lnTo>
                      <a:pt x="1969" y="700"/>
                    </a:lnTo>
                    <a:lnTo>
                      <a:pt x="1370" y="700"/>
                    </a:lnTo>
                    <a:lnTo>
                      <a:pt x="1370" y="776"/>
                    </a:lnTo>
                    <a:close/>
                    <a:moveTo>
                      <a:pt x="67" y="776"/>
                    </a:moveTo>
                    <a:lnTo>
                      <a:pt x="651" y="776"/>
                    </a:lnTo>
                    <a:lnTo>
                      <a:pt x="651" y="700"/>
                    </a:lnTo>
                    <a:lnTo>
                      <a:pt x="67" y="700"/>
                    </a:lnTo>
                    <a:lnTo>
                      <a:pt x="67" y="776"/>
                    </a:lnTo>
                    <a:close/>
                    <a:moveTo>
                      <a:pt x="2035" y="698"/>
                    </a:moveTo>
                    <a:lnTo>
                      <a:pt x="2035" y="748"/>
                    </a:lnTo>
                    <a:lnTo>
                      <a:pt x="2507" y="313"/>
                    </a:lnTo>
                    <a:lnTo>
                      <a:pt x="2507" y="263"/>
                    </a:lnTo>
                    <a:lnTo>
                      <a:pt x="2035" y="698"/>
                    </a:lnTo>
                    <a:close/>
                    <a:moveTo>
                      <a:pt x="1370" y="633"/>
                    </a:moveTo>
                    <a:lnTo>
                      <a:pt x="1969" y="633"/>
                    </a:lnTo>
                    <a:lnTo>
                      <a:pt x="1969" y="563"/>
                    </a:lnTo>
                    <a:lnTo>
                      <a:pt x="1370" y="563"/>
                    </a:lnTo>
                    <a:lnTo>
                      <a:pt x="1370" y="633"/>
                    </a:lnTo>
                    <a:close/>
                    <a:moveTo>
                      <a:pt x="67" y="633"/>
                    </a:moveTo>
                    <a:lnTo>
                      <a:pt x="651" y="633"/>
                    </a:lnTo>
                    <a:lnTo>
                      <a:pt x="651" y="563"/>
                    </a:lnTo>
                    <a:lnTo>
                      <a:pt x="67" y="563"/>
                    </a:lnTo>
                    <a:lnTo>
                      <a:pt x="67" y="633"/>
                    </a:lnTo>
                    <a:close/>
                    <a:moveTo>
                      <a:pt x="2035" y="545"/>
                    </a:moveTo>
                    <a:lnTo>
                      <a:pt x="2035" y="607"/>
                    </a:lnTo>
                    <a:lnTo>
                      <a:pt x="2507" y="172"/>
                    </a:lnTo>
                    <a:lnTo>
                      <a:pt x="2507" y="109"/>
                    </a:lnTo>
                    <a:lnTo>
                      <a:pt x="2035" y="545"/>
                    </a:lnTo>
                    <a:close/>
                    <a:moveTo>
                      <a:pt x="1422" y="497"/>
                    </a:moveTo>
                    <a:lnTo>
                      <a:pt x="1989" y="497"/>
                    </a:lnTo>
                    <a:lnTo>
                      <a:pt x="2455" y="67"/>
                    </a:lnTo>
                    <a:lnTo>
                      <a:pt x="1886" y="67"/>
                    </a:lnTo>
                    <a:lnTo>
                      <a:pt x="1821" y="127"/>
                    </a:lnTo>
                    <a:cubicBezTo>
                      <a:pt x="1843" y="140"/>
                      <a:pt x="1865" y="159"/>
                      <a:pt x="1873" y="187"/>
                    </a:cubicBezTo>
                    <a:cubicBezTo>
                      <a:pt x="1884" y="224"/>
                      <a:pt x="1867" y="264"/>
                      <a:pt x="1823" y="306"/>
                    </a:cubicBezTo>
                    <a:cubicBezTo>
                      <a:pt x="1717" y="408"/>
                      <a:pt x="1553" y="419"/>
                      <a:pt x="1504" y="421"/>
                    </a:cubicBezTo>
                    <a:lnTo>
                      <a:pt x="1422" y="497"/>
                    </a:lnTo>
                    <a:close/>
                    <a:moveTo>
                      <a:pt x="777" y="497"/>
                    </a:moveTo>
                    <a:lnTo>
                      <a:pt x="1324" y="497"/>
                    </a:lnTo>
                    <a:lnTo>
                      <a:pt x="1468" y="363"/>
                    </a:lnTo>
                    <a:cubicBezTo>
                      <a:pt x="1468" y="363"/>
                      <a:pt x="1469" y="363"/>
                      <a:pt x="1469" y="363"/>
                    </a:cubicBezTo>
                    <a:lnTo>
                      <a:pt x="1788" y="67"/>
                    </a:lnTo>
                    <a:lnTo>
                      <a:pt x="1295" y="67"/>
                    </a:lnTo>
                    <a:lnTo>
                      <a:pt x="1165" y="175"/>
                    </a:lnTo>
                    <a:cubicBezTo>
                      <a:pt x="1164" y="175"/>
                      <a:pt x="1164" y="176"/>
                      <a:pt x="1164" y="176"/>
                    </a:cubicBezTo>
                    <a:lnTo>
                      <a:pt x="777" y="497"/>
                    </a:lnTo>
                    <a:close/>
                    <a:moveTo>
                      <a:pt x="129" y="497"/>
                    </a:moveTo>
                    <a:lnTo>
                      <a:pt x="672" y="497"/>
                    </a:lnTo>
                    <a:lnTo>
                      <a:pt x="792" y="398"/>
                    </a:lnTo>
                    <a:cubicBezTo>
                      <a:pt x="772" y="386"/>
                      <a:pt x="754" y="368"/>
                      <a:pt x="748" y="343"/>
                    </a:cubicBezTo>
                    <a:cubicBezTo>
                      <a:pt x="734" y="284"/>
                      <a:pt x="799" y="234"/>
                      <a:pt x="820" y="218"/>
                    </a:cubicBezTo>
                    <a:cubicBezTo>
                      <a:pt x="951" y="118"/>
                      <a:pt x="1087" y="114"/>
                      <a:pt x="1132" y="116"/>
                    </a:cubicBezTo>
                    <a:lnTo>
                      <a:pt x="1191" y="67"/>
                    </a:lnTo>
                    <a:lnTo>
                      <a:pt x="671" y="67"/>
                    </a:lnTo>
                    <a:lnTo>
                      <a:pt x="129" y="497"/>
                    </a:lnTo>
                    <a:close/>
                    <a:moveTo>
                      <a:pt x="1043" y="190"/>
                    </a:moveTo>
                    <a:cubicBezTo>
                      <a:pt x="991" y="199"/>
                      <a:pt x="924" y="222"/>
                      <a:pt x="860" y="270"/>
                    </a:cubicBezTo>
                    <a:cubicBezTo>
                      <a:pt x="819" y="302"/>
                      <a:pt x="811" y="322"/>
                      <a:pt x="812" y="328"/>
                    </a:cubicBezTo>
                    <a:cubicBezTo>
                      <a:pt x="814" y="335"/>
                      <a:pt x="831" y="345"/>
                      <a:pt x="848" y="351"/>
                    </a:cubicBezTo>
                    <a:lnTo>
                      <a:pt x="1043" y="190"/>
                    </a:lnTo>
                    <a:close/>
                    <a:moveTo>
                      <a:pt x="1768" y="176"/>
                    </a:moveTo>
                    <a:lnTo>
                      <a:pt x="1586" y="345"/>
                    </a:lnTo>
                    <a:cubicBezTo>
                      <a:pt x="1646" y="334"/>
                      <a:pt x="1722" y="310"/>
                      <a:pt x="1777" y="258"/>
                    </a:cubicBezTo>
                    <a:cubicBezTo>
                      <a:pt x="1800" y="236"/>
                      <a:pt x="1812" y="216"/>
                      <a:pt x="1809" y="205"/>
                    </a:cubicBezTo>
                    <a:cubicBezTo>
                      <a:pt x="1806" y="194"/>
                      <a:pt x="1786" y="183"/>
                      <a:pt x="1768" y="1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94" name="í$ḻîḋe"/>
              <p:cNvSpPr/>
              <p:nvPr/>
            </p:nvSpPr>
            <p:spPr bwMode="auto">
              <a:xfrm>
                <a:off x="8693681" y="4188907"/>
                <a:ext cx="253646" cy="227098"/>
              </a:xfrm>
              <a:custGeom>
                <a:avLst/>
                <a:gdLst>
                  <a:gd name="connsiteX0" fmla="*/ 428791 w 608133"/>
                  <a:gd name="connsiteY0" fmla="*/ 468343 h 544483"/>
                  <a:gd name="connsiteX1" fmla="*/ 506412 w 608133"/>
                  <a:gd name="connsiteY1" fmla="*/ 468343 h 544483"/>
                  <a:gd name="connsiteX2" fmla="*/ 516115 w 608133"/>
                  <a:gd name="connsiteY2" fmla="*/ 478046 h 544483"/>
                  <a:gd name="connsiteX3" fmla="*/ 506412 w 608133"/>
                  <a:gd name="connsiteY3" fmla="*/ 487748 h 544483"/>
                  <a:gd name="connsiteX4" fmla="*/ 428791 w 608133"/>
                  <a:gd name="connsiteY4" fmla="*/ 487748 h 544483"/>
                  <a:gd name="connsiteX5" fmla="*/ 419088 w 608133"/>
                  <a:gd name="connsiteY5" fmla="*/ 478046 h 544483"/>
                  <a:gd name="connsiteX6" fmla="*/ 428791 w 608133"/>
                  <a:gd name="connsiteY6" fmla="*/ 468343 h 544483"/>
                  <a:gd name="connsiteX7" fmla="*/ 313720 w 608133"/>
                  <a:gd name="connsiteY7" fmla="*/ 321170 h 544483"/>
                  <a:gd name="connsiteX8" fmla="*/ 313720 w 608133"/>
                  <a:gd name="connsiteY8" fmla="*/ 385788 h 544483"/>
                  <a:gd name="connsiteX9" fmla="*/ 355439 w 608133"/>
                  <a:gd name="connsiteY9" fmla="*/ 352752 h 544483"/>
                  <a:gd name="connsiteX10" fmla="*/ 313720 w 608133"/>
                  <a:gd name="connsiteY10" fmla="*/ 321170 h 544483"/>
                  <a:gd name="connsiteX11" fmla="*/ 294315 w 608133"/>
                  <a:gd name="connsiteY11" fmla="*/ 233494 h 544483"/>
                  <a:gd name="connsiteX12" fmla="*/ 252693 w 608133"/>
                  <a:gd name="connsiteY12" fmla="*/ 266530 h 544483"/>
                  <a:gd name="connsiteX13" fmla="*/ 294315 w 608133"/>
                  <a:gd name="connsiteY13" fmla="*/ 298112 h 544483"/>
                  <a:gd name="connsiteX14" fmla="*/ 304018 w 608133"/>
                  <a:gd name="connsiteY14" fmla="*/ 188833 h 544483"/>
                  <a:gd name="connsiteX15" fmla="*/ 313720 w 608133"/>
                  <a:gd name="connsiteY15" fmla="*/ 198521 h 544483"/>
                  <a:gd name="connsiteX16" fmla="*/ 313720 w 608133"/>
                  <a:gd name="connsiteY16" fmla="*/ 214022 h 544483"/>
                  <a:gd name="connsiteX17" fmla="*/ 374843 w 608133"/>
                  <a:gd name="connsiteY17" fmla="*/ 266530 h 544483"/>
                  <a:gd name="connsiteX18" fmla="*/ 365141 w 608133"/>
                  <a:gd name="connsiteY18" fmla="*/ 276218 h 544483"/>
                  <a:gd name="connsiteX19" fmla="*/ 355439 w 608133"/>
                  <a:gd name="connsiteY19" fmla="*/ 266530 h 544483"/>
                  <a:gd name="connsiteX20" fmla="*/ 313720 w 608133"/>
                  <a:gd name="connsiteY20" fmla="*/ 233494 h 544483"/>
                  <a:gd name="connsiteX21" fmla="*/ 313720 w 608133"/>
                  <a:gd name="connsiteY21" fmla="*/ 301406 h 544483"/>
                  <a:gd name="connsiteX22" fmla="*/ 374843 w 608133"/>
                  <a:gd name="connsiteY22" fmla="*/ 352752 h 544483"/>
                  <a:gd name="connsiteX23" fmla="*/ 313720 w 608133"/>
                  <a:gd name="connsiteY23" fmla="*/ 405261 h 544483"/>
                  <a:gd name="connsiteX24" fmla="*/ 313720 w 608133"/>
                  <a:gd name="connsiteY24" fmla="*/ 420761 h 544483"/>
                  <a:gd name="connsiteX25" fmla="*/ 304018 w 608133"/>
                  <a:gd name="connsiteY25" fmla="*/ 430449 h 544483"/>
                  <a:gd name="connsiteX26" fmla="*/ 294315 w 608133"/>
                  <a:gd name="connsiteY26" fmla="*/ 420761 h 544483"/>
                  <a:gd name="connsiteX27" fmla="*/ 294315 w 608133"/>
                  <a:gd name="connsiteY27" fmla="*/ 405261 h 544483"/>
                  <a:gd name="connsiteX28" fmla="*/ 233289 w 608133"/>
                  <a:gd name="connsiteY28" fmla="*/ 352752 h 544483"/>
                  <a:gd name="connsiteX29" fmla="*/ 242991 w 608133"/>
                  <a:gd name="connsiteY29" fmla="*/ 343064 h 544483"/>
                  <a:gd name="connsiteX30" fmla="*/ 252693 w 608133"/>
                  <a:gd name="connsiteY30" fmla="*/ 352752 h 544483"/>
                  <a:gd name="connsiteX31" fmla="*/ 294315 w 608133"/>
                  <a:gd name="connsiteY31" fmla="*/ 385788 h 544483"/>
                  <a:gd name="connsiteX32" fmla="*/ 294315 w 608133"/>
                  <a:gd name="connsiteY32" fmla="*/ 317779 h 544483"/>
                  <a:gd name="connsiteX33" fmla="*/ 233289 w 608133"/>
                  <a:gd name="connsiteY33" fmla="*/ 266530 h 544483"/>
                  <a:gd name="connsiteX34" fmla="*/ 294315 w 608133"/>
                  <a:gd name="connsiteY34" fmla="*/ 214022 h 544483"/>
                  <a:gd name="connsiteX35" fmla="*/ 294315 w 608133"/>
                  <a:gd name="connsiteY35" fmla="*/ 198521 h 544483"/>
                  <a:gd name="connsiteX36" fmla="*/ 304018 w 608133"/>
                  <a:gd name="connsiteY36" fmla="*/ 188833 h 544483"/>
                  <a:gd name="connsiteX37" fmla="*/ 278303 w 608133"/>
                  <a:gd name="connsiteY37" fmla="*/ 143193 h 544483"/>
                  <a:gd name="connsiteX38" fmla="*/ 46869 w 608133"/>
                  <a:gd name="connsiteY38" fmla="*/ 468333 h 544483"/>
                  <a:gd name="connsiteX39" fmla="*/ 62880 w 608133"/>
                  <a:gd name="connsiteY39" fmla="*/ 468333 h 544483"/>
                  <a:gd name="connsiteX40" fmla="*/ 72584 w 608133"/>
                  <a:gd name="connsiteY40" fmla="*/ 478021 h 544483"/>
                  <a:gd name="connsiteX41" fmla="*/ 62880 w 608133"/>
                  <a:gd name="connsiteY41" fmla="*/ 487710 h 544483"/>
                  <a:gd name="connsiteX42" fmla="*/ 37262 w 608133"/>
                  <a:gd name="connsiteY42" fmla="*/ 487710 h 544483"/>
                  <a:gd name="connsiteX43" fmla="*/ 19407 w 608133"/>
                  <a:gd name="connsiteY43" fmla="*/ 506408 h 544483"/>
                  <a:gd name="connsiteX44" fmla="*/ 38233 w 608133"/>
                  <a:gd name="connsiteY44" fmla="*/ 525106 h 544483"/>
                  <a:gd name="connsiteX45" fmla="*/ 569900 w 608133"/>
                  <a:gd name="connsiteY45" fmla="*/ 525106 h 544483"/>
                  <a:gd name="connsiteX46" fmla="*/ 588726 w 608133"/>
                  <a:gd name="connsiteY46" fmla="*/ 506408 h 544483"/>
                  <a:gd name="connsiteX47" fmla="*/ 570871 w 608133"/>
                  <a:gd name="connsiteY47" fmla="*/ 487710 h 544483"/>
                  <a:gd name="connsiteX48" fmla="*/ 545253 w 608133"/>
                  <a:gd name="connsiteY48" fmla="*/ 487710 h 544483"/>
                  <a:gd name="connsiteX49" fmla="*/ 535549 w 608133"/>
                  <a:gd name="connsiteY49" fmla="*/ 478021 h 544483"/>
                  <a:gd name="connsiteX50" fmla="*/ 545253 w 608133"/>
                  <a:gd name="connsiteY50" fmla="*/ 468333 h 544483"/>
                  <a:gd name="connsiteX51" fmla="*/ 561264 w 608133"/>
                  <a:gd name="connsiteY51" fmla="*/ 468333 h 544483"/>
                  <a:gd name="connsiteX52" fmla="*/ 329733 w 608133"/>
                  <a:gd name="connsiteY52" fmla="*/ 143193 h 544483"/>
                  <a:gd name="connsiteX53" fmla="*/ 232696 w 608133"/>
                  <a:gd name="connsiteY53" fmla="*/ 19377 h 544483"/>
                  <a:gd name="connsiteX54" fmla="*/ 282670 w 608133"/>
                  <a:gd name="connsiteY54" fmla="*/ 123817 h 544483"/>
                  <a:gd name="connsiteX55" fmla="*/ 325366 w 608133"/>
                  <a:gd name="connsiteY55" fmla="*/ 123817 h 544483"/>
                  <a:gd name="connsiteX56" fmla="*/ 375437 w 608133"/>
                  <a:gd name="connsiteY56" fmla="*/ 19377 h 544483"/>
                  <a:gd name="connsiteX57" fmla="*/ 286066 w 608133"/>
                  <a:gd name="connsiteY57" fmla="*/ 19377 h 544483"/>
                  <a:gd name="connsiteX58" fmla="*/ 286066 w 608133"/>
                  <a:gd name="connsiteY58" fmla="*/ 35556 h 544483"/>
                  <a:gd name="connsiteX59" fmla="*/ 276362 w 608133"/>
                  <a:gd name="connsiteY59" fmla="*/ 45244 h 544483"/>
                  <a:gd name="connsiteX60" fmla="*/ 266659 w 608133"/>
                  <a:gd name="connsiteY60" fmla="*/ 35556 h 544483"/>
                  <a:gd name="connsiteX61" fmla="*/ 266659 w 608133"/>
                  <a:gd name="connsiteY61" fmla="*/ 19377 h 544483"/>
                  <a:gd name="connsiteX62" fmla="*/ 217267 w 608133"/>
                  <a:gd name="connsiteY62" fmla="*/ 0 h 544483"/>
                  <a:gd name="connsiteX63" fmla="*/ 390866 w 608133"/>
                  <a:gd name="connsiteY63" fmla="*/ 0 h 544483"/>
                  <a:gd name="connsiteX64" fmla="*/ 399018 w 608133"/>
                  <a:gd name="connsiteY64" fmla="*/ 4553 h 544483"/>
                  <a:gd name="connsiteX65" fmla="*/ 399600 w 608133"/>
                  <a:gd name="connsiteY65" fmla="*/ 13951 h 544483"/>
                  <a:gd name="connsiteX66" fmla="*/ 346909 w 608133"/>
                  <a:gd name="connsiteY66" fmla="*/ 123817 h 544483"/>
                  <a:gd name="connsiteX67" fmla="*/ 360106 w 608133"/>
                  <a:gd name="connsiteY67" fmla="*/ 123817 h 544483"/>
                  <a:gd name="connsiteX68" fmla="*/ 369809 w 608133"/>
                  <a:gd name="connsiteY68" fmla="*/ 133505 h 544483"/>
                  <a:gd name="connsiteX69" fmla="*/ 368160 w 608133"/>
                  <a:gd name="connsiteY69" fmla="*/ 138930 h 544483"/>
                  <a:gd name="connsiteX70" fmla="*/ 504594 w 608133"/>
                  <a:gd name="connsiteY70" fmla="*/ 255578 h 544483"/>
                  <a:gd name="connsiteX71" fmla="*/ 580671 w 608133"/>
                  <a:gd name="connsiteY71" fmla="*/ 469786 h 544483"/>
                  <a:gd name="connsiteX72" fmla="*/ 608133 w 608133"/>
                  <a:gd name="connsiteY72" fmla="*/ 506408 h 544483"/>
                  <a:gd name="connsiteX73" fmla="*/ 569900 w 608133"/>
                  <a:gd name="connsiteY73" fmla="*/ 544483 h 544483"/>
                  <a:gd name="connsiteX74" fmla="*/ 38233 w 608133"/>
                  <a:gd name="connsiteY74" fmla="*/ 544483 h 544483"/>
                  <a:gd name="connsiteX75" fmla="*/ 0 w 608133"/>
                  <a:gd name="connsiteY75" fmla="*/ 506408 h 544483"/>
                  <a:gd name="connsiteX76" fmla="*/ 27365 w 608133"/>
                  <a:gd name="connsiteY76" fmla="*/ 469786 h 544483"/>
                  <a:gd name="connsiteX77" fmla="*/ 103539 w 608133"/>
                  <a:gd name="connsiteY77" fmla="*/ 255578 h 544483"/>
                  <a:gd name="connsiteX78" fmla="*/ 239973 w 608133"/>
                  <a:gd name="connsiteY78" fmla="*/ 138930 h 544483"/>
                  <a:gd name="connsiteX79" fmla="*/ 238324 w 608133"/>
                  <a:gd name="connsiteY79" fmla="*/ 133505 h 544483"/>
                  <a:gd name="connsiteX80" fmla="*/ 248027 w 608133"/>
                  <a:gd name="connsiteY80" fmla="*/ 123817 h 544483"/>
                  <a:gd name="connsiteX81" fmla="*/ 261225 w 608133"/>
                  <a:gd name="connsiteY81" fmla="*/ 123817 h 544483"/>
                  <a:gd name="connsiteX82" fmla="*/ 208533 w 608133"/>
                  <a:gd name="connsiteY82" fmla="*/ 13951 h 544483"/>
                  <a:gd name="connsiteX83" fmla="*/ 209018 w 608133"/>
                  <a:gd name="connsiteY83" fmla="*/ 4553 h 544483"/>
                  <a:gd name="connsiteX84" fmla="*/ 217267 w 608133"/>
                  <a:gd name="connsiteY84" fmla="*/ 0 h 54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08133" h="544483">
                    <a:moveTo>
                      <a:pt x="428791" y="468343"/>
                    </a:moveTo>
                    <a:lnTo>
                      <a:pt x="506412" y="468343"/>
                    </a:lnTo>
                    <a:cubicBezTo>
                      <a:pt x="511749" y="468343"/>
                      <a:pt x="516115" y="472612"/>
                      <a:pt x="516115" y="478046"/>
                    </a:cubicBezTo>
                    <a:cubicBezTo>
                      <a:pt x="516115" y="483382"/>
                      <a:pt x="511749" y="487748"/>
                      <a:pt x="506412" y="487748"/>
                    </a:cubicBezTo>
                    <a:lnTo>
                      <a:pt x="428791" y="487748"/>
                    </a:lnTo>
                    <a:cubicBezTo>
                      <a:pt x="423357" y="487748"/>
                      <a:pt x="419088" y="483382"/>
                      <a:pt x="419088" y="478046"/>
                    </a:cubicBezTo>
                    <a:cubicBezTo>
                      <a:pt x="419088" y="472612"/>
                      <a:pt x="423357" y="468343"/>
                      <a:pt x="428791" y="468343"/>
                    </a:cubicBezTo>
                    <a:close/>
                    <a:moveTo>
                      <a:pt x="313720" y="321170"/>
                    </a:moveTo>
                    <a:lnTo>
                      <a:pt x="313720" y="385788"/>
                    </a:lnTo>
                    <a:cubicBezTo>
                      <a:pt x="334676" y="383657"/>
                      <a:pt x="355439" y="374162"/>
                      <a:pt x="355439" y="352752"/>
                    </a:cubicBezTo>
                    <a:cubicBezTo>
                      <a:pt x="355439" y="332795"/>
                      <a:pt x="342050" y="326401"/>
                      <a:pt x="313720" y="321170"/>
                    </a:cubicBezTo>
                    <a:close/>
                    <a:moveTo>
                      <a:pt x="294315" y="233494"/>
                    </a:moveTo>
                    <a:cubicBezTo>
                      <a:pt x="273456" y="235626"/>
                      <a:pt x="252693" y="245120"/>
                      <a:pt x="252693" y="266530"/>
                    </a:cubicBezTo>
                    <a:cubicBezTo>
                      <a:pt x="252693" y="286487"/>
                      <a:pt x="266082" y="292784"/>
                      <a:pt x="294315" y="298112"/>
                    </a:cubicBezTo>
                    <a:close/>
                    <a:moveTo>
                      <a:pt x="304018" y="188833"/>
                    </a:moveTo>
                    <a:cubicBezTo>
                      <a:pt x="309451" y="188833"/>
                      <a:pt x="313720" y="193193"/>
                      <a:pt x="313720" y="198521"/>
                    </a:cubicBezTo>
                    <a:lnTo>
                      <a:pt x="313720" y="214022"/>
                    </a:lnTo>
                    <a:cubicBezTo>
                      <a:pt x="350685" y="217025"/>
                      <a:pt x="374843" y="237369"/>
                      <a:pt x="374843" y="266530"/>
                    </a:cubicBezTo>
                    <a:cubicBezTo>
                      <a:pt x="374843" y="271858"/>
                      <a:pt x="370477" y="276218"/>
                      <a:pt x="365141" y="276218"/>
                    </a:cubicBezTo>
                    <a:cubicBezTo>
                      <a:pt x="359805" y="276218"/>
                      <a:pt x="355439" y="271858"/>
                      <a:pt x="355439" y="266530"/>
                    </a:cubicBezTo>
                    <a:cubicBezTo>
                      <a:pt x="355439" y="245120"/>
                      <a:pt x="334676" y="235626"/>
                      <a:pt x="313720" y="233494"/>
                    </a:cubicBezTo>
                    <a:lnTo>
                      <a:pt x="313720" y="301406"/>
                    </a:lnTo>
                    <a:cubicBezTo>
                      <a:pt x="342826" y="306444"/>
                      <a:pt x="374843" y="314969"/>
                      <a:pt x="374843" y="352752"/>
                    </a:cubicBezTo>
                    <a:cubicBezTo>
                      <a:pt x="374843" y="381913"/>
                      <a:pt x="350685" y="402257"/>
                      <a:pt x="313720" y="405261"/>
                    </a:cubicBezTo>
                    <a:lnTo>
                      <a:pt x="313720" y="420761"/>
                    </a:lnTo>
                    <a:cubicBezTo>
                      <a:pt x="313720" y="426090"/>
                      <a:pt x="309451" y="430449"/>
                      <a:pt x="304018" y="430449"/>
                    </a:cubicBezTo>
                    <a:cubicBezTo>
                      <a:pt x="298681" y="430449"/>
                      <a:pt x="294315" y="426090"/>
                      <a:pt x="294315" y="420761"/>
                    </a:cubicBezTo>
                    <a:lnTo>
                      <a:pt x="294315" y="405261"/>
                    </a:lnTo>
                    <a:cubicBezTo>
                      <a:pt x="257447" y="402257"/>
                      <a:pt x="233289" y="381913"/>
                      <a:pt x="233289" y="352752"/>
                    </a:cubicBezTo>
                    <a:cubicBezTo>
                      <a:pt x="233289" y="347424"/>
                      <a:pt x="237655" y="343064"/>
                      <a:pt x="242991" y="343064"/>
                    </a:cubicBezTo>
                    <a:cubicBezTo>
                      <a:pt x="248327" y="343064"/>
                      <a:pt x="252693" y="347424"/>
                      <a:pt x="252693" y="352752"/>
                    </a:cubicBezTo>
                    <a:cubicBezTo>
                      <a:pt x="252693" y="374162"/>
                      <a:pt x="273456" y="383657"/>
                      <a:pt x="294315" y="385788"/>
                    </a:cubicBezTo>
                    <a:lnTo>
                      <a:pt x="294315" y="317779"/>
                    </a:lnTo>
                    <a:cubicBezTo>
                      <a:pt x="265306" y="312838"/>
                      <a:pt x="233289" y="304313"/>
                      <a:pt x="233289" y="266530"/>
                    </a:cubicBezTo>
                    <a:cubicBezTo>
                      <a:pt x="233289" y="237369"/>
                      <a:pt x="257447" y="217025"/>
                      <a:pt x="294315" y="214022"/>
                    </a:cubicBezTo>
                    <a:lnTo>
                      <a:pt x="294315" y="198521"/>
                    </a:lnTo>
                    <a:cubicBezTo>
                      <a:pt x="294315" y="193193"/>
                      <a:pt x="298681" y="188833"/>
                      <a:pt x="304018" y="188833"/>
                    </a:cubicBezTo>
                    <a:close/>
                    <a:moveTo>
                      <a:pt x="278303" y="143193"/>
                    </a:moveTo>
                    <a:cubicBezTo>
                      <a:pt x="167972" y="184272"/>
                      <a:pt x="51527" y="310995"/>
                      <a:pt x="46869" y="468333"/>
                    </a:cubicBezTo>
                    <a:lnTo>
                      <a:pt x="62880" y="468333"/>
                    </a:lnTo>
                    <a:cubicBezTo>
                      <a:pt x="68217" y="468333"/>
                      <a:pt x="72584" y="472596"/>
                      <a:pt x="72584" y="478021"/>
                    </a:cubicBezTo>
                    <a:cubicBezTo>
                      <a:pt x="72584" y="483350"/>
                      <a:pt x="68217" y="487710"/>
                      <a:pt x="62880" y="487710"/>
                    </a:cubicBezTo>
                    <a:lnTo>
                      <a:pt x="37262" y="487710"/>
                    </a:lnTo>
                    <a:cubicBezTo>
                      <a:pt x="27267" y="488194"/>
                      <a:pt x="19407" y="496332"/>
                      <a:pt x="19407" y="506408"/>
                    </a:cubicBezTo>
                    <a:cubicBezTo>
                      <a:pt x="19407" y="516678"/>
                      <a:pt x="27850" y="525106"/>
                      <a:pt x="38233" y="525106"/>
                    </a:cubicBezTo>
                    <a:lnTo>
                      <a:pt x="569900" y="525106"/>
                    </a:lnTo>
                    <a:cubicBezTo>
                      <a:pt x="580283" y="525106"/>
                      <a:pt x="588726" y="516678"/>
                      <a:pt x="588726" y="506408"/>
                    </a:cubicBezTo>
                    <a:cubicBezTo>
                      <a:pt x="588726" y="496332"/>
                      <a:pt x="580866" y="488194"/>
                      <a:pt x="570871" y="487710"/>
                    </a:cubicBezTo>
                    <a:lnTo>
                      <a:pt x="545253" y="487710"/>
                    </a:lnTo>
                    <a:cubicBezTo>
                      <a:pt x="539819" y="487710"/>
                      <a:pt x="535549" y="483350"/>
                      <a:pt x="535549" y="478021"/>
                    </a:cubicBezTo>
                    <a:cubicBezTo>
                      <a:pt x="535549" y="472596"/>
                      <a:pt x="539819" y="468333"/>
                      <a:pt x="545253" y="468333"/>
                    </a:cubicBezTo>
                    <a:lnTo>
                      <a:pt x="561264" y="468333"/>
                    </a:lnTo>
                    <a:cubicBezTo>
                      <a:pt x="556606" y="310995"/>
                      <a:pt x="440064" y="184272"/>
                      <a:pt x="329733" y="143193"/>
                    </a:cubicBezTo>
                    <a:close/>
                    <a:moveTo>
                      <a:pt x="232696" y="19377"/>
                    </a:moveTo>
                    <a:lnTo>
                      <a:pt x="282670" y="123817"/>
                    </a:lnTo>
                    <a:lnTo>
                      <a:pt x="325366" y="123817"/>
                    </a:lnTo>
                    <a:lnTo>
                      <a:pt x="375437" y="19377"/>
                    </a:lnTo>
                    <a:lnTo>
                      <a:pt x="286066" y="19377"/>
                    </a:lnTo>
                    <a:lnTo>
                      <a:pt x="286066" y="35556"/>
                    </a:lnTo>
                    <a:cubicBezTo>
                      <a:pt x="286066" y="40885"/>
                      <a:pt x="281699" y="45244"/>
                      <a:pt x="276362" y="45244"/>
                    </a:cubicBezTo>
                    <a:cubicBezTo>
                      <a:pt x="271025" y="45244"/>
                      <a:pt x="266659" y="40885"/>
                      <a:pt x="266659" y="35556"/>
                    </a:cubicBezTo>
                    <a:lnTo>
                      <a:pt x="266659" y="19377"/>
                    </a:lnTo>
                    <a:close/>
                    <a:moveTo>
                      <a:pt x="217267" y="0"/>
                    </a:moveTo>
                    <a:lnTo>
                      <a:pt x="390866" y="0"/>
                    </a:lnTo>
                    <a:cubicBezTo>
                      <a:pt x="394166" y="0"/>
                      <a:pt x="397271" y="1744"/>
                      <a:pt x="399018" y="4553"/>
                    </a:cubicBezTo>
                    <a:cubicBezTo>
                      <a:pt x="400861" y="7363"/>
                      <a:pt x="401055" y="10948"/>
                      <a:pt x="399600" y="13951"/>
                    </a:cubicBezTo>
                    <a:lnTo>
                      <a:pt x="346909" y="123817"/>
                    </a:lnTo>
                    <a:lnTo>
                      <a:pt x="360106" y="123817"/>
                    </a:lnTo>
                    <a:cubicBezTo>
                      <a:pt x="365443" y="123817"/>
                      <a:pt x="369809" y="128176"/>
                      <a:pt x="369809" y="133505"/>
                    </a:cubicBezTo>
                    <a:cubicBezTo>
                      <a:pt x="369809" y="135539"/>
                      <a:pt x="369227" y="137380"/>
                      <a:pt x="368160" y="138930"/>
                    </a:cubicBezTo>
                    <a:cubicBezTo>
                      <a:pt x="419298" y="164798"/>
                      <a:pt x="467720" y="205877"/>
                      <a:pt x="504594" y="255578"/>
                    </a:cubicBezTo>
                    <a:cubicBezTo>
                      <a:pt x="552725" y="320392"/>
                      <a:pt x="578925" y="394217"/>
                      <a:pt x="580671" y="469786"/>
                    </a:cubicBezTo>
                    <a:cubicBezTo>
                      <a:pt x="596586" y="474437"/>
                      <a:pt x="608133" y="489066"/>
                      <a:pt x="608133" y="506408"/>
                    </a:cubicBezTo>
                    <a:cubicBezTo>
                      <a:pt x="608133" y="527432"/>
                      <a:pt x="590957" y="544483"/>
                      <a:pt x="569900" y="544483"/>
                    </a:cubicBezTo>
                    <a:lnTo>
                      <a:pt x="38233" y="544483"/>
                    </a:lnTo>
                    <a:cubicBezTo>
                      <a:pt x="17176" y="544483"/>
                      <a:pt x="0" y="527432"/>
                      <a:pt x="0" y="506408"/>
                    </a:cubicBezTo>
                    <a:cubicBezTo>
                      <a:pt x="0" y="489066"/>
                      <a:pt x="11450" y="474437"/>
                      <a:pt x="27365" y="469786"/>
                    </a:cubicBezTo>
                    <a:cubicBezTo>
                      <a:pt x="29208" y="394217"/>
                      <a:pt x="55408" y="320392"/>
                      <a:pt x="103539" y="255578"/>
                    </a:cubicBezTo>
                    <a:cubicBezTo>
                      <a:pt x="140316" y="205877"/>
                      <a:pt x="188738" y="164798"/>
                      <a:pt x="239973" y="138930"/>
                    </a:cubicBezTo>
                    <a:cubicBezTo>
                      <a:pt x="238906" y="137380"/>
                      <a:pt x="238324" y="135539"/>
                      <a:pt x="238324" y="133505"/>
                    </a:cubicBezTo>
                    <a:cubicBezTo>
                      <a:pt x="238324" y="128176"/>
                      <a:pt x="242593" y="123817"/>
                      <a:pt x="248027" y="123817"/>
                    </a:cubicBezTo>
                    <a:lnTo>
                      <a:pt x="261225" y="123817"/>
                    </a:lnTo>
                    <a:lnTo>
                      <a:pt x="208533" y="13951"/>
                    </a:lnTo>
                    <a:cubicBezTo>
                      <a:pt x="207078" y="10948"/>
                      <a:pt x="207272" y="7363"/>
                      <a:pt x="209018" y="4553"/>
                    </a:cubicBezTo>
                    <a:cubicBezTo>
                      <a:pt x="210862" y="1744"/>
                      <a:pt x="213967" y="0"/>
                      <a:pt x="21726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95" name="ïśľîdé"/>
              <p:cNvSpPr/>
              <p:nvPr/>
            </p:nvSpPr>
            <p:spPr bwMode="auto">
              <a:xfrm>
                <a:off x="7332133" y="4647217"/>
                <a:ext cx="297015" cy="296562"/>
              </a:xfrm>
              <a:custGeom>
                <a:avLst/>
                <a:gdLst>
                  <a:gd name="connsiteX0" fmla="*/ 441914 w 600088"/>
                  <a:gd name="connsiteY0" fmla="*/ 207174 h 599171"/>
                  <a:gd name="connsiteX1" fmla="*/ 245963 w 600088"/>
                  <a:gd name="connsiteY1" fmla="*/ 459997 h 599171"/>
                  <a:gd name="connsiteX2" fmla="*/ 300172 w 600088"/>
                  <a:gd name="connsiteY2" fmla="*/ 468901 h 599171"/>
                  <a:gd name="connsiteX3" fmla="*/ 469605 w 600088"/>
                  <a:gd name="connsiteY3" fmla="*/ 299727 h 599171"/>
                  <a:gd name="connsiteX4" fmla="*/ 441914 w 600088"/>
                  <a:gd name="connsiteY4" fmla="*/ 207174 h 599171"/>
                  <a:gd name="connsiteX5" fmla="*/ 440271 w 600088"/>
                  <a:gd name="connsiteY5" fmla="*/ 132663 h 599171"/>
                  <a:gd name="connsiteX6" fmla="*/ 459045 w 600088"/>
                  <a:gd name="connsiteY6" fmla="*/ 153048 h 599171"/>
                  <a:gd name="connsiteX7" fmla="*/ 516539 w 600088"/>
                  <a:gd name="connsiteY7" fmla="*/ 299727 h 599171"/>
                  <a:gd name="connsiteX8" fmla="*/ 300172 w 600088"/>
                  <a:gd name="connsiteY8" fmla="*/ 515763 h 599171"/>
                  <a:gd name="connsiteX9" fmla="*/ 197856 w 600088"/>
                  <a:gd name="connsiteY9" fmla="*/ 490223 h 599171"/>
                  <a:gd name="connsiteX10" fmla="*/ 173450 w 600088"/>
                  <a:gd name="connsiteY10" fmla="*/ 477102 h 599171"/>
                  <a:gd name="connsiteX11" fmla="*/ 300142 w 600088"/>
                  <a:gd name="connsiteY11" fmla="*/ 130494 h 599171"/>
                  <a:gd name="connsiteX12" fmla="*/ 130698 w 600088"/>
                  <a:gd name="connsiteY12" fmla="*/ 299708 h 599171"/>
                  <a:gd name="connsiteX13" fmla="*/ 158157 w 600088"/>
                  <a:gd name="connsiteY13" fmla="*/ 392284 h 599171"/>
                  <a:gd name="connsiteX14" fmla="*/ 354120 w 600088"/>
                  <a:gd name="connsiteY14" fmla="*/ 139166 h 599171"/>
                  <a:gd name="connsiteX15" fmla="*/ 300142 w 600088"/>
                  <a:gd name="connsiteY15" fmla="*/ 130494 h 599171"/>
                  <a:gd name="connsiteX16" fmla="*/ 300142 w 600088"/>
                  <a:gd name="connsiteY16" fmla="*/ 83620 h 599171"/>
                  <a:gd name="connsiteX17" fmla="*/ 402231 w 600088"/>
                  <a:gd name="connsiteY17" fmla="*/ 109166 h 599171"/>
                  <a:gd name="connsiteX18" fmla="*/ 426638 w 600088"/>
                  <a:gd name="connsiteY18" fmla="*/ 122291 h 599171"/>
                  <a:gd name="connsiteX19" fmla="*/ 160034 w 600088"/>
                  <a:gd name="connsiteY19" fmla="*/ 466579 h 599171"/>
                  <a:gd name="connsiteX20" fmla="*/ 141259 w 600088"/>
                  <a:gd name="connsiteY20" fmla="*/ 446423 h 599171"/>
                  <a:gd name="connsiteX21" fmla="*/ 83761 w 600088"/>
                  <a:gd name="connsiteY21" fmla="*/ 299708 h 599171"/>
                  <a:gd name="connsiteX22" fmla="*/ 300142 w 600088"/>
                  <a:gd name="connsiteY22" fmla="*/ 83620 h 599171"/>
                  <a:gd name="connsiteX23" fmla="*/ 300161 w 600088"/>
                  <a:gd name="connsiteY23" fmla="*/ 46865 h 599171"/>
                  <a:gd name="connsiteX24" fmla="*/ 46937 w 600088"/>
                  <a:gd name="connsiteY24" fmla="*/ 299703 h 599171"/>
                  <a:gd name="connsiteX25" fmla="*/ 300161 w 600088"/>
                  <a:gd name="connsiteY25" fmla="*/ 552306 h 599171"/>
                  <a:gd name="connsiteX26" fmla="*/ 553151 w 600088"/>
                  <a:gd name="connsiteY26" fmla="*/ 299703 h 599171"/>
                  <a:gd name="connsiteX27" fmla="*/ 300161 w 600088"/>
                  <a:gd name="connsiteY27" fmla="*/ 46865 h 599171"/>
                  <a:gd name="connsiteX28" fmla="*/ 300161 w 600088"/>
                  <a:gd name="connsiteY28" fmla="*/ 0 h 599171"/>
                  <a:gd name="connsiteX29" fmla="*/ 600088 w 600088"/>
                  <a:gd name="connsiteY29" fmla="*/ 299703 h 599171"/>
                  <a:gd name="connsiteX30" fmla="*/ 300161 w 600088"/>
                  <a:gd name="connsiteY30" fmla="*/ 599171 h 599171"/>
                  <a:gd name="connsiteX31" fmla="*/ 0 w 600088"/>
                  <a:gd name="connsiteY31" fmla="*/ 299703 h 599171"/>
                  <a:gd name="connsiteX32" fmla="*/ 300161 w 600088"/>
                  <a:gd name="connsiteY32" fmla="*/ 0 h 599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0088" h="599171">
                    <a:moveTo>
                      <a:pt x="441914" y="207174"/>
                    </a:moveTo>
                    <a:lnTo>
                      <a:pt x="245963" y="459997"/>
                    </a:lnTo>
                    <a:cubicBezTo>
                      <a:pt x="263329" y="465855"/>
                      <a:pt x="281633" y="468901"/>
                      <a:pt x="300172" y="468901"/>
                    </a:cubicBezTo>
                    <a:cubicBezTo>
                      <a:pt x="393571" y="468901"/>
                      <a:pt x="469605" y="392984"/>
                      <a:pt x="469605" y="299727"/>
                    </a:cubicBezTo>
                    <a:cubicBezTo>
                      <a:pt x="469605" y="266455"/>
                      <a:pt x="459983" y="234354"/>
                      <a:pt x="441914" y="207174"/>
                    </a:cubicBezTo>
                    <a:close/>
                    <a:moveTo>
                      <a:pt x="440271" y="132663"/>
                    </a:moveTo>
                    <a:lnTo>
                      <a:pt x="459045" y="153048"/>
                    </a:lnTo>
                    <a:cubicBezTo>
                      <a:pt x="496123" y="193116"/>
                      <a:pt x="516539" y="245133"/>
                      <a:pt x="516539" y="299727"/>
                    </a:cubicBezTo>
                    <a:cubicBezTo>
                      <a:pt x="516539" y="418758"/>
                      <a:pt x="419385" y="515763"/>
                      <a:pt x="300172" y="515763"/>
                    </a:cubicBezTo>
                    <a:cubicBezTo>
                      <a:pt x="264502" y="515763"/>
                      <a:pt x="229067" y="506859"/>
                      <a:pt x="197856" y="490223"/>
                    </a:cubicBezTo>
                    <a:lnTo>
                      <a:pt x="173450" y="477102"/>
                    </a:lnTo>
                    <a:close/>
                    <a:moveTo>
                      <a:pt x="300142" y="130494"/>
                    </a:moveTo>
                    <a:cubicBezTo>
                      <a:pt x="206737" y="130494"/>
                      <a:pt x="130698" y="206429"/>
                      <a:pt x="130698" y="299708"/>
                    </a:cubicBezTo>
                    <a:cubicBezTo>
                      <a:pt x="130698" y="332754"/>
                      <a:pt x="140320" y="364863"/>
                      <a:pt x="158157" y="392284"/>
                    </a:cubicBezTo>
                    <a:lnTo>
                      <a:pt x="354120" y="139166"/>
                    </a:lnTo>
                    <a:cubicBezTo>
                      <a:pt x="336753" y="133306"/>
                      <a:pt x="318448" y="130494"/>
                      <a:pt x="300142" y="130494"/>
                    </a:cubicBezTo>
                    <a:close/>
                    <a:moveTo>
                      <a:pt x="300142" y="83620"/>
                    </a:moveTo>
                    <a:cubicBezTo>
                      <a:pt x="335580" y="83620"/>
                      <a:pt x="371017" y="92292"/>
                      <a:pt x="402231" y="109166"/>
                    </a:cubicBezTo>
                    <a:lnTo>
                      <a:pt x="426638" y="122291"/>
                    </a:lnTo>
                    <a:lnTo>
                      <a:pt x="160034" y="466579"/>
                    </a:lnTo>
                    <a:lnTo>
                      <a:pt x="141259" y="446423"/>
                    </a:lnTo>
                    <a:cubicBezTo>
                      <a:pt x="104179" y="406346"/>
                      <a:pt x="83761" y="354082"/>
                      <a:pt x="83761" y="299708"/>
                    </a:cubicBezTo>
                    <a:cubicBezTo>
                      <a:pt x="83761" y="180414"/>
                      <a:pt x="180687" y="83620"/>
                      <a:pt x="300142" y="83620"/>
                    </a:cubicBezTo>
                    <a:close/>
                    <a:moveTo>
                      <a:pt x="300161" y="46865"/>
                    </a:moveTo>
                    <a:cubicBezTo>
                      <a:pt x="160524" y="46865"/>
                      <a:pt x="46937" y="160279"/>
                      <a:pt x="46937" y="299703"/>
                    </a:cubicBezTo>
                    <a:cubicBezTo>
                      <a:pt x="46937" y="439127"/>
                      <a:pt x="160524" y="552306"/>
                      <a:pt x="300161" y="552306"/>
                    </a:cubicBezTo>
                    <a:cubicBezTo>
                      <a:pt x="439799" y="552306"/>
                      <a:pt x="553151" y="439127"/>
                      <a:pt x="553151" y="299703"/>
                    </a:cubicBezTo>
                    <a:cubicBezTo>
                      <a:pt x="553151" y="160279"/>
                      <a:pt x="439799" y="46865"/>
                      <a:pt x="300161" y="46865"/>
                    </a:cubicBezTo>
                    <a:close/>
                    <a:moveTo>
                      <a:pt x="300161" y="0"/>
                    </a:moveTo>
                    <a:cubicBezTo>
                      <a:pt x="465614" y="0"/>
                      <a:pt x="600088" y="134503"/>
                      <a:pt x="600088" y="299703"/>
                    </a:cubicBezTo>
                    <a:cubicBezTo>
                      <a:pt x="600088" y="464902"/>
                      <a:pt x="465614" y="599171"/>
                      <a:pt x="300161" y="599171"/>
                    </a:cubicBezTo>
                    <a:cubicBezTo>
                      <a:pt x="134709" y="599171"/>
                      <a:pt x="0" y="464902"/>
                      <a:pt x="0" y="299703"/>
                    </a:cubicBezTo>
                    <a:cubicBezTo>
                      <a:pt x="0" y="134503"/>
                      <a:pt x="134709" y="0"/>
                      <a:pt x="30016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96" name="îṥḻîḋe"/>
              <p:cNvSpPr/>
              <p:nvPr/>
            </p:nvSpPr>
            <p:spPr bwMode="auto">
              <a:xfrm>
                <a:off x="8898044" y="4549625"/>
                <a:ext cx="378498" cy="338882"/>
              </a:xfrm>
              <a:custGeom>
                <a:avLst/>
                <a:gdLst>
                  <a:gd name="connsiteX0" fmla="*/ 428791 w 608133"/>
                  <a:gd name="connsiteY0" fmla="*/ 468343 h 544483"/>
                  <a:gd name="connsiteX1" fmla="*/ 506412 w 608133"/>
                  <a:gd name="connsiteY1" fmla="*/ 468343 h 544483"/>
                  <a:gd name="connsiteX2" fmla="*/ 516115 w 608133"/>
                  <a:gd name="connsiteY2" fmla="*/ 478046 h 544483"/>
                  <a:gd name="connsiteX3" fmla="*/ 506412 w 608133"/>
                  <a:gd name="connsiteY3" fmla="*/ 487748 h 544483"/>
                  <a:gd name="connsiteX4" fmla="*/ 428791 w 608133"/>
                  <a:gd name="connsiteY4" fmla="*/ 487748 h 544483"/>
                  <a:gd name="connsiteX5" fmla="*/ 419088 w 608133"/>
                  <a:gd name="connsiteY5" fmla="*/ 478046 h 544483"/>
                  <a:gd name="connsiteX6" fmla="*/ 428791 w 608133"/>
                  <a:gd name="connsiteY6" fmla="*/ 468343 h 544483"/>
                  <a:gd name="connsiteX7" fmla="*/ 313720 w 608133"/>
                  <a:gd name="connsiteY7" fmla="*/ 321170 h 544483"/>
                  <a:gd name="connsiteX8" fmla="*/ 313720 w 608133"/>
                  <a:gd name="connsiteY8" fmla="*/ 385788 h 544483"/>
                  <a:gd name="connsiteX9" fmla="*/ 355439 w 608133"/>
                  <a:gd name="connsiteY9" fmla="*/ 352752 h 544483"/>
                  <a:gd name="connsiteX10" fmla="*/ 313720 w 608133"/>
                  <a:gd name="connsiteY10" fmla="*/ 321170 h 544483"/>
                  <a:gd name="connsiteX11" fmla="*/ 294315 w 608133"/>
                  <a:gd name="connsiteY11" fmla="*/ 233494 h 544483"/>
                  <a:gd name="connsiteX12" fmla="*/ 252693 w 608133"/>
                  <a:gd name="connsiteY12" fmla="*/ 266530 h 544483"/>
                  <a:gd name="connsiteX13" fmla="*/ 294315 w 608133"/>
                  <a:gd name="connsiteY13" fmla="*/ 298112 h 544483"/>
                  <a:gd name="connsiteX14" fmla="*/ 304018 w 608133"/>
                  <a:gd name="connsiteY14" fmla="*/ 188833 h 544483"/>
                  <a:gd name="connsiteX15" fmla="*/ 313720 w 608133"/>
                  <a:gd name="connsiteY15" fmla="*/ 198521 h 544483"/>
                  <a:gd name="connsiteX16" fmla="*/ 313720 w 608133"/>
                  <a:gd name="connsiteY16" fmla="*/ 214022 h 544483"/>
                  <a:gd name="connsiteX17" fmla="*/ 374843 w 608133"/>
                  <a:gd name="connsiteY17" fmla="*/ 266530 h 544483"/>
                  <a:gd name="connsiteX18" fmla="*/ 365141 w 608133"/>
                  <a:gd name="connsiteY18" fmla="*/ 276218 h 544483"/>
                  <a:gd name="connsiteX19" fmla="*/ 355439 w 608133"/>
                  <a:gd name="connsiteY19" fmla="*/ 266530 h 544483"/>
                  <a:gd name="connsiteX20" fmla="*/ 313720 w 608133"/>
                  <a:gd name="connsiteY20" fmla="*/ 233494 h 544483"/>
                  <a:gd name="connsiteX21" fmla="*/ 313720 w 608133"/>
                  <a:gd name="connsiteY21" fmla="*/ 301406 h 544483"/>
                  <a:gd name="connsiteX22" fmla="*/ 374843 w 608133"/>
                  <a:gd name="connsiteY22" fmla="*/ 352752 h 544483"/>
                  <a:gd name="connsiteX23" fmla="*/ 313720 w 608133"/>
                  <a:gd name="connsiteY23" fmla="*/ 405261 h 544483"/>
                  <a:gd name="connsiteX24" fmla="*/ 313720 w 608133"/>
                  <a:gd name="connsiteY24" fmla="*/ 420761 h 544483"/>
                  <a:gd name="connsiteX25" fmla="*/ 304018 w 608133"/>
                  <a:gd name="connsiteY25" fmla="*/ 430449 h 544483"/>
                  <a:gd name="connsiteX26" fmla="*/ 294315 w 608133"/>
                  <a:gd name="connsiteY26" fmla="*/ 420761 h 544483"/>
                  <a:gd name="connsiteX27" fmla="*/ 294315 w 608133"/>
                  <a:gd name="connsiteY27" fmla="*/ 405261 h 544483"/>
                  <a:gd name="connsiteX28" fmla="*/ 233289 w 608133"/>
                  <a:gd name="connsiteY28" fmla="*/ 352752 h 544483"/>
                  <a:gd name="connsiteX29" fmla="*/ 242991 w 608133"/>
                  <a:gd name="connsiteY29" fmla="*/ 343064 h 544483"/>
                  <a:gd name="connsiteX30" fmla="*/ 252693 w 608133"/>
                  <a:gd name="connsiteY30" fmla="*/ 352752 h 544483"/>
                  <a:gd name="connsiteX31" fmla="*/ 294315 w 608133"/>
                  <a:gd name="connsiteY31" fmla="*/ 385788 h 544483"/>
                  <a:gd name="connsiteX32" fmla="*/ 294315 w 608133"/>
                  <a:gd name="connsiteY32" fmla="*/ 317779 h 544483"/>
                  <a:gd name="connsiteX33" fmla="*/ 233289 w 608133"/>
                  <a:gd name="connsiteY33" fmla="*/ 266530 h 544483"/>
                  <a:gd name="connsiteX34" fmla="*/ 294315 w 608133"/>
                  <a:gd name="connsiteY34" fmla="*/ 214022 h 544483"/>
                  <a:gd name="connsiteX35" fmla="*/ 294315 w 608133"/>
                  <a:gd name="connsiteY35" fmla="*/ 198521 h 544483"/>
                  <a:gd name="connsiteX36" fmla="*/ 304018 w 608133"/>
                  <a:gd name="connsiteY36" fmla="*/ 188833 h 544483"/>
                  <a:gd name="connsiteX37" fmla="*/ 278303 w 608133"/>
                  <a:gd name="connsiteY37" fmla="*/ 143193 h 544483"/>
                  <a:gd name="connsiteX38" fmla="*/ 46869 w 608133"/>
                  <a:gd name="connsiteY38" fmla="*/ 468333 h 544483"/>
                  <a:gd name="connsiteX39" fmla="*/ 62880 w 608133"/>
                  <a:gd name="connsiteY39" fmla="*/ 468333 h 544483"/>
                  <a:gd name="connsiteX40" fmla="*/ 72584 w 608133"/>
                  <a:gd name="connsiteY40" fmla="*/ 478021 h 544483"/>
                  <a:gd name="connsiteX41" fmla="*/ 62880 w 608133"/>
                  <a:gd name="connsiteY41" fmla="*/ 487710 h 544483"/>
                  <a:gd name="connsiteX42" fmla="*/ 37262 w 608133"/>
                  <a:gd name="connsiteY42" fmla="*/ 487710 h 544483"/>
                  <a:gd name="connsiteX43" fmla="*/ 19407 w 608133"/>
                  <a:gd name="connsiteY43" fmla="*/ 506408 h 544483"/>
                  <a:gd name="connsiteX44" fmla="*/ 38233 w 608133"/>
                  <a:gd name="connsiteY44" fmla="*/ 525106 h 544483"/>
                  <a:gd name="connsiteX45" fmla="*/ 569900 w 608133"/>
                  <a:gd name="connsiteY45" fmla="*/ 525106 h 544483"/>
                  <a:gd name="connsiteX46" fmla="*/ 588726 w 608133"/>
                  <a:gd name="connsiteY46" fmla="*/ 506408 h 544483"/>
                  <a:gd name="connsiteX47" fmla="*/ 570871 w 608133"/>
                  <a:gd name="connsiteY47" fmla="*/ 487710 h 544483"/>
                  <a:gd name="connsiteX48" fmla="*/ 545253 w 608133"/>
                  <a:gd name="connsiteY48" fmla="*/ 487710 h 544483"/>
                  <a:gd name="connsiteX49" fmla="*/ 535549 w 608133"/>
                  <a:gd name="connsiteY49" fmla="*/ 478021 h 544483"/>
                  <a:gd name="connsiteX50" fmla="*/ 545253 w 608133"/>
                  <a:gd name="connsiteY50" fmla="*/ 468333 h 544483"/>
                  <a:gd name="connsiteX51" fmla="*/ 561264 w 608133"/>
                  <a:gd name="connsiteY51" fmla="*/ 468333 h 544483"/>
                  <a:gd name="connsiteX52" fmla="*/ 329733 w 608133"/>
                  <a:gd name="connsiteY52" fmla="*/ 143193 h 544483"/>
                  <a:gd name="connsiteX53" fmla="*/ 232696 w 608133"/>
                  <a:gd name="connsiteY53" fmla="*/ 19377 h 544483"/>
                  <a:gd name="connsiteX54" fmla="*/ 282670 w 608133"/>
                  <a:gd name="connsiteY54" fmla="*/ 123817 h 544483"/>
                  <a:gd name="connsiteX55" fmla="*/ 325366 w 608133"/>
                  <a:gd name="connsiteY55" fmla="*/ 123817 h 544483"/>
                  <a:gd name="connsiteX56" fmla="*/ 375437 w 608133"/>
                  <a:gd name="connsiteY56" fmla="*/ 19377 h 544483"/>
                  <a:gd name="connsiteX57" fmla="*/ 286066 w 608133"/>
                  <a:gd name="connsiteY57" fmla="*/ 19377 h 544483"/>
                  <a:gd name="connsiteX58" fmla="*/ 286066 w 608133"/>
                  <a:gd name="connsiteY58" fmla="*/ 35556 h 544483"/>
                  <a:gd name="connsiteX59" fmla="*/ 276362 w 608133"/>
                  <a:gd name="connsiteY59" fmla="*/ 45244 h 544483"/>
                  <a:gd name="connsiteX60" fmla="*/ 266659 w 608133"/>
                  <a:gd name="connsiteY60" fmla="*/ 35556 h 544483"/>
                  <a:gd name="connsiteX61" fmla="*/ 266659 w 608133"/>
                  <a:gd name="connsiteY61" fmla="*/ 19377 h 544483"/>
                  <a:gd name="connsiteX62" fmla="*/ 217267 w 608133"/>
                  <a:gd name="connsiteY62" fmla="*/ 0 h 544483"/>
                  <a:gd name="connsiteX63" fmla="*/ 390866 w 608133"/>
                  <a:gd name="connsiteY63" fmla="*/ 0 h 544483"/>
                  <a:gd name="connsiteX64" fmla="*/ 399018 w 608133"/>
                  <a:gd name="connsiteY64" fmla="*/ 4553 h 544483"/>
                  <a:gd name="connsiteX65" fmla="*/ 399600 w 608133"/>
                  <a:gd name="connsiteY65" fmla="*/ 13951 h 544483"/>
                  <a:gd name="connsiteX66" fmla="*/ 346909 w 608133"/>
                  <a:gd name="connsiteY66" fmla="*/ 123817 h 544483"/>
                  <a:gd name="connsiteX67" fmla="*/ 360106 w 608133"/>
                  <a:gd name="connsiteY67" fmla="*/ 123817 h 544483"/>
                  <a:gd name="connsiteX68" fmla="*/ 369809 w 608133"/>
                  <a:gd name="connsiteY68" fmla="*/ 133505 h 544483"/>
                  <a:gd name="connsiteX69" fmla="*/ 368160 w 608133"/>
                  <a:gd name="connsiteY69" fmla="*/ 138930 h 544483"/>
                  <a:gd name="connsiteX70" fmla="*/ 504594 w 608133"/>
                  <a:gd name="connsiteY70" fmla="*/ 255578 h 544483"/>
                  <a:gd name="connsiteX71" fmla="*/ 580671 w 608133"/>
                  <a:gd name="connsiteY71" fmla="*/ 469786 h 544483"/>
                  <a:gd name="connsiteX72" fmla="*/ 608133 w 608133"/>
                  <a:gd name="connsiteY72" fmla="*/ 506408 h 544483"/>
                  <a:gd name="connsiteX73" fmla="*/ 569900 w 608133"/>
                  <a:gd name="connsiteY73" fmla="*/ 544483 h 544483"/>
                  <a:gd name="connsiteX74" fmla="*/ 38233 w 608133"/>
                  <a:gd name="connsiteY74" fmla="*/ 544483 h 544483"/>
                  <a:gd name="connsiteX75" fmla="*/ 0 w 608133"/>
                  <a:gd name="connsiteY75" fmla="*/ 506408 h 544483"/>
                  <a:gd name="connsiteX76" fmla="*/ 27365 w 608133"/>
                  <a:gd name="connsiteY76" fmla="*/ 469786 h 544483"/>
                  <a:gd name="connsiteX77" fmla="*/ 103539 w 608133"/>
                  <a:gd name="connsiteY77" fmla="*/ 255578 h 544483"/>
                  <a:gd name="connsiteX78" fmla="*/ 239973 w 608133"/>
                  <a:gd name="connsiteY78" fmla="*/ 138930 h 544483"/>
                  <a:gd name="connsiteX79" fmla="*/ 238324 w 608133"/>
                  <a:gd name="connsiteY79" fmla="*/ 133505 h 544483"/>
                  <a:gd name="connsiteX80" fmla="*/ 248027 w 608133"/>
                  <a:gd name="connsiteY80" fmla="*/ 123817 h 544483"/>
                  <a:gd name="connsiteX81" fmla="*/ 261225 w 608133"/>
                  <a:gd name="connsiteY81" fmla="*/ 123817 h 544483"/>
                  <a:gd name="connsiteX82" fmla="*/ 208533 w 608133"/>
                  <a:gd name="connsiteY82" fmla="*/ 13951 h 544483"/>
                  <a:gd name="connsiteX83" fmla="*/ 209018 w 608133"/>
                  <a:gd name="connsiteY83" fmla="*/ 4553 h 544483"/>
                  <a:gd name="connsiteX84" fmla="*/ 217267 w 608133"/>
                  <a:gd name="connsiteY84" fmla="*/ 0 h 54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08133" h="544483">
                    <a:moveTo>
                      <a:pt x="428791" y="468343"/>
                    </a:moveTo>
                    <a:lnTo>
                      <a:pt x="506412" y="468343"/>
                    </a:lnTo>
                    <a:cubicBezTo>
                      <a:pt x="511749" y="468343"/>
                      <a:pt x="516115" y="472612"/>
                      <a:pt x="516115" y="478046"/>
                    </a:cubicBezTo>
                    <a:cubicBezTo>
                      <a:pt x="516115" y="483382"/>
                      <a:pt x="511749" y="487748"/>
                      <a:pt x="506412" y="487748"/>
                    </a:cubicBezTo>
                    <a:lnTo>
                      <a:pt x="428791" y="487748"/>
                    </a:lnTo>
                    <a:cubicBezTo>
                      <a:pt x="423357" y="487748"/>
                      <a:pt x="419088" y="483382"/>
                      <a:pt x="419088" y="478046"/>
                    </a:cubicBezTo>
                    <a:cubicBezTo>
                      <a:pt x="419088" y="472612"/>
                      <a:pt x="423357" y="468343"/>
                      <a:pt x="428791" y="468343"/>
                    </a:cubicBezTo>
                    <a:close/>
                    <a:moveTo>
                      <a:pt x="313720" y="321170"/>
                    </a:moveTo>
                    <a:lnTo>
                      <a:pt x="313720" y="385788"/>
                    </a:lnTo>
                    <a:cubicBezTo>
                      <a:pt x="334676" y="383657"/>
                      <a:pt x="355439" y="374162"/>
                      <a:pt x="355439" y="352752"/>
                    </a:cubicBezTo>
                    <a:cubicBezTo>
                      <a:pt x="355439" y="332795"/>
                      <a:pt x="342050" y="326401"/>
                      <a:pt x="313720" y="321170"/>
                    </a:cubicBezTo>
                    <a:close/>
                    <a:moveTo>
                      <a:pt x="294315" y="233494"/>
                    </a:moveTo>
                    <a:cubicBezTo>
                      <a:pt x="273456" y="235626"/>
                      <a:pt x="252693" y="245120"/>
                      <a:pt x="252693" y="266530"/>
                    </a:cubicBezTo>
                    <a:cubicBezTo>
                      <a:pt x="252693" y="286487"/>
                      <a:pt x="266082" y="292784"/>
                      <a:pt x="294315" y="298112"/>
                    </a:cubicBezTo>
                    <a:close/>
                    <a:moveTo>
                      <a:pt x="304018" y="188833"/>
                    </a:moveTo>
                    <a:cubicBezTo>
                      <a:pt x="309451" y="188833"/>
                      <a:pt x="313720" y="193193"/>
                      <a:pt x="313720" y="198521"/>
                    </a:cubicBezTo>
                    <a:lnTo>
                      <a:pt x="313720" y="214022"/>
                    </a:lnTo>
                    <a:cubicBezTo>
                      <a:pt x="350685" y="217025"/>
                      <a:pt x="374843" y="237369"/>
                      <a:pt x="374843" y="266530"/>
                    </a:cubicBezTo>
                    <a:cubicBezTo>
                      <a:pt x="374843" y="271858"/>
                      <a:pt x="370477" y="276218"/>
                      <a:pt x="365141" y="276218"/>
                    </a:cubicBezTo>
                    <a:cubicBezTo>
                      <a:pt x="359805" y="276218"/>
                      <a:pt x="355439" y="271858"/>
                      <a:pt x="355439" y="266530"/>
                    </a:cubicBezTo>
                    <a:cubicBezTo>
                      <a:pt x="355439" y="245120"/>
                      <a:pt x="334676" y="235626"/>
                      <a:pt x="313720" y="233494"/>
                    </a:cubicBezTo>
                    <a:lnTo>
                      <a:pt x="313720" y="301406"/>
                    </a:lnTo>
                    <a:cubicBezTo>
                      <a:pt x="342826" y="306444"/>
                      <a:pt x="374843" y="314969"/>
                      <a:pt x="374843" y="352752"/>
                    </a:cubicBezTo>
                    <a:cubicBezTo>
                      <a:pt x="374843" y="381913"/>
                      <a:pt x="350685" y="402257"/>
                      <a:pt x="313720" y="405261"/>
                    </a:cubicBezTo>
                    <a:lnTo>
                      <a:pt x="313720" y="420761"/>
                    </a:lnTo>
                    <a:cubicBezTo>
                      <a:pt x="313720" y="426090"/>
                      <a:pt x="309451" y="430449"/>
                      <a:pt x="304018" y="430449"/>
                    </a:cubicBezTo>
                    <a:cubicBezTo>
                      <a:pt x="298681" y="430449"/>
                      <a:pt x="294315" y="426090"/>
                      <a:pt x="294315" y="420761"/>
                    </a:cubicBezTo>
                    <a:lnTo>
                      <a:pt x="294315" y="405261"/>
                    </a:lnTo>
                    <a:cubicBezTo>
                      <a:pt x="257447" y="402257"/>
                      <a:pt x="233289" y="381913"/>
                      <a:pt x="233289" y="352752"/>
                    </a:cubicBezTo>
                    <a:cubicBezTo>
                      <a:pt x="233289" y="347424"/>
                      <a:pt x="237655" y="343064"/>
                      <a:pt x="242991" y="343064"/>
                    </a:cubicBezTo>
                    <a:cubicBezTo>
                      <a:pt x="248327" y="343064"/>
                      <a:pt x="252693" y="347424"/>
                      <a:pt x="252693" y="352752"/>
                    </a:cubicBezTo>
                    <a:cubicBezTo>
                      <a:pt x="252693" y="374162"/>
                      <a:pt x="273456" y="383657"/>
                      <a:pt x="294315" y="385788"/>
                    </a:cubicBezTo>
                    <a:lnTo>
                      <a:pt x="294315" y="317779"/>
                    </a:lnTo>
                    <a:cubicBezTo>
                      <a:pt x="265306" y="312838"/>
                      <a:pt x="233289" y="304313"/>
                      <a:pt x="233289" y="266530"/>
                    </a:cubicBezTo>
                    <a:cubicBezTo>
                      <a:pt x="233289" y="237369"/>
                      <a:pt x="257447" y="217025"/>
                      <a:pt x="294315" y="214022"/>
                    </a:cubicBezTo>
                    <a:lnTo>
                      <a:pt x="294315" y="198521"/>
                    </a:lnTo>
                    <a:cubicBezTo>
                      <a:pt x="294315" y="193193"/>
                      <a:pt x="298681" y="188833"/>
                      <a:pt x="304018" y="188833"/>
                    </a:cubicBezTo>
                    <a:close/>
                    <a:moveTo>
                      <a:pt x="278303" y="143193"/>
                    </a:moveTo>
                    <a:cubicBezTo>
                      <a:pt x="167972" y="184272"/>
                      <a:pt x="51527" y="310995"/>
                      <a:pt x="46869" y="468333"/>
                    </a:cubicBezTo>
                    <a:lnTo>
                      <a:pt x="62880" y="468333"/>
                    </a:lnTo>
                    <a:cubicBezTo>
                      <a:pt x="68217" y="468333"/>
                      <a:pt x="72584" y="472596"/>
                      <a:pt x="72584" y="478021"/>
                    </a:cubicBezTo>
                    <a:cubicBezTo>
                      <a:pt x="72584" y="483350"/>
                      <a:pt x="68217" y="487710"/>
                      <a:pt x="62880" y="487710"/>
                    </a:cubicBezTo>
                    <a:lnTo>
                      <a:pt x="37262" y="487710"/>
                    </a:lnTo>
                    <a:cubicBezTo>
                      <a:pt x="27267" y="488194"/>
                      <a:pt x="19407" y="496332"/>
                      <a:pt x="19407" y="506408"/>
                    </a:cubicBezTo>
                    <a:cubicBezTo>
                      <a:pt x="19407" y="516678"/>
                      <a:pt x="27850" y="525106"/>
                      <a:pt x="38233" y="525106"/>
                    </a:cubicBezTo>
                    <a:lnTo>
                      <a:pt x="569900" y="525106"/>
                    </a:lnTo>
                    <a:cubicBezTo>
                      <a:pt x="580283" y="525106"/>
                      <a:pt x="588726" y="516678"/>
                      <a:pt x="588726" y="506408"/>
                    </a:cubicBezTo>
                    <a:cubicBezTo>
                      <a:pt x="588726" y="496332"/>
                      <a:pt x="580866" y="488194"/>
                      <a:pt x="570871" y="487710"/>
                    </a:cubicBezTo>
                    <a:lnTo>
                      <a:pt x="545253" y="487710"/>
                    </a:lnTo>
                    <a:cubicBezTo>
                      <a:pt x="539819" y="487710"/>
                      <a:pt x="535549" y="483350"/>
                      <a:pt x="535549" y="478021"/>
                    </a:cubicBezTo>
                    <a:cubicBezTo>
                      <a:pt x="535549" y="472596"/>
                      <a:pt x="539819" y="468333"/>
                      <a:pt x="545253" y="468333"/>
                    </a:cubicBezTo>
                    <a:lnTo>
                      <a:pt x="561264" y="468333"/>
                    </a:lnTo>
                    <a:cubicBezTo>
                      <a:pt x="556606" y="310995"/>
                      <a:pt x="440064" y="184272"/>
                      <a:pt x="329733" y="143193"/>
                    </a:cubicBezTo>
                    <a:close/>
                    <a:moveTo>
                      <a:pt x="232696" y="19377"/>
                    </a:moveTo>
                    <a:lnTo>
                      <a:pt x="282670" y="123817"/>
                    </a:lnTo>
                    <a:lnTo>
                      <a:pt x="325366" y="123817"/>
                    </a:lnTo>
                    <a:lnTo>
                      <a:pt x="375437" y="19377"/>
                    </a:lnTo>
                    <a:lnTo>
                      <a:pt x="286066" y="19377"/>
                    </a:lnTo>
                    <a:lnTo>
                      <a:pt x="286066" y="35556"/>
                    </a:lnTo>
                    <a:cubicBezTo>
                      <a:pt x="286066" y="40885"/>
                      <a:pt x="281699" y="45244"/>
                      <a:pt x="276362" y="45244"/>
                    </a:cubicBezTo>
                    <a:cubicBezTo>
                      <a:pt x="271025" y="45244"/>
                      <a:pt x="266659" y="40885"/>
                      <a:pt x="266659" y="35556"/>
                    </a:cubicBezTo>
                    <a:lnTo>
                      <a:pt x="266659" y="19377"/>
                    </a:lnTo>
                    <a:close/>
                    <a:moveTo>
                      <a:pt x="217267" y="0"/>
                    </a:moveTo>
                    <a:lnTo>
                      <a:pt x="390866" y="0"/>
                    </a:lnTo>
                    <a:cubicBezTo>
                      <a:pt x="394166" y="0"/>
                      <a:pt x="397271" y="1744"/>
                      <a:pt x="399018" y="4553"/>
                    </a:cubicBezTo>
                    <a:cubicBezTo>
                      <a:pt x="400861" y="7363"/>
                      <a:pt x="401055" y="10948"/>
                      <a:pt x="399600" y="13951"/>
                    </a:cubicBezTo>
                    <a:lnTo>
                      <a:pt x="346909" y="123817"/>
                    </a:lnTo>
                    <a:lnTo>
                      <a:pt x="360106" y="123817"/>
                    </a:lnTo>
                    <a:cubicBezTo>
                      <a:pt x="365443" y="123817"/>
                      <a:pt x="369809" y="128176"/>
                      <a:pt x="369809" y="133505"/>
                    </a:cubicBezTo>
                    <a:cubicBezTo>
                      <a:pt x="369809" y="135539"/>
                      <a:pt x="369227" y="137380"/>
                      <a:pt x="368160" y="138930"/>
                    </a:cubicBezTo>
                    <a:cubicBezTo>
                      <a:pt x="419298" y="164798"/>
                      <a:pt x="467720" y="205877"/>
                      <a:pt x="504594" y="255578"/>
                    </a:cubicBezTo>
                    <a:cubicBezTo>
                      <a:pt x="552725" y="320392"/>
                      <a:pt x="578925" y="394217"/>
                      <a:pt x="580671" y="469786"/>
                    </a:cubicBezTo>
                    <a:cubicBezTo>
                      <a:pt x="596586" y="474437"/>
                      <a:pt x="608133" y="489066"/>
                      <a:pt x="608133" y="506408"/>
                    </a:cubicBezTo>
                    <a:cubicBezTo>
                      <a:pt x="608133" y="527432"/>
                      <a:pt x="590957" y="544483"/>
                      <a:pt x="569900" y="544483"/>
                    </a:cubicBezTo>
                    <a:lnTo>
                      <a:pt x="38233" y="544483"/>
                    </a:lnTo>
                    <a:cubicBezTo>
                      <a:pt x="17176" y="544483"/>
                      <a:pt x="0" y="527432"/>
                      <a:pt x="0" y="506408"/>
                    </a:cubicBezTo>
                    <a:cubicBezTo>
                      <a:pt x="0" y="489066"/>
                      <a:pt x="11450" y="474437"/>
                      <a:pt x="27365" y="469786"/>
                    </a:cubicBezTo>
                    <a:cubicBezTo>
                      <a:pt x="29208" y="394217"/>
                      <a:pt x="55408" y="320392"/>
                      <a:pt x="103539" y="255578"/>
                    </a:cubicBezTo>
                    <a:cubicBezTo>
                      <a:pt x="140316" y="205877"/>
                      <a:pt x="188738" y="164798"/>
                      <a:pt x="239973" y="138930"/>
                    </a:cubicBezTo>
                    <a:cubicBezTo>
                      <a:pt x="238906" y="137380"/>
                      <a:pt x="238324" y="135539"/>
                      <a:pt x="238324" y="133505"/>
                    </a:cubicBezTo>
                    <a:cubicBezTo>
                      <a:pt x="238324" y="128176"/>
                      <a:pt x="242593" y="123817"/>
                      <a:pt x="248027" y="123817"/>
                    </a:cubicBezTo>
                    <a:lnTo>
                      <a:pt x="261225" y="123817"/>
                    </a:lnTo>
                    <a:lnTo>
                      <a:pt x="208533" y="13951"/>
                    </a:lnTo>
                    <a:cubicBezTo>
                      <a:pt x="207078" y="10948"/>
                      <a:pt x="207272" y="7363"/>
                      <a:pt x="209018" y="4553"/>
                    </a:cubicBezTo>
                    <a:cubicBezTo>
                      <a:pt x="210862" y="1744"/>
                      <a:pt x="213967" y="0"/>
                      <a:pt x="21726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grpSp>
            <p:nvGrpSpPr>
              <p:cNvPr id="3397" name="íṩľiḋê"/>
              <p:cNvGrpSpPr/>
              <p:nvPr/>
            </p:nvGrpSpPr>
            <p:grpSpPr>
              <a:xfrm>
                <a:off x="8982698" y="5728388"/>
                <a:ext cx="124850" cy="169535"/>
                <a:chOff x="9107045" y="6146733"/>
                <a:chExt cx="164920" cy="22394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433" name="işlîḓe"/>
                <p:cNvSpPr/>
                <p:nvPr/>
              </p:nvSpPr>
              <p:spPr bwMode="auto">
                <a:xfrm>
                  <a:off x="9107045" y="6250893"/>
                  <a:ext cx="29511" cy="2951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34" name="ïšlîḋé"/>
                <p:cNvSpPr/>
                <p:nvPr/>
              </p:nvSpPr>
              <p:spPr bwMode="auto">
                <a:xfrm>
                  <a:off x="9107045" y="6297765"/>
                  <a:ext cx="29511" cy="2603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35" name="i$ḻiḍe"/>
                <p:cNvSpPr/>
                <p:nvPr/>
              </p:nvSpPr>
              <p:spPr bwMode="auto">
                <a:xfrm>
                  <a:off x="9107045" y="6341165"/>
                  <a:ext cx="29511" cy="2951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36" name="îŝlíďê"/>
                <p:cNvSpPr/>
                <p:nvPr/>
              </p:nvSpPr>
              <p:spPr bwMode="auto">
                <a:xfrm>
                  <a:off x="9153917" y="6250893"/>
                  <a:ext cx="29511" cy="2951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37" name="íṧḷïḍe"/>
                <p:cNvSpPr/>
                <p:nvPr/>
              </p:nvSpPr>
              <p:spPr bwMode="auto">
                <a:xfrm>
                  <a:off x="9153917" y="6297765"/>
                  <a:ext cx="29511" cy="2603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38" name="iṧḻïḍé"/>
                <p:cNvSpPr/>
                <p:nvPr/>
              </p:nvSpPr>
              <p:spPr bwMode="auto">
                <a:xfrm>
                  <a:off x="9153917" y="6341165"/>
                  <a:ext cx="29511" cy="2951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39" name="îṧľîďê"/>
                <p:cNvSpPr/>
                <p:nvPr/>
              </p:nvSpPr>
              <p:spPr bwMode="auto">
                <a:xfrm>
                  <a:off x="9200789" y="6250893"/>
                  <a:ext cx="24304" cy="2951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40" name="íṡḷîďe"/>
                <p:cNvSpPr/>
                <p:nvPr/>
              </p:nvSpPr>
              <p:spPr bwMode="auto">
                <a:xfrm>
                  <a:off x="9199921" y="6297784"/>
                  <a:ext cx="26039" cy="25999"/>
                </a:xfrm>
                <a:custGeom>
                  <a:avLst/>
                  <a:gdLst>
                    <a:gd name="connsiteX0" fmla="*/ 441914 w 600088"/>
                    <a:gd name="connsiteY0" fmla="*/ 207174 h 599171"/>
                    <a:gd name="connsiteX1" fmla="*/ 245963 w 600088"/>
                    <a:gd name="connsiteY1" fmla="*/ 459997 h 599171"/>
                    <a:gd name="connsiteX2" fmla="*/ 300172 w 600088"/>
                    <a:gd name="connsiteY2" fmla="*/ 468901 h 599171"/>
                    <a:gd name="connsiteX3" fmla="*/ 469605 w 600088"/>
                    <a:gd name="connsiteY3" fmla="*/ 299727 h 599171"/>
                    <a:gd name="connsiteX4" fmla="*/ 441914 w 600088"/>
                    <a:gd name="connsiteY4" fmla="*/ 207174 h 599171"/>
                    <a:gd name="connsiteX5" fmla="*/ 440271 w 600088"/>
                    <a:gd name="connsiteY5" fmla="*/ 132663 h 599171"/>
                    <a:gd name="connsiteX6" fmla="*/ 459045 w 600088"/>
                    <a:gd name="connsiteY6" fmla="*/ 153048 h 599171"/>
                    <a:gd name="connsiteX7" fmla="*/ 516539 w 600088"/>
                    <a:gd name="connsiteY7" fmla="*/ 299727 h 599171"/>
                    <a:gd name="connsiteX8" fmla="*/ 300172 w 600088"/>
                    <a:gd name="connsiteY8" fmla="*/ 515763 h 599171"/>
                    <a:gd name="connsiteX9" fmla="*/ 197856 w 600088"/>
                    <a:gd name="connsiteY9" fmla="*/ 490223 h 599171"/>
                    <a:gd name="connsiteX10" fmla="*/ 173450 w 600088"/>
                    <a:gd name="connsiteY10" fmla="*/ 477102 h 599171"/>
                    <a:gd name="connsiteX11" fmla="*/ 300142 w 600088"/>
                    <a:gd name="connsiteY11" fmla="*/ 130494 h 599171"/>
                    <a:gd name="connsiteX12" fmla="*/ 130698 w 600088"/>
                    <a:gd name="connsiteY12" fmla="*/ 299708 h 599171"/>
                    <a:gd name="connsiteX13" fmla="*/ 158157 w 600088"/>
                    <a:gd name="connsiteY13" fmla="*/ 392284 h 599171"/>
                    <a:gd name="connsiteX14" fmla="*/ 354120 w 600088"/>
                    <a:gd name="connsiteY14" fmla="*/ 139166 h 599171"/>
                    <a:gd name="connsiteX15" fmla="*/ 300142 w 600088"/>
                    <a:gd name="connsiteY15" fmla="*/ 130494 h 599171"/>
                    <a:gd name="connsiteX16" fmla="*/ 300142 w 600088"/>
                    <a:gd name="connsiteY16" fmla="*/ 83620 h 599171"/>
                    <a:gd name="connsiteX17" fmla="*/ 402231 w 600088"/>
                    <a:gd name="connsiteY17" fmla="*/ 109166 h 599171"/>
                    <a:gd name="connsiteX18" fmla="*/ 426638 w 600088"/>
                    <a:gd name="connsiteY18" fmla="*/ 122291 h 599171"/>
                    <a:gd name="connsiteX19" fmla="*/ 160034 w 600088"/>
                    <a:gd name="connsiteY19" fmla="*/ 466579 h 599171"/>
                    <a:gd name="connsiteX20" fmla="*/ 141259 w 600088"/>
                    <a:gd name="connsiteY20" fmla="*/ 446423 h 599171"/>
                    <a:gd name="connsiteX21" fmla="*/ 83761 w 600088"/>
                    <a:gd name="connsiteY21" fmla="*/ 299708 h 599171"/>
                    <a:gd name="connsiteX22" fmla="*/ 300142 w 600088"/>
                    <a:gd name="connsiteY22" fmla="*/ 83620 h 599171"/>
                    <a:gd name="connsiteX23" fmla="*/ 300161 w 600088"/>
                    <a:gd name="connsiteY23" fmla="*/ 46865 h 599171"/>
                    <a:gd name="connsiteX24" fmla="*/ 46937 w 600088"/>
                    <a:gd name="connsiteY24" fmla="*/ 299703 h 599171"/>
                    <a:gd name="connsiteX25" fmla="*/ 300161 w 600088"/>
                    <a:gd name="connsiteY25" fmla="*/ 552306 h 599171"/>
                    <a:gd name="connsiteX26" fmla="*/ 553151 w 600088"/>
                    <a:gd name="connsiteY26" fmla="*/ 299703 h 599171"/>
                    <a:gd name="connsiteX27" fmla="*/ 300161 w 600088"/>
                    <a:gd name="connsiteY27" fmla="*/ 46865 h 599171"/>
                    <a:gd name="connsiteX28" fmla="*/ 300161 w 600088"/>
                    <a:gd name="connsiteY28" fmla="*/ 0 h 599171"/>
                    <a:gd name="connsiteX29" fmla="*/ 600088 w 600088"/>
                    <a:gd name="connsiteY29" fmla="*/ 299703 h 599171"/>
                    <a:gd name="connsiteX30" fmla="*/ 300161 w 600088"/>
                    <a:gd name="connsiteY30" fmla="*/ 599171 h 599171"/>
                    <a:gd name="connsiteX31" fmla="*/ 0 w 600088"/>
                    <a:gd name="connsiteY31" fmla="*/ 299703 h 599171"/>
                    <a:gd name="connsiteX32" fmla="*/ 300161 w 600088"/>
                    <a:gd name="connsiteY32" fmla="*/ 0 h 599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0088" h="599171">
                      <a:moveTo>
                        <a:pt x="441914" y="207174"/>
                      </a:moveTo>
                      <a:lnTo>
                        <a:pt x="245963" y="459997"/>
                      </a:lnTo>
                      <a:cubicBezTo>
                        <a:pt x="263329" y="465855"/>
                        <a:pt x="281633" y="468901"/>
                        <a:pt x="300172" y="468901"/>
                      </a:cubicBezTo>
                      <a:cubicBezTo>
                        <a:pt x="393571" y="468901"/>
                        <a:pt x="469605" y="392984"/>
                        <a:pt x="469605" y="299727"/>
                      </a:cubicBezTo>
                      <a:cubicBezTo>
                        <a:pt x="469605" y="266455"/>
                        <a:pt x="459983" y="234354"/>
                        <a:pt x="441914" y="207174"/>
                      </a:cubicBezTo>
                      <a:close/>
                      <a:moveTo>
                        <a:pt x="440271" y="132663"/>
                      </a:moveTo>
                      <a:lnTo>
                        <a:pt x="459045" y="153048"/>
                      </a:lnTo>
                      <a:cubicBezTo>
                        <a:pt x="496123" y="193116"/>
                        <a:pt x="516539" y="245133"/>
                        <a:pt x="516539" y="299727"/>
                      </a:cubicBezTo>
                      <a:cubicBezTo>
                        <a:pt x="516539" y="418758"/>
                        <a:pt x="419385" y="515763"/>
                        <a:pt x="300172" y="515763"/>
                      </a:cubicBezTo>
                      <a:cubicBezTo>
                        <a:pt x="264502" y="515763"/>
                        <a:pt x="229067" y="506859"/>
                        <a:pt x="197856" y="490223"/>
                      </a:cubicBezTo>
                      <a:lnTo>
                        <a:pt x="173450" y="477102"/>
                      </a:lnTo>
                      <a:close/>
                      <a:moveTo>
                        <a:pt x="300142" y="130494"/>
                      </a:moveTo>
                      <a:cubicBezTo>
                        <a:pt x="206737" y="130494"/>
                        <a:pt x="130698" y="206429"/>
                        <a:pt x="130698" y="299708"/>
                      </a:cubicBezTo>
                      <a:cubicBezTo>
                        <a:pt x="130698" y="332754"/>
                        <a:pt x="140320" y="364863"/>
                        <a:pt x="158157" y="392284"/>
                      </a:cubicBezTo>
                      <a:lnTo>
                        <a:pt x="354120" y="139166"/>
                      </a:lnTo>
                      <a:cubicBezTo>
                        <a:pt x="336753" y="133306"/>
                        <a:pt x="318448" y="130494"/>
                        <a:pt x="300142" y="130494"/>
                      </a:cubicBezTo>
                      <a:close/>
                      <a:moveTo>
                        <a:pt x="300142" y="83620"/>
                      </a:moveTo>
                      <a:cubicBezTo>
                        <a:pt x="335580" y="83620"/>
                        <a:pt x="371017" y="92292"/>
                        <a:pt x="402231" y="109166"/>
                      </a:cubicBezTo>
                      <a:lnTo>
                        <a:pt x="426638" y="122291"/>
                      </a:lnTo>
                      <a:lnTo>
                        <a:pt x="160034" y="466579"/>
                      </a:lnTo>
                      <a:lnTo>
                        <a:pt x="141259" y="446423"/>
                      </a:lnTo>
                      <a:cubicBezTo>
                        <a:pt x="104179" y="406346"/>
                        <a:pt x="83761" y="354082"/>
                        <a:pt x="83761" y="299708"/>
                      </a:cubicBezTo>
                      <a:cubicBezTo>
                        <a:pt x="83761" y="180414"/>
                        <a:pt x="180687" y="83620"/>
                        <a:pt x="300142" y="83620"/>
                      </a:cubicBezTo>
                      <a:close/>
                      <a:moveTo>
                        <a:pt x="300161" y="46865"/>
                      </a:moveTo>
                      <a:cubicBezTo>
                        <a:pt x="160524" y="46865"/>
                        <a:pt x="46937" y="160279"/>
                        <a:pt x="46937" y="299703"/>
                      </a:cubicBezTo>
                      <a:cubicBezTo>
                        <a:pt x="46937" y="439127"/>
                        <a:pt x="160524" y="552306"/>
                        <a:pt x="300161" y="552306"/>
                      </a:cubicBezTo>
                      <a:cubicBezTo>
                        <a:pt x="439799" y="552306"/>
                        <a:pt x="553151" y="439127"/>
                        <a:pt x="553151" y="299703"/>
                      </a:cubicBezTo>
                      <a:cubicBezTo>
                        <a:pt x="553151" y="160279"/>
                        <a:pt x="439799" y="46865"/>
                        <a:pt x="300161" y="46865"/>
                      </a:cubicBezTo>
                      <a:close/>
                      <a:moveTo>
                        <a:pt x="300161" y="0"/>
                      </a:moveTo>
                      <a:cubicBezTo>
                        <a:pt x="465614" y="0"/>
                        <a:pt x="600088" y="134503"/>
                        <a:pt x="600088" y="299703"/>
                      </a:cubicBezTo>
                      <a:cubicBezTo>
                        <a:pt x="600088" y="464902"/>
                        <a:pt x="465614" y="599171"/>
                        <a:pt x="300161" y="599171"/>
                      </a:cubicBezTo>
                      <a:cubicBezTo>
                        <a:pt x="134709" y="599171"/>
                        <a:pt x="0" y="464902"/>
                        <a:pt x="0" y="299703"/>
                      </a:cubicBezTo>
                      <a:cubicBezTo>
                        <a:pt x="0" y="134503"/>
                        <a:pt x="134709" y="0"/>
                        <a:pt x="3001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41" name="ïŝ1íḋê"/>
                <p:cNvSpPr/>
                <p:nvPr/>
              </p:nvSpPr>
              <p:spPr bwMode="auto">
                <a:xfrm>
                  <a:off x="9244189" y="6250893"/>
                  <a:ext cx="27776" cy="2951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42" name="íşľiḑè"/>
                <p:cNvSpPr/>
                <p:nvPr/>
              </p:nvSpPr>
              <p:spPr bwMode="auto">
                <a:xfrm>
                  <a:off x="9244189" y="6297765"/>
                  <a:ext cx="27776" cy="2603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43" name="iṣḷíḓe"/>
                <p:cNvSpPr/>
                <p:nvPr/>
              </p:nvSpPr>
              <p:spPr bwMode="auto">
                <a:xfrm>
                  <a:off x="9124405" y="6146733"/>
                  <a:ext cx="19095" cy="65968"/>
                </a:xfrm>
                <a:custGeom>
                  <a:avLst/>
                  <a:gdLst>
                    <a:gd name="T0" fmla="*/ 3 w 5"/>
                    <a:gd name="T1" fmla="*/ 18 h 18"/>
                    <a:gd name="T2" fmla="*/ 5 w 5"/>
                    <a:gd name="T3" fmla="*/ 15 h 18"/>
                    <a:gd name="T4" fmla="*/ 5 w 5"/>
                    <a:gd name="T5" fmla="*/ 2 h 18"/>
                    <a:gd name="T6" fmla="*/ 3 w 5"/>
                    <a:gd name="T7" fmla="*/ 0 h 18"/>
                    <a:gd name="T8" fmla="*/ 0 w 5"/>
                    <a:gd name="T9" fmla="*/ 2 h 18"/>
                    <a:gd name="T10" fmla="*/ 0 w 5"/>
                    <a:gd name="T11" fmla="*/ 15 h 18"/>
                    <a:gd name="T12" fmla="*/ 3 w 5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8">
                      <a:moveTo>
                        <a:pt x="3" y="18"/>
                      </a:moveTo>
                      <a:cubicBezTo>
                        <a:pt x="4" y="18"/>
                        <a:pt x="5" y="17"/>
                        <a:pt x="5" y="1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1" y="18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44" name="ïśḻídê"/>
                <p:cNvSpPr/>
                <p:nvPr/>
              </p:nvSpPr>
              <p:spPr bwMode="auto">
                <a:xfrm>
                  <a:off x="9237245" y="6146733"/>
                  <a:ext cx="17360" cy="65968"/>
                </a:xfrm>
                <a:custGeom>
                  <a:avLst/>
                  <a:gdLst>
                    <a:gd name="T0" fmla="*/ 2 w 5"/>
                    <a:gd name="T1" fmla="*/ 18 h 18"/>
                    <a:gd name="T2" fmla="*/ 5 w 5"/>
                    <a:gd name="T3" fmla="*/ 15 h 18"/>
                    <a:gd name="T4" fmla="*/ 5 w 5"/>
                    <a:gd name="T5" fmla="*/ 2 h 18"/>
                    <a:gd name="T6" fmla="*/ 2 w 5"/>
                    <a:gd name="T7" fmla="*/ 0 h 18"/>
                    <a:gd name="T8" fmla="*/ 0 w 5"/>
                    <a:gd name="T9" fmla="*/ 2 h 18"/>
                    <a:gd name="T10" fmla="*/ 0 w 5"/>
                    <a:gd name="T11" fmla="*/ 15 h 18"/>
                    <a:gd name="T12" fmla="*/ 2 w 5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8">
                      <a:moveTo>
                        <a:pt x="2" y="18"/>
                      </a:moveTo>
                      <a:cubicBezTo>
                        <a:pt x="4" y="18"/>
                        <a:pt x="5" y="17"/>
                        <a:pt x="5" y="1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1" y="18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</p:grpSp>
          <p:sp>
            <p:nvSpPr>
              <p:cNvPr id="3398" name="íšḻîďé"/>
              <p:cNvSpPr/>
              <p:nvPr/>
            </p:nvSpPr>
            <p:spPr bwMode="auto">
              <a:xfrm>
                <a:off x="8287585" y="4476095"/>
                <a:ext cx="354842" cy="317701"/>
              </a:xfrm>
              <a:custGeom>
                <a:avLst/>
                <a:gdLst>
                  <a:gd name="connsiteX0" fmla="*/ 428791 w 608133"/>
                  <a:gd name="connsiteY0" fmla="*/ 468343 h 544483"/>
                  <a:gd name="connsiteX1" fmla="*/ 506412 w 608133"/>
                  <a:gd name="connsiteY1" fmla="*/ 468343 h 544483"/>
                  <a:gd name="connsiteX2" fmla="*/ 516115 w 608133"/>
                  <a:gd name="connsiteY2" fmla="*/ 478046 h 544483"/>
                  <a:gd name="connsiteX3" fmla="*/ 506412 w 608133"/>
                  <a:gd name="connsiteY3" fmla="*/ 487748 h 544483"/>
                  <a:gd name="connsiteX4" fmla="*/ 428791 w 608133"/>
                  <a:gd name="connsiteY4" fmla="*/ 487748 h 544483"/>
                  <a:gd name="connsiteX5" fmla="*/ 419088 w 608133"/>
                  <a:gd name="connsiteY5" fmla="*/ 478046 h 544483"/>
                  <a:gd name="connsiteX6" fmla="*/ 428791 w 608133"/>
                  <a:gd name="connsiteY6" fmla="*/ 468343 h 544483"/>
                  <a:gd name="connsiteX7" fmla="*/ 313720 w 608133"/>
                  <a:gd name="connsiteY7" fmla="*/ 321170 h 544483"/>
                  <a:gd name="connsiteX8" fmla="*/ 313720 w 608133"/>
                  <a:gd name="connsiteY8" fmla="*/ 385788 h 544483"/>
                  <a:gd name="connsiteX9" fmla="*/ 355439 w 608133"/>
                  <a:gd name="connsiteY9" fmla="*/ 352752 h 544483"/>
                  <a:gd name="connsiteX10" fmla="*/ 313720 w 608133"/>
                  <a:gd name="connsiteY10" fmla="*/ 321170 h 544483"/>
                  <a:gd name="connsiteX11" fmla="*/ 294315 w 608133"/>
                  <a:gd name="connsiteY11" fmla="*/ 233494 h 544483"/>
                  <a:gd name="connsiteX12" fmla="*/ 252693 w 608133"/>
                  <a:gd name="connsiteY12" fmla="*/ 266530 h 544483"/>
                  <a:gd name="connsiteX13" fmla="*/ 294315 w 608133"/>
                  <a:gd name="connsiteY13" fmla="*/ 298112 h 544483"/>
                  <a:gd name="connsiteX14" fmla="*/ 304018 w 608133"/>
                  <a:gd name="connsiteY14" fmla="*/ 188833 h 544483"/>
                  <a:gd name="connsiteX15" fmla="*/ 313720 w 608133"/>
                  <a:gd name="connsiteY15" fmla="*/ 198521 h 544483"/>
                  <a:gd name="connsiteX16" fmla="*/ 313720 w 608133"/>
                  <a:gd name="connsiteY16" fmla="*/ 214022 h 544483"/>
                  <a:gd name="connsiteX17" fmla="*/ 374843 w 608133"/>
                  <a:gd name="connsiteY17" fmla="*/ 266530 h 544483"/>
                  <a:gd name="connsiteX18" fmla="*/ 365141 w 608133"/>
                  <a:gd name="connsiteY18" fmla="*/ 276218 h 544483"/>
                  <a:gd name="connsiteX19" fmla="*/ 355439 w 608133"/>
                  <a:gd name="connsiteY19" fmla="*/ 266530 h 544483"/>
                  <a:gd name="connsiteX20" fmla="*/ 313720 w 608133"/>
                  <a:gd name="connsiteY20" fmla="*/ 233494 h 544483"/>
                  <a:gd name="connsiteX21" fmla="*/ 313720 w 608133"/>
                  <a:gd name="connsiteY21" fmla="*/ 301406 h 544483"/>
                  <a:gd name="connsiteX22" fmla="*/ 374843 w 608133"/>
                  <a:gd name="connsiteY22" fmla="*/ 352752 h 544483"/>
                  <a:gd name="connsiteX23" fmla="*/ 313720 w 608133"/>
                  <a:gd name="connsiteY23" fmla="*/ 405261 h 544483"/>
                  <a:gd name="connsiteX24" fmla="*/ 313720 w 608133"/>
                  <a:gd name="connsiteY24" fmla="*/ 420761 h 544483"/>
                  <a:gd name="connsiteX25" fmla="*/ 304018 w 608133"/>
                  <a:gd name="connsiteY25" fmla="*/ 430449 h 544483"/>
                  <a:gd name="connsiteX26" fmla="*/ 294315 w 608133"/>
                  <a:gd name="connsiteY26" fmla="*/ 420761 h 544483"/>
                  <a:gd name="connsiteX27" fmla="*/ 294315 w 608133"/>
                  <a:gd name="connsiteY27" fmla="*/ 405261 h 544483"/>
                  <a:gd name="connsiteX28" fmla="*/ 233289 w 608133"/>
                  <a:gd name="connsiteY28" fmla="*/ 352752 h 544483"/>
                  <a:gd name="connsiteX29" fmla="*/ 242991 w 608133"/>
                  <a:gd name="connsiteY29" fmla="*/ 343064 h 544483"/>
                  <a:gd name="connsiteX30" fmla="*/ 252693 w 608133"/>
                  <a:gd name="connsiteY30" fmla="*/ 352752 h 544483"/>
                  <a:gd name="connsiteX31" fmla="*/ 294315 w 608133"/>
                  <a:gd name="connsiteY31" fmla="*/ 385788 h 544483"/>
                  <a:gd name="connsiteX32" fmla="*/ 294315 w 608133"/>
                  <a:gd name="connsiteY32" fmla="*/ 317779 h 544483"/>
                  <a:gd name="connsiteX33" fmla="*/ 233289 w 608133"/>
                  <a:gd name="connsiteY33" fmla="*/ 266530 h 544483"/>
                  <a:gd name="connsiteX34" fmla="*/ 294315 w 608133"/>
                  <a:gd name="connsiteY34" fmla="*/ 214022 h 544483"/>
                  <a:gd name="connsiteX35" fmla="*/ 294315 w 608133"/>
                  <a:gd name="connsiteY35" fmla="*/ 198521 h 544483"/>
                  <a:gd name="connsiteX36" fmla="*/ 304018 w 608133"/>
                  <a:gd name="connsiteY36" fmla="*/ 188833 h 544483"/>
                  <a:gd name="connsiteX37" fmla="*/ 278303 w 608133"/>
                  <a:gd name="connsiteY37" fmla="*/ 143193 h 544483"/>
                  <a:gd name="connsiteX38" fmla="*/ 46869 w 608133"/>
                  <a:gd name="connsiteY38" fmla="*/ 468333 h 544483"/>
                  <a:gd name="connsiteX39" fmla="*/ 62880 w 608133"/>
                  <a:gd name="connsiteY39" fmla="*/ 468333 h 544483"/>
                  <a:gd name="connsiteX40" fmla="*/ 72584 w 608133"/>
                  <a:gd name="connsiteY40" fmla="*/ 478021 h 544483"/>
                  <a:gd name="connsiteX41" fmla="*/ 62880 w 608133"/>
                  <a:gd name="connsiteY41" fmla="*/ 487710 h 544483"/>
                  <a:gd name="connsiteX42" fmla="*/ 37262 w 608133"/>
                  <a:gd name="connsiteY42" fmla="*/ 487710 h 544483"/>
                  <a:gd name="connsiteX43" fmla="*/ 19407 w 608133"/>
                  <a:gd name="connsiteY43" fmla="*/ 506408 h 544483"/>
                  <a:gd name="connsiteX44" fmla="*/ 38233 w 608133"/>
                  <a:gd name="connsiteY44" fmla="*/ 525106 h 544483"/>
                  <a:gd name="connsiteX45" fmla="*/ 569900 w 608133"/>
                  <a:gd name="connsiteY45" fmla="*/ 525106 h 544483"/>
                  <a:gd name="connsiteX46" fmla="*/ 588726 w 608133"/>
                  <a:gd name="connsiteY46" fmla="*/ 506408 h 544483"/>
                  <a:gd name="connsiteX47" fmla="*/ 570871 w 608133"/>
                  <a:gd name="connsiteY47" fmla="*/ 487710 h 544483"/>
                  <a:gd name="connsiteX48" fmla="*/ 545253 w 608133"/>
                  <a:gd name="connsiteY48" fmla="*/ 487710 h 544483"/>
                  <a:gd name="connsiteX49" fmla="*/ 535549 w 608133"/>
                  <a:gd name="connsiteY49" fmla="*/ 478021 h 544483"/>
                  <a:gd name="connsiteX50" fmla="*/ 545253 w 608133"/>
                  <a:gd name="connsiteY50" fmla="*/ 468333 h 544483"/>
                  <a:gd name="connsiteX51" fmla="*/ 561264 w 608133"/>
                  <a:gd name="connsiteY51" fmla="*/ 468333 h 544483"/>
                  <a:gd name="connsiteX52" fmla="*/ 329733 w 608133"/>
                  <a:gd name="connsiteY52" fmla="*/ 143193 h 544483"/>
                  <a:gd name="connsiteX53" fmla="*/ 232696 w 608133"/>
                  <a:gd name="connsiteY53" fmla="*/ 19377 h 544483"/>
                  <a:gd name="connsiteX54" fmla="*/ 282670 w 608133"/>
                  <a:gd name="connsiteY54" fmla="*/ 123817 h 544483"/>
                  <a:gd name="connsiteX55" fmla="*/ 325366 w 608133"/>
                  <a:gd name="connsiteY55" fmla="*/ 123817 h 544483"/>
                  <a:gd name="connsiteX56" fmla="*/ 375437 w 608133"/>
                  <a:gd name="connsiteY56" fmla="*/ 19377 h 544483"/>
                  <a:gd name="connsiteX57" fmla="*/ 286066 w 608133"/>
                  <a:gd name="connsiteY57" fmla="*/ 19377 h 544483"/>
                  <a:gd name="connsiteX58" fmla="*/ 286066 w 608133"/>
                  <a:gd name="connsiteY58" fmla="*/ 35556 h 544483"/>
                  <a:gd name="connsiteX59" fmla="*/ 276362 w 608133"/>
                  <a:gd name="connsiteY59" fmla="*/ 45244 h 544483"/>
                  <a:gd name="connsiteX60" fmla="*/ 266659 w 608133"/>
                  <a:gd name="connsiteY60" fmla="*/ 35556 h 544483"/>
                  <a:gd name="connsiteX61" fmla="*/ 266659 w 608133"/>
                  <a:gd name="connsiteY61" fmla="*/ 19377 h 544483"/>
                  <a:gd name="connsiteX62" fmla="*/ 217267 w 608133"/>
                  <a:gd name="connsiteY62" fmla="*/ 0 h 544483"/>
                  <a:gd name="connsiteX63" fmla="*/ 390866 w 608133"/>
                  <a:gd name="connsiteY63" fmla="*/ 0 h 544483"/>
                  <a:gd name="connsiteX64" fmla="*/ 399018 w 608133"/>
                  <a:gd name="connsiteY64" fmla="*/ 4553 h 544483"/>
                  <a:gd name="connsiteX65" fmla="*/ 399600 w 608133"/>
                  <a:gd name="connsiteY65" fmla="*/ 13951 h 544483"/>
                  <a:gd name="connsiteX66" fmla="*/ 346909 w 608133"/>
                  <a:gd name="connsiteY66" fmla="*/ 123817 h 544483"/>
                  <a:gd name="connsiteX67" fmla="*/ 360106 w 608133"/>
                  <a:gd name="connsiteY67" fmla="*/ 123817 h 544483"/>
                  <a:gd name="connsiteX68" fmla="*/ 369809 w 608133"/>
                  <a:gd name="connsiteY68" fmla="*/ 133505 h 544483"/>
                  <a:gd name="connsiteX69" fmla="*/ 368160 w 608133"/>
                  <a:gd name="connsiteY69" fmla="*/ 138930 h 544483"/>
                  <a:gd name="connsiteX70" fmla="*/ 504594 w 608133"/>
                  <a:gd name="connsiteY70" fmla="*/ 255578 h 544483"/>
                  <a:gd name="connsiteX71" fmla="*/ 580671 w 608133"/>
                  <a:gd name="connsiteY71" fmla="*/ 469786 h 544483"/>
                  <a:gd name="connsiteX72" fmla="*/ 608133 w 608133"/>
                  <a:gd name="connsiteY72" fmla="*/ 506408 h 544483"/>
                  <a:gd name="connsiteX73" fmla="*/ 569900 w 608133"/>
                  <a:gd name="connsiteY73" fmla="*/ 544483 h 544483"/>
                  <a:gd name="connsiteX74" fmla="*/ 38233 w 608133"/>
                  <a:gd name="connsiteY74" fmla="*/ 544483 h 544483"/>
                  <a:gd name="connsiteX75" fmla="*/ 0 w 608133"/>
                  <a:gd name="connsiteY75" fmla="*/ 506408 h 544483"/>
                  <a:gd name="connsiteX76" fmla="*/ 27365 w 608133"/>
                  <a:gd name="connsiteY76" fmla="*/ 469786 h 544483"/>
                  <a:gd name="connsiteX77" fmla="*/ 103539 w 608133"/>
                  <a:gd name="connsiteY77" fmla="*/ 255578 h 544483"/>
                  <a:gd name="connsiteX78" fmla="*/ 239973 w 608133"/>
                  <a:gd name="connsiteY78" fmla="*/ 138930 h 544483"/>
                  <a:gd name="connsiteX79" fmla="*/ 238324 w 608133"/>
                  <a:gd name="connsiteY79" fmla="*/ 133505 h 544483"/>
                  <a:gd name="connsiteX80" fmla="*/ 248027 w 608133"/>
                  <a:gd name="connsiteY80" fmla="*/ 123817 h 544483"/>
                  <a:gd name="connsiteX81" fmla="*/ 261225 w 608133"/>
                  <a:gd name="connsiteY81" fmla="*/ 123817 h 544483"/>
                  <a:gd name="connsiteX82" fmla="*/ 208533 w 608133"/>
                  <a:gd name="connsiteY82" fmla="*/ 13951 h 544483"/>
                  <a:gd name="connsiteX83" fmla="*/ 209018 w 608133"/>
                  <a:gd name="connsiteY83" fmla="*/ 4553 h 544483"/>
                  <a:gd name="connsiteX84" fmla="*/ 217267 w 608133"/>
                  <a:gd name="connsiteY84" fmla="*/ 0 h 54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08133" h="544483">
                    <a:moveTo>
                      <a:pt x="428791" y="468343"/>
                    </a:moveTo>
                    <a:lnTo>
                      <a:pt x="506412" y="468343"/>
                    </a:lnTo>
                    <a:cubicBezTo>
                      <a:pt x="511749" y="468343"/>
                      <a:pt x="516115" y="472612"/>
                      <a:pt x="516115" y="478046"/>
                    </a:cubicBezTo>
                    <a:cubicBezTo>
                      <a:pt x="516115" y="483382"/>
                      <a:pt x="511749" y="487748"/>
                      <a:pt x="506412" y="487748"/>
                    </a:cubicBezTo>
                    <a:lnTo>
                      <a:pt x="428791" y="487748"/>
                    </a:lnTo>
                    <a:cubicBezTo>
                      <a:pt x="423357" y="487748"/>
                      <a:pt x="419088" y="483382"/>
                      <a:pt x="419088" y="478046"/>
                    </a:cubicBezTo>
                    <a:cubicBezTo>
                      <a:pt x="419088" y="472612"/>
                      <a:pt x="423357" y="468343"/>
                      <a:pt x="428791" y="468343"/>
                    </a:cubicBezTo>
                    <a:close/>
                    <a:moveTo>
                      <a:pt x="313720" y="321170"/>
                    </a:moveTo>
                    <a:lnTo>
                      <a:pt x="313720" y="385788"/>
                    </a:lnTo>
                    <a:cubicBezTo>
                      <a:pt x="334676" y="383657"/>
                      <a:pt x="355439" y="374162"/>
                      <a:pt x="355439" y="352752"/>
                    </a:cubicBezTo>
                    <a:cubicBezTo>
                      <a:pt x="355439" y="332795"/>
                      <a:pt x="342050" y="326401"/>
                      <a:pt x="313720" y="321170"/>
                    </a:cubicBezTo>
                    <a:close/>
                    <a:moveTo>
                      <a:pt x="294315" y="233494"/>
                    </a:moveTo>
                    <a:cubicBezTo>
                      <a:pt x="273456" y="235626"/>
                      <a:pt x="252693" y="245120"/>
                      <a:pt x="252693" y="266530"/>
                    </a:cubicBezTo>
                    <a:cubicBezTo>
                      <a:pt x="252693" y="286487"/>
                      <a:pt x="266082" y="292784"/>
                      <a:pt x="294315" y="298112"/>
                    </a:cubicBezTo>
                    <a:close/>
                    <a:moveTo>
                      <a:pt x="304018" y="188833"/>
                    </a:moveTo>
                    <a:cubicBezTo>
                      <a:pt x="309451" y="188833"/>
                      <a:pt x="313720" y="193193"/>
                      <a:pt x="313720" y="198521"/>
                    </a:cubicBezTo>
                    <a:lnTo>
                      <a:pt x="313720" y="214022"/>
                    </a:lnTo>
                    <a:cubicBezTo>
                      <a:pt x="350685" y="217025"/>
                      <a:pt x="374843" y="237369"/>
                      <a:pt x="374843" y="266530"/>
                    </a:cubicBezTo>
                    <a:cubicBezTo>
                      <a:pt x="374843" y="271858"/>
                      <a:pt x="370477" y="276218"/>
                      <a:pt x="365141" y="276218"/>
                    </a:cubicBezTo>
                    <a:cubicBezTo>
                      <a:pt x="359805" y="276218"/>
                      <a:pt x="355439" y="271858"/>
                      <a:pt x="355439" y="266530"/>
                    </a:cubicBezTo>
                    <a:cubicBezTo>
                      <a:pt x="355439" y="245120"/>
                      <a:pt x="334676" y="235626"/>
                      <a:pt x="313720" y="233494"/>
                    </a:cubicBezTo>
                    <a:lnTo>
                      <a:pt x="313720" y="301406"/>
                    </a:lnTo>
                    <a:cubicBezTo>
                      <a:pt x="342826" y="306444"/>
                      <a:pt x="374843" y="314969"/>
                      <a:pt x="374843" y="352752"/>
                    </a:cubicBezTo>
                    <a:cubicBezTo>
                      <a:pt x="374843" y="381913"/>
                      <a:pt x="350685" y="402257"/>
                      <a:pt x="313720" y="405261"/>
                    </a:cubicBezTo>
                    <a:lnTo>
                      <a:pt x="313720" y="420761"/>
                    </a:lnTo>
                    <a:cubicBezTo>
                      <a:pt x="313720" y="426090"/>
                      <a:pt x="309451" y="430449"/>
                      <a:pt x="304018" y="430449"/>
                    </a:cubicBezTo>
                    <a:cubicBezTo>
                      <a:pt x="298681" y="430449"/>
                      <a:pt x="294315" y="426090"/>
                      <a:pt x="294315" y="420761"/>
                    </a:cubicBezTo>
                    <a:lnTo>
                      <a:pt x="294315" y="405261"/>
                    </a:lnTo>
                    <a:cubicBezTo>
                      <a:pt x="257447" y="402257"/>
                      <a:pt x="233289" y="381913"/>
                      <a:pt x="233289" y="352752"/>
                    </a:cubicBezTo>
                    <a:cubicBezTo>
                      <a:pt x="233289" y="347424"/>
                      <a:pt x="237655" y="343064"/>
                      <a:pt x="242991" y="343064"/>
                    </a:cubicBezTo>
                    <a:cubicBezTo>
                      <a:pt x="248327" y="343064"/>
                      <a:pt x="252693" y="347424"/>
                      <a:pt x="252693" y="352752"/>
                    </a:cubicBezTo>
                    <a:cubicBezTo>
                      <a:pt x="252693" y="374162"/>
                      <a:pt x="273456" y="383657"/>
                      <a:pt x="294315" y="385788"/>
                    </a:cubicBezTo>
                    <a:lnTo>
                      <a:pt x="294315" y="317779"/>
                    </a:lnTo>
                    <a:cubicBezTo>
                      <a:pt x="265306" y="312838"/>
                      <a:pt x="233289" y="304313"/>
                      <a:pt x="233289" y="266530"/>
                    </a:cubicBezTo>
                    <a:cubicBezTo>
                      <a:pt x="233289" y="237369"/>
                      <a:pt x="257447" y="217025"/>
                      <a:pt x="294315" y="214022"/>
                    </a:cubicBezTo>
                    <a:lnTo>
                      <a:pt x="294315" y="198521"/>
                    </a:lnTo>
                    <a:cubicBezTo>
                      <a:pt x="294315" y="193193"/>
                      <a:pt x="298681" y="188833"/>
                      <a:pt x="304018" y="188833"/>
                    </a:cubicBezTo>
                    <a:close/>
                    <a:moveTo>
                      <a:pt x="278303" y="143193"/>
                    </a:moveTo>
                    <a:cubicBezTo>
                      <a:pt x="167972" y="184272"/>
                      <a:pt x="51527" y="310995"/>
                      <a:pt x="46869" y="468333"/>
                    </a:cubicBezTo>
                    <a:lnTo>
                      <a:pt x="62880" y="468333"/>
                    </a:lnTo>
                    <a:cubicBezTo>
                      <a:pt x="68217" y="468333"/>
                      <a:pt x="72584" y="472596"/>
                      <a:pt x="72584" y="478021"/>
                    </a:cubicBezTo>
                    <a:cubicBezTo>
                      <a:pt x="72584" y="483350"/>
                      <a:pt x="68217" y="487710"/>
                      <a:pt x="62880" y="487710"/>
                    </a:cubicBezTo>
                    <a:lnTo>
                      <a:pt x="37262" y="487710"/>
                    </a:lnTo>
                    <a:cubicBezTo>
                      <a:pt x="27267" y="488194"/>
                      <a:pt x="19407" y="496332"/>
                      <a:pt x="19407" y="506408"/>
                    </a:cubicBezTo>
                    <a:cubicBezTo>
                      <a:pt x="19407" y="516678"/>
                      <a:pt x="27850" y="525106"/>
                      <a:pt x="38233" y="525106"/>
                    </a:cubicBezTo>
                    <a:lnTo>
                      <a:pt x="569900" y="525106"/>
                    </a:lnTo>
                    <a:cubicBezTo>
                      <a:pt x="580283" y="525106"/>
                      <a:pt x="588726" y="516678"/>
                      <a:pt x="588726" y="506408"/>
                    </a:cubicBezTo>
                    <a:cubicBezTo>
                      <a:pt x="588726" y="496332"/>
                      <a:pt x="580866" y="488194"/>
                      <a:pt x="570871" y="487710"/>
                    </a:cubicBezTo>
                    <a:lnTo>
                      <a:pt x="545253" y="487710"/>
                    </a:lnTo>
                    <a:cubicBezTo>
                      <a:pt x="539819" y="487710"/>
                      <a:pt x="535549" y="483350"/>
                      <a:pt x="535549" y="478021"/>
                    </a:cubicBezTo>
                    <a:cubicBezTo>
                      <a:pt x="535549" y="472596"/>
                      <a:pt x="539819" y="468333"/>
                      <a:pt x="545253" y="468333"/>
                    </a:cubicBezTo>
                    <a:lnTo>
                      <a:pt x="561264" y="468333"/>
                    </a:lnTo>
                    <a:cubicBezTo>
                      <a:pt x="556606" y="310995"/>
                      <a:pt x="440064" y="184272"/>
                      <a:pt x="329733" y="143193"/>
                    </a:cubicBezTo>
                    <a:close/>
                    <a:moveTo>
                      <a:pt x="232696" y="19377"/>
                    </a:moveTo>
                    <a:lnTo>
                      <a:pt x="282670" y="123817"/>
                    </a:lnTo>
                    <a:lnTo>
                      <a:pt x="325366" y="123817"/>
                    </a:lnTo>
                    <a:lnTo>
                      <a:pt x="375437" y="19377"/>
                    </a:lnTo>
                    <a:lnTo>
                      <a:pt x="286066" y="19377"/>
                    </a:lnTo>
                    <a:lnTo>
                      <a:pt x="286066" y="35556"/>
                    </a:lnTo>
                    <a:cubicBezTo>
                      <a:pt x="286066" y="40885"/>
                      <a:pt x="281699" y="45244"/>
                      <a:pt x="276362" y="45244"/>
                    </a:cubicBezTo>
                    <a:cubicBezTo>
                      <a:pt x="271025" y="45244"/>
                      <a:pt x="266659" y="40885"/>
                      <a:pt x="266659" y="35556"/>
                    </a:cubicBezTo>
                    <a:lnTo>
                      <a:pt x="266659" y="19377"/>
                    </a:lnTo>
                    <a:close/>
                    <a:moveTo>
                      <a:pt x="217267" y="0"/>
                    </a:moveTo>
                    <a:lnTo>
                      <a:pt x="390866" y="0"/>
                    </a:lnTo>
                    <a:cubicBezTo>
                      <a:pt x="394166" y="0"/>
                      <a:pt x="397271" y="1744"/>
                      <a:pt x="399018" y="4553"/>
                    </a:cubicBezTo>
                    <a:cubicBezTo>
                      <a:pt x="400861" y="7363"/>
                      <a:pt x="401055" y="10948"/>
                      <a:pt x="399600" y="13951"/>
                    </a:cubicBezTo>
                    <a:lnTo>
                      <a:pt x="346909" y="123817"/>
                    </a:lnTo>
                    <a:lnTo>
                      <a:pt x="360106" y="123817"/>
                    </a:lnTo>
                    <a:cubicBezTo>
                      <a:pt x="365443" y="123817"/>
                      <a:pt x="369809" y="128176"/>
                      <a:pt x="369809" y="133505"/>
                    </a:cubicBezTo>
                    <a:cubicBezTo>
                      <a:pt x="369809" y="135539"/>
                      <a:pt x="369227" y="137380"/>
                      <a:pt x="368160" y="138930"/>
                    </a:cubicBezTo>
                    <a:cubicBezTo>
                      <a:pt x="419298" y="164798"/>
                      <a:pt x="467720" y="205877"/>
                      <a:pt x="504594" y="255578"/>
                    </a:cubicBezTo>
                    <a:cubicBezTo>
                      <a:pt x="552725" y="320392"/>
                      <a:pt x="578925" y="394217"/>
                      <a:pt x="580671" y="469786"/>
                    </a:cubicBezTo>
                    <a:cubicBezTo>
                      <a:pt x="596586" y="474437"/>
                      <a:pt x="608133" y="489066"/>
                      <a:pt x="608133" y="506408"/>
                    </a:cubicBezTo>
                    <a:cubicBezTo>
                      <a:pt x="608133" y="527432"/>
                      <a:pt x="590957" y="544483"/>
                      <a:pt x="569900" y="544483"/>
                    </a:cubicBezTo>
                    <a:lnTo>
                      <a:pt x="38233" y="544483"/>
                    </a:lnTo>
                    <a:cubicBezTo>
                      <a:pt x="17176" y="544483"/>
                      <a:pt x="0" y="527432"/>
                      <a:pt x="0" y="506408"/>
                    </a:cubicBezTo>
                    <a:cubicBezTo>
                      <a:pt x="0" y="489066"/>
                      <a:pt x="11450" y="474437"/>
                      <a:pt x="27365" y="469786"/>
                    </a:cubicBezTo>
                    <a:cubicBezTo>
                      <a:pt x="29208" y="394217"/>
                      <a:pt x="55408" y="320392"/>
                      <a:pt x="103539" y="255578"/>
                    </a:cubicBezTo>
                    <a:cubicBezTo>
                      <a:pt x="140316" y="205877"/>
                      <a:pt x="188738" y="164798"/>
                      <a:pt x="239973" y="138930"/>
                    </a:cubicBezTo>
                    <a:cubicBezTo>
                      <a:pt x="238906" y="137380"/>
                      <a:pt x="238324" y="135539"/>
                      <a:pt x="238324" y="133505"/>
                    </a:cubicBezTo>
                    <a:cubicBezTo>
                      <a:pt x="238324" y="128176"/>
                      <a:pt x="242593" y="123817"/>
                      <a:pt x="248027" y="123817"/>
                    </a:cubicBezTo>
                    <a:lnTo>
                      <a:pt x="261225" y="123817"/>
                    </a:lnTo>
                    <a:lnTo>
                      <a:pt x="208533" y="13951"/>
                    </a:lnTo>
                    <a:cubicBezTo>
                      <a:pt x="207078" y="10948"/>
                      <a:pt x="207272" y="7363"/>
                      <a:pt x="209018" y="4553"/>
                    </a:cubicBezTo>
                    <a:cubicBezTo>
                      <a:pt x="210862" y="1744"/>
                      <a:pt x="213967" y="0"/>
                      <a:pt x="21726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99" name="ïŝļîdé"/>
              <p:cNvSpPr/>
              <p:nvPr/>
            </p:nvSpPr>
            <p:spPr bwMode="auto">
              <a:xfrm>
                <a:off x="8235983" y="5494450"/>
                <a:ext cx="435009" cy="190586"/>
              </a:xfrm>
              <a:custGeom>
                <a:avLst/>
                <a:gdLst>
                  <a:gd name="T0" fmla="*/ 33 w 2573"/>
                  <a:gd name="T1" fmla="*/ 1129 h 1129"/>
                  <a:gd name="T2" fmla="*/ 0 w 2573"/>
                  <a:gd name="T3" fmla="*/ 528 h 1129"/>
                  <a:gd name="T4" fmla="*/ 11 w 2573"/>
                  <a:gd name="T5" fmla="*/ 505 h 1129"/>
                  <a:gd name="T6" fmla="*/ 659 w 2573"/>
                  <a:gd name="T7" fmla="*/ 0 h 1129"/>
                  <a:gd name="T8" fmla="*/ 2544 w 2573"/>
                  <a:gd name="T9" fmla="*/ 0 h 1129"/>
                  <a:gd name="T10" fmla="*/ 2556 w 2573"/>
                  <a:gd name="T11" fmla="*/ 4 h 1129"/>
                  <a:gd name="T12" fmla="*/ 2564 w 2573"/>
                  <a:gd name="T13" fmla="*/ 10 h 1129"/>
                  <a:gd name="T14" fmla="*/ 2573 w 2573"/>
                  <a:gd name="T15" fmla="*/ 27 h 1129"/>
                  <a:gd name="T16" fmla="*/ 2573 w 2573"/>
                  <a:gd name="T17" fmla="*/ 186 h 1129"/>
                  <a:gd name="T18" fmla="*/ 2573 w 2573"/>
                  <a:gd name="T19" fmla="*/ 328 h 1129"/>
                  <a:gd name="T20" fmla="*/ 2573 w 2573"/>
                  <a:gd name="T21" fmla="*/ 600 h 1129"/>
                  <a:gd name="T22" fmla="*/ 2024 w 2573"/>
                  <a:gd name="T23" fmla="*/ 1121 h 1129"/>
                  <a:gd name="T24" fmla="*/ 2024 w 2573"/>
                  <a:gd name="T25" fmla="*/ 1121 h 1129"/>
                  <a:gd name="T26" fmla="*/ 1370 w 2573"/>
                  <a:gd name="T27" fmla="*/ 1063 h 1129"/>
                  <a:gd name="T28" fmla="*/ 1370 w 2573"/>
                  <a:gd name="T29" fmla="*/ 991 h 1129"/>
                  <a:gd name="T30" fmla="*/ 1303 w 2573"/>
                  <a:gd name="T31" fmla="*/ 1063 h 1129"/>
                  <a:gd name="T32" fmla="*/ 718 w 2573"/>
                  <a:gd name="T33" fmla="*/ 1063 h 1129"/>
                  <a:gd name="T34" fmla="*/ 651 w 2573"/>
                  <a:gd name="T35" fmla="*/ 991 h 1129"/>
                  <a:gd name="T36" fmla="*/ 2035 w 2573"/>
                  <a:gd name="T37" fmla="*/ 981 h 1129"/>
                  <a:gd name="T38" fmla="*/ 2507 w 2573"/>
                  <a:gd name="T39" fmla="*/ 546 h 1129"/>
                  <a:gd name="T40" fmla="*/ 1969 w 2573"/>
                  <a:gd name="T41" fmla="*/ 925 h 1129"/>
                  <a:gd name="T42" fmla="*/ 1370 w 2573"/>
                  <a:gd name="T43" fmla="*/ 925 h 1129"/>
                  <a:gd name="T44" fmla="*/ 651 w 2573"/>
                  <a:gd name="T45" fmla="*/ 843 h 1129"/>
                  <a:gd name="T46" fmla="*/ 2035 w 2573"/>
                  <a:gd name="T47" fmla="*/ 839 h 1129"/>
                  <a:gd name="T48" fmla="*/ 2507 w 2573"/>
                  <a:gd name="T49" fmla="*/ 404 h 1129"/>
                  <a:gd name="T50" fmla="*/ 1969 w 2573"/>
                  <a:gd name="T51" fmla="*/ 776 h 1129"/>
                  <a:gd name="T52" fmla="*/ 1370 w 2573"/>
                  <a:gd name="T53" fmla="*/ 776 h 1129"/>
                  <a:gd name="T54" fmla="*/ 651 w 2573"/>
                  <a:gd name="T55" fmla="*/ 700 h 1129"/>
                  <a:gd name="T56" fmla="*/ 2035 w 2573"/>
                  <a:gd name="T57" fmla="*/ 698 h 1129"/>
                  <a:gd name="T58" fmla="*/ 2507 w 2573"/>
                  <a:gd name="T59" fmla="*/ 263 h 1129"/>
                  <a:gd name="T60" fmla="*/ 1969 w 2573"/>
                  <a:gd name="T61" fmla="*/ 633 h 1129"/>
                  <a:gd name="T62" fmla="*/ 1370 w 2573"/>
                  <a:gd name="T63" fmla="*/ 633 h 1129"/>
                  <a:gd name="T64" fmla="*/ 651 w 2573"/>
                  <a:gd name="T65" fmla="*/ 563 h 1129"/>
                  <a:gd name="T66" fmla="*/ 2035 w 2573"/>
                  <a:gd name="T67" fmla="*/ 545 h 1129"/>
                  <a:gd name="T68" fmla="*/ 2507 w 2573"/>
                  <a:gd name="T69" fmla="*/ 109 h 1129"/>
                  <a:gd name="T70" fmla="*/ 1989 w 2573"/>
                  <a:gd name="T71" fmla="*/ 497 h 1129"/>
                  <a:gd name="T72" fmla="*/ 1821 w 2573"/>
                  <a:gd name="T73" fmla="*/ 127 h 1129"/>
                  <a:gd name="T74" fmla="*/ 1504 w 2573"/>
                  <a:gd name="T75" fmla="*/ 421 h 1129"/>
                  <a:gd name="T76" fmla="*/ 1324 w 2573"/>
                  <a:gd name="T77" fmla="*/ 497 h 1129"/>
                  <a:gd name="T78" fmla="*/ 1788 w 2573"/>
                  <a:gd name="T79" fmla="*/ 67 h 1129"/>
                  <a:gd name="T80" fmla="*/ 1164 w 2573"/>
                  <a:gd name="T81" fmla="*/ 176 h 1129"/>
                  <a:gd name="T82" fmla="*/ 672 w 2573"/>
                  <a:gd name="T83" fmla="*/ 497 h 1129"/>
                  <a:gd name="T84" fmla="*/ 820 w 2573"/>
                  <a:gd name="T85" fmla="*/ 218 h 1129"/>
                  <a:gd name="T86" fmla="*/ 671 w 2573"/>
                  <a:gd name="T87" fmla="*/ 67 h 1129"/>
                  <a:gd name="T88" fmla="*/ 860 w 2573"/>
                  <a:gd name="T89" fmla="*/ 270 h 1129"/>
                  <a:gd name="T90" fmla="*/ 1043 w 2573"/>
                  <a:gd name="T91" fmla="*/ 190 h 1129"/>
                  <a:gd name="T92" fmla="*/ 1777 w 2573"/>
                  <a:gd name="T93" fmla="*/ 258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73" h="1129">
                    <a:moveTo>
                      <a:pt x="2002" y="1129"/>
                    </a:moveTo>
                    <a:lnTo>
                      <a:pt x="2002" y="1129"/>
                    </a:lnTo>
                    <a:lnTo>
                      <a:pt x="33" y="1129"/>
                    </a:lnTo>
                    <a:cubicBezTo>
                      <a:pt x="15" y="1129"/>
                      <a:pt x="0" y="1114"/>
                      <a:pt x="0" y="1096"/>
                    </a:cubicBezTo>
                    <a:lnTo>
                      <a:pt x="0" y="530"/>
                    </a:lnTo>
                    <a:cubicBezTo>
                      <a:pt x="0" y="530"/>
                      <a:pt x="0" y="529"/>
                      <a:pt x="0" y="528"/>
                    </a:cubicBezTo>
                    <a:cubicBezTo>
                      <a:pt x="1" y="521"/>
                      <a:pt x="3" y="515"/>
                      <a:pt x="6" y="510"/>
                    </a:cubicBezTo>
                    <a:cubicBezTo>
                      <a:pt x="8" y="508"/>
                      <a:pt x="9" y="507"/>
                      <a:pt x="11" y="505"/>
                    </a:cubicBezTo>
                    <a:lnTo>
                      <a:pt x="11" y="505"/>
                    </a:lnTo>
                    <a:cubicBezTo>
                      <a:pt x="12" y="505"/>
                      <a:pt x="12" y="504"/>
                      <a:pt x="13" y="504"/>
                    </a:cubicBezTo>
                    <a:lnTo>
                      <a:pt x="638" y="7"/>
                    </a:lnTo>
                    <a:cubicBezTo>
                      <a:pt x="644" y="3"/>
                      <a:pt x="651" y="0"/>
                      <a:pt x="659" y="0"/>
                    </a:cubicBezTo>
                    <a:lnTo>
                      <a:pt x="2540" y="0"/>
                    </a:lnTo>
                    <a:cubicBezTo>
                      <a:pt x="2541" y="0"/>
                      <a:pt x="2543" y="0"/>
                      <a:pt x="2544" y="0"/>
                    </a:cubicBezTo>
                    <a:lnTo>
                      <a:pt x="2544" y="0"/>
                    </a:lnTo>
                    <a:cubicBezTo>
                      <a:pt x="2544" y="0"/>
                      <a:pt x="2544" y="0"/>
                      <a:pt x="2544" y="0"/>
                    </a:cubicBezTo>
                    <a:lnTo>
                      <a:pt x="2544" y="0"/>
                    </a:lnTo>
                    <a:cubicBezTo>
                      <a:pt x="2549" y="1"/>
                      <a:pt x="2552" y="2"/>
                      <a:pt x="2556" y="4"/>
                    </a:cubicBezTo>
                    <a:cubicBezTo>
                      <a:pt x="2556" y="4"/>
                      <a:pt x="2556" y="4"/>
                      <a:pt x="2556" y="4"/>
                    </a:cubicBezTo>
                    <a:lnTo>
                      <a:pt x="2556" y="4"/>
                    </a:lnTo>
                    <a:cubicBezTo>
                      <a:pt x="2559" y="6"/>
                      <a:pt x="2561" y="8"/>
                      <a:pt x="2564" y="10"/>
                    </a:cubicBezTo>
                    <a:cubicBezTo>
                      <a:pt x="2566" y="12"/>
                      <a:pt x="2568" y="15"/>
                      <a:pt x="2570" y="19"/>
                    </a:cubicBezTo>
                    <a:cubicBezTo>
                      <a:pt x="2571" y="21"/>
                      <a:pt x="2572" y="24"/>
                      <a:pt x="2573" y="27"/>
                    </a:cubicBezTo>
                    <a:lnTo>
                      <a:pt x="2573" y="27"/>
                    </a:lnTo>
                    <a:lnTo>
                      <a:pt x="2573" y="27"/>
                    </a:lnTo>
                    <a:cubicBezTo>
                      <a:pt x="2573" y="29"/>
                      <a:pt x="2573" y="31"/>
                      <a:pt x="2573" y="34"/>
                    </a:cubicBezTo>
                    <a:lnTo>
                      <a:pt x="2573" y="186"/>
                    </a:lnTo>
                    <a:lnTo>
                      <a:pt x="2573" y="187"/>
                    </a:lnTo>
                    <a:lnTo>
                      <a:pt x="2573" y="327"/>
                    </a:lnTo>
                    <a:lnTo>
                      <a:pt x="2573" y="328"/>
                    </a:lnTo>
                    <a:lnTo>
                      <a:pt x="2573" y="470"/>
                    </a:lnTo>
                    <a:lnTo>
                      <a:pt x="2573" y="470"/>
                    </a:lnTo>
                    <a:lnTo>
                      <a:pt x="2573" y="600"/>
                    </a:lnTo>
                    <a:cubicBezTo>
                      <a:pt x="2573" y="610"/>
                      <a:pt x="2569" y="619"/>
                      <a:pt x="2563" y="625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19" y="1126"/>
                      <a:pt x="2011" y="1129"/>
                      <a:pt x="2003" y="1129"/>
                    </a:cubicBezTo>
                    <a:cubicBezTo>
                      <a:pt x="2003" y="1129"/>
                      <a:pt x="2002" y="1129"/>
                      <a:pt x="2002" y="1129"/>
                    </a:cubicBezTo>
                    <a:close/>
                    <a:moveTo>
                      <a:pt x="1370" y="1063"/>
                    </a:moveTo>
                    <a:lnTo>
                      <a:pt x="1969" y="1063"/>
                    </a:lnTo>
                    <a:lnTo>
                      <a:pt x="1969" y="991"/>
                    </a:lnTo>
                    <a:lnTo>
                      <a:pt x="1370" y="991"/>
                    </a:lnTo>
                    <a:lnTo>
                      <a:pt x="1370" y="1063"/>
                    </a:lnTo>
                    <a:close/>
                    <a:moveTo>
                      <a:pt x="718" y="1063"/>
                    </a:moveTo>
                    <a:lnTo>
                      <a:pt x="1303" y="1063"/>
                    </a:lnTo>
                    <a:lnTo>
                      <a:pt x="1303" y="563"/>
                    </a:lnTo>
                    <a:lnTo>
                      <a:pt x="718" y="563"/>
                    </a:lnTo>
                    <a:lnTo>
                      <a:pt x="718" y="1063"/>
                    </a:lnTo>
                    <a:close/>
                    <a:moveTo>
                      <a:pt x="67" y="1063"/>
                    </a:moveTo>
                    <a:lnTo>
                      <a:pt x="651" y="1063"/>
                    </a:lnTo>
                    <a:lnTo>
                      <a:pt x="651" y="991"/>
                    </a:lnTo>
                    <a:lnTo>
                      <a:pt x="67" y="991"/>
                    </a:lnTo>
                    <a:lnTo>
                      <a:pt x="67" y="1063"/>
                    </a:lnTo>
                    <a:close/>
                    <a:moveTo>
                      <a:pt x="2035" y="981"/>
                    </a:moveTo>
                    <a:lnTo>
                      <a:pt x="2035" y="1020"/>
                    </a:lnTo>
                    <a:lnTo>
                      <a:pt x="2507" y="586"/>
                    </a:lnTo>
                    <a:lnTo>
                      <a:pt x="2507" y="546"/>
                    </a:lnTo>
                    <a:lnTo>
                      <a:pt x="2035" y="981"/>
                    </a:lnTo>
                    <a:close/>
                    <a:moveTo>
                      <a:pt x="1370" y="925"/>
                    </a:moveTo>
                    <a:lnTo>
                      <a:pt x="1969" y="925"/>
                    </a:lnTo>
                    <a:lnTo>
                      <a:pt x="1969" y="843"/>
                    </a:lnTo>
                    <a:lnTo>
                      <a:pt x="1370" y="843"/>
                    </a:lnTo>
                    <a:lnTo>
                      <a:pt x="1370" y="925"/>
                    </a:lnTo>
                    <a:close/>
                    <a:moveTo>
                      <a:pt x="67" y="925"/>
                    </a:moveTo>
                    <a:lnTo>
                      <a:pt x="651" y="925"/>
                    </a:lnTo>
                    <a:lnTo>
                      <a:pt x="651" y="843"/>
                    </a:lnTo>
                    <a:lnTo>
                      <a:pt x="67" y="843"/>
                    </a:lnTo>
                    <a:lnTo>
                      <a:pt x="67" y="925"/>
                    </a:lnTo>
                    <a:close/>
                    <a:moveTo>
                      <a:pt x="2035" y="839"/>
                    </a:moveTo>
                    <a:lnTo>
                      <a:pt x="2035" y="890"/>
                    </a:lnTo>
                    <a:lnTo>
                      <a:pt x="2507" y="455"/>
                    </a:lnTo>
                    <a:lnTo>
                      <a:pt x="2507" y="404"/>
                    </a:lnTo>
                    <a:lnTo>
                      <a:pt x="2035" y="839"/>
                    </a:lnTo>
                    <a:close/>
                    <a:moveTo>
                      <a:pt x="1370" y="776"/>
                    </a:moveTo>
                    <a:lnTo>
                      <a:pt x="1969" y="776"/>
                    </a:lnTo>
                    <a:lnTo>
                      <a:pt x="1969" y="700"/>
                    </a:lnTo>
                    <a:lnTo>
                      <a:pt x="1370" y="700"/>
                    </a:lnTo>
                    <a:lnTo>
                      <a:pt x="1370" y="776"/>
                    </a:lnTo>
                    <a:close/>
                    <a:moveTo>
                      <a:pt x="67" y="776"/>
                    </a:moveTo>
                    <a:lnTo>
                      <a:pt x="651" y="776"/>
                    </a:lnTo>
                    <a:lnTo>
                      <a:pt x="651" y="700"/>
                    </a:lnTo>
                    <a:lnTo>
                      <a:pt x="67" y="700"/>
                    </a:lnTo>
                    <a:lnTo>
                      <a:pt x="67" y="776"/>
                    </a:lnTo>
                    <a:close/>
                    <a:moveTo>
                      <a:pt x="2035" y="698"/>
                    </a:moveTo>
                    <a:lnTo>
                      <a:pt x="2035" y="748"/>
                    </a:lnTo>
                    <a:lnTo>
                      <a:pt x="2507" y="313"/>
                    </a:lnTo>
                    <a:lnTo>
                      <a:pt x="2507" y="263"/>
                    </a:lnTo>
                    <a:lnTo>
                      <a:pt x="2035" y="698"/>
                    </a:lnTo>
                    <a:close/>
                    <a:moveTo>
                      <a:pt x="1370" y="633"/>
                    </a:moveTo>
                    <a:lnTo>
                      <a:pt x="1969" y="633"/>
                    </a:lnTo>
                    <a:lnTo>
                      <a:pt x="1969" y="563"/>
                    </a:lnTo>
                    <a:lnTo>
                      <a:pt x="1370" y="563"/>
                    </a:lnTo>
                    <a:lnTo>
                      <a:pt x="1370" y="633"/>
                    </a:lnTo>
                    <a:close/>
                    <a:moveTo>
                      <a:pt x="67" y="633"/>
                    </a:moveTo>
                    <a:lnTo>
                      <a:pt x="651" y="633"/>
                    </a:lnTo>
                    <a:lnTo>
                      <a:pt x="651" y="563"/>
                    </a:lnTo>
                    <a:lnTo>
                      <a:pt x="67" y="563"/>
                    </a:lnTo>
                    <a:lnTo>
                      <a:pt x="67" y="633"/>
                    </a:lnTo>
                    <a:close/>
                    <a:moveTo>
                      <a:pt x="2035" y="545"/>
                    </a:moveTo>
                    <a:lnTo>
                      <a:pt x="2035" y="607"/>
                    </a:lnTo>
                    <a:lnTo>
                      <a:pt x="2507" y="172"/>
                    </a:lnTo>
                    <a:lnTo>
                      <a:pt x="2507" y="109"/>
                    </a:lnTo>
                    <a:lnTo>
                      <a:pt x="2035" y="545"/>
                    </a:lnTo>
                    <a:close/>
                    <a:moveTo>
                      <a:pt x="1422" y="497"/>
                    </a:moveTo>
                    <a:lnTo>
                      <a:pt x="1989" y="497"/>
                    </a:lnTo>
                    <a:lnTo>
                      <a:pt x="2455" y="67"/>
                    </a:lnTo>
                    <a:lnTo>
                      <a:pt x="1886" y="67"/>
                    </a:lnTo>
                    <a:lnTo>
                      <a:pt x="1821" y="127"/>
                    </a:lnTo>
                    <a:cubicBezTo>
                      <a:pt x="1843" y="140"/>
                      <a:pt x="1865" y="159"/>
                      <a:pt x="1873" y="187"/>
                    </a:cubicBezTo>
                    <a:cubicBezTo>
                      <a:pt x="1884" y="224"/>
                      <a:pt x="1867" y="264"/>
                      <a:pt x="1823" y="306"/>
                    </a:cubicBezTo>
                    <a:cubicBezTo>
                      <a:pt x="1717" y="408"/>
                      <a:pt x="1553" y="419"/>
                      <a:pt x="1504" y="421"/>
                    </a:cubicBezTo>
                    <a:lnTo>
                      <a:pt x="1422" y="497"/>
                    </a:lnTo>
                    <a:close/>
                    <a:moveTo>
                      <a:pt x="777" y="497"/>
                    </a:moveTo>
                    <a:lnTo>
                      <a:pt x="1324" y="497"/>
                    </a:lnTo>
                    <a:lnTo>
                      <a:pt x="1468" y="363"/>
                    </a:lnTo>
                    <a:cubicBezTo>
                      <a:pt x="1468" y="363"/>
                      <a:pt x="1469" y="363"/>
                      <a:pt x="1469" y="363"/>
                    </a:cubicBezTo>
                    <a:lnTo>
                      <a:pt x="1788" y="67"/>
                    </a:lnTo>
                    <a:lnTo>
                      <a:pt x="1295" y="67"/>
                    </a:lnTo>
                    <a:lnTo>
                      <a:pt x="1165" y="175"/>
                    </a:lnTo>
                    <a:cubicBezTo>
                      <a:pt x="1164" y="175"/>
                      <a:pt x="1164" y="176"/>
                      <a:pt x="1164" y="176"/>
                    </a:cubicBezTo>
                    <a:lnTo>
                      <a:pt x="777" y="497"/>
                    </a:lnTo>
                    <a:close/>
                    <a:moveTo>
                      <a:pt x="129" y="497"/>
                    </a:moveTo>
                    <a:lnTo>
                      <a:pt x="672" y="497"/>
                    </a:lnTo>
                    <a:lnTo>
                      <a:pt x="792" y="398"/>
                    </a:lnTo>
                    <a:cubicBezTo>
                      <a:pt x="772" y="386"/>
                      <a:pt x="754" y="368"/>
                      <a:pt x="748" y="343"/>
                    </a:cubicBezTo>
                    <a:cubicBezTo>
                      <a:pt x="734" y="284"/>
                      <a:pt x="799" y="234"/>
                      <a:pt x="820" y="218"/>
                    </a:cubicBezTo>
                    <a:cubicBezTo>
                      <a:pt x="951" y="118"/>
                      <a:pt x="1087" y="114"/>
                      <a:pt x="1132" y="116"/>
                    </a:cubicBezTo>
                    <a:lnTo>
                      <a:pt x="1191" y="67"/>
                    </a:lnTo>
                    <a:lnTo>
                      <a:pt x="671" y="67"/>
                    </a:lnTo>
                    <a:lnTo>
                      <a:pt x="129" y="497"/>
                    </a:lnTo>
                    <a:close/>
                    <a:moveTo>
                      <a:pt x="1043" y="190"/>
                    </a:moveTo>
                    <a:cubicBezTo>
                      <a:pt x="991" y="199"/>
                      <a:pt x="924" y="222"/>
                      <a:pt x="860" y="270"/>
                    </a:cubicBezTo>
                    <a:cubicBezTo>
                      <a:pt x="819" y="302"/>
                      <a:pt x="811" y="322"/>
                      <a:pt x="812" y="328"/>
                    </a:cubicBezTo>
                    <a:cubicBezTo>
                      <a:pt x="814" y="335"/>
                      <a:pt x="831" y="345"/>
                      <a:pt x="848" y="351"/>
                    </a:cubicBezTo>
                    <a:lnTo>
                      <a:pt x="1043" y="190"/>
                    </a:lnTo>
                    <a:close/>
                    <a:moveTo>
                      <a:pt x="1768" y="176"/>
                    </a:moveTo>
                    <a:lnTo>
                      <a:pt x="1586" y="345"/>
                    </a:lnTo>
                    <a:cubicBezTo>
                      <a:pt x="1646" y="334"/>
                      <a:pt x="1722" y="310"/>
                      <a:pt x="1777" y="258"/>
                    </a:cubicBezTo>
                    <a:cubicBezTo>
                      <a:pt x="1800" y="236"/>
                      <a:pt x="1812" y="216"/>
                      <a:pt x="1809" y="205"/>
                    </a:cubicBezTo>
                    <a:cubicBezTo>
                      <a:pt x="1806" y="194"/>
                      <a:pt x="1786" y="183"/>
                      <a:pt x="1768" y="1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400" name="ïS1îḓé"/>
              <p:cNvSpPr/>
              <p:nvPr/>
            </p:nvSpPr>
            <p:spPr bwMode="auto">
              <a:xfrm>
                <a:off x="6871339" y="5653881"/>
                <a:ext cx="367984" cy="142864"/>
              </a:xfrm>
              <a:custGeom>
                <a:avLst/>
                <a:gdLst>
                  <a:gd name="T0" fmla="*/ 33 w 2573"/>
                  <a:gd name="T1" fmla="*/ 1129 h 1129"/>
                  <a:gd name="T2" fmla="*/ 0 w 2573"/>
                  <a:gd name="T3" fmla="*/ 528 h 1129"/>
                  <a:gd name="T4" fmla="*/ 11 w 2573"/>
                  <a:gd name="T5" fmla="*/ 505 h 1129"/>
                  <a:gd name="T6" fmla="*/ 659 w 2573"/>
                  <a:gd name="T7" fmla="*/ 0 h 1129"/>
                  <a:gd name="T8" fmla="*/ 2544 w 2573"/>
                  <a:gd name="T9" fmla="*/ 0 h 1129"/>
                  <a:gd name="T10" fmla="*/ 2556 w 2573"/>
                  <a:gd name="T11" fmla="*/ 4 h 1129"/>
                  <a:gd name="T12" fmla="*/ 2564 w 2573"/>
                  <a:gd name="T13" fmla="*/ 10 h 1129"/>
                  <a:gd name="T14" fmla="*/ 2573 w 2573"/>
                  <a:gd name="T15" fmla="*/ 27 h 1129"/>
                  <a:gd name="T16" fmla="*/ 2573 w 2573"/>
                  <a:gd name="T17" fmla="*/ 186 h 1129"/>
                  <a:gd name="T18" fmla="*/ 2573 w 2573"/>
                  <a:gd name="T19" fmla="*/ 328 h 1129"/>
                  <a:gd name="T20" fmla="*/ 2573 w 2573"/>
                  <a:gd name="T21" fmla="*/ 600 h 1129"/>
                  <a:gd name="T22" fmla="*/ 2024 w 2573"/>
                  <a:gd name="T23" fmla="*/ 1121 h 1129"/>
                  <a:gd name="T24" fmla="*/ 2024 w 2573"/>
                  <a:gd name="T25" fmla="*/ 1121 h 1129"/>
                  <a:gd name="T26" fmla="*/ 1370 w 2573"/>
                  <a:gd name="T27" fmla="*/ 1063 h 1129"/>
                  <a:gd name="T28" fmla="*/ 1370 w 2573"/>
                  <a:gd name="T29" fmla="*/ 991 h 1129"/>
                  <a:gd name="T30" fmla="*/ 1303 w 2573"/>
                  <a:gd name="T31" fmla="*/ 1063 h 1129"/>
                  <a:gd name="T32" fmla="*/ 718 w 2573"/>
                  <a:gd name="T33" fmla="*/ 1063 h 1129"/>
                  <a:gd name="T34" fmla="*/ 651 w 2573"/>
                  <a:gd name="T35" fmla="*/ 991 h 1129"/>
                  <a:gd name="T36" fmla="*/ 2035 w 2573"/>
                  <a:gd name="T37" fmla="*/ 981 h 1129"/>
                  <a:gd name="T38" fmla="*/ 2507 w 2573"/>
                  <a:gd name="T39" fmla="*/ 546 h 1129"/>
                  <a:gd name="T40" fmla="*/ 1969 w 2573"/>
                  <a:gd name="T41" fmla="*/ 925 h 1129"/>
                  <a:gd name="T42" fmla="*/ 1370 w 2573"/>
                  <a:gd name="T43" fmla="*/ 925 h 1129"/>
                  <a:gd name="T44" fmla="*/ 651 w 2573"/>
                  <a:gd name="T45" fmla="*/ 843 h 1129"/>
                  <a:gd name="T46" fmla="*/ 2035 w 2573"/>
                  <a:gd name="T47" fmla="*/ 839 h 1129"/>
                  <a:gd name="T48" fmla="*/ 2507 w 2573"/>
                  <a:gd name="T49" fmla="*/ 404 h 1129"/>
                  <a:gd name="T50" fmla="*/ 1969 w 2573"/>
                  <a:gd name="T51" fmla="*/ 776 h 1129"/>
                  <a:gd name="T52" fmla="*/ 1370 w 2573"/>
                  <a:gd name="T53" fmla="*/ 776 h 1129"/>
                  <a:gd name="T54" fmla="*/ 651 w 2573"/>
                  <a:gd name="T55" fmla="*/ 700 h 1129"/>
                  <a:gd name="T56" fmla="*/ 2035 w 2573"/>
                  <a:gd name="T57" fmla="*/ 698 h 1129"/>
                  <a:gd name="T58" fmla="*/ 2507 w 2573"/>
                  <a:gd name="T59" fmla="*/ 263 h 1129"/>
                  <a:gd name="T60" fmla="*/ 1969 w 2573"/>
                  <a:gd name="T61" fmla="*/ 633 h 1129"/>
                  <a:gd name="T62" fmla="*/ 1370 w 2573"/>
                  <a:gd name="T63" fmla="*/ 633 h 1129"/>
                  <a:gd name="T64" fmla="*/ 651 w 2573"/>
                  <a:gd name="T65" fmla="*/ 563 h 1129"/>
                  <a:gd name="T66" fmla="*/ 2035 w 2573"/>
                  <a:gd name="T67" fmla="*/ 545 h 1129"/>
                  <a:gd name="T68" fmla="*/ 2507 w 2573"/>
                  <a:gd name="T69" fmla="*/ 109 h 1129"/>
                  <a:gd name="T70" fmla="*/ 1989 w 2573"/>
                  <a:gd name="T71" fmla="*/ 497 h 1129"/>
                  <a:gd name="T72" fmla="*/ 1821 w 2573"/>
                  <a:gd name="T73" fmla="*/ 127 h 1129"/>
                  <a:gd name="T74" fmla="*/ 1504 w 2573"/>
                  <a:gd name="T75" fmla="*/ 421 h 1129"/>
                  <a:gd name="T76" fmla="*/ 1324 w 2573"/>
                  <a:gd name="T77" fmla="*/ 497 h 1129"/>
                  <a:gd name="T78" fmla="*/ 1788 w 2573"/>
                  <a:gd name="T79" fmla="*/ 67 h 1129"/>
                  <a:gd name="T80" fmla="*/ 1164 w 2573"/>
                  <a:gd name="T81" fmla="*/ 176 h 1129"/>
                  <a:gd name="T82" fmla="*/ 672 w 2573"/>
                  <a:gd name="T83" fmla="*/ 497 h 1129"/>
                  <a:gd name="T84" fmla="*/ 820 w 2573"/>
                  <a:gd name="T85" fmla="*/ 218 h 1129"/>
                  <a:gd name="T86" fmla="*/ 671 w 2573"/>
                  <a:gd name="T87" fmla="*/ 67 h 1129"/>
                  <a:gd name="T88" fmla="*/ 860 w 2573"/>
                  <a:gd name="T89" fmla="*/ 270 h 1129"/>
                  <a:gd name="T90" fmla="*/ 1043 w 2573"/>
                  <a:gd name="T91" fmla="*/ 190 h 1129"/>
                  <a:gd name="T92" fmla="*/ 1777 w 2573"/>
                  <a:gd name="T93" fmla="*/ 258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73" h="1129">
                    <a:moveTo>
                      <a:pt x="2002" y="1129"/>
                    </a:moveTo>
                    <a:lnTo>
                      <a:pt x="2002" y="1129"/>
                    </a:lnTo>
                    <a:lnTo>
                      <a:pt x="33" y="1129"/>
                    </a:lnTo>
                    <a:cubicBezTo>
                      <a:pt x="15" y="1129"/>
                      <a:pt x="0" y="1114"/>
                      <a:pt x="0" y="1096"/>
                    </a:cubicBezTo>
                    <a:lnTo>
                      <a:pt x="0" y="530"/>
                    </a:lnTo>
                    <a:cubicBezTo>
                      <a:pt x="0" y="530"/>
                      <a:pt x="0" y="529"/>
                      <a:pt x="0" y="528"/>
                    </a:cubicBezTo>
                    <a:cubicBezTo>
                      <a:pt x="1" y="521"/>
                      <a:pt x="3" y="515"/>
                      <a:pt x="6" y="510"/>
                    </a:cubicBezTo>
                    <a:cubicBezTo>
                      <a:pt x="8" y="508"/>
                      <a:pt x="9" y="507"/>
                      <a:pt x="11" y="505"/>
                    </a:cubicBezTo>
                    <a:lnTo>
                      <a:pt x="11" y="505"/>
                    </a:lnTo>
                    <a:cubicBezTo>
                      <a:pt x="12" y="505"/>
                      <a:pt x="12" y="504"/>
                      <a:pt x="13" y="504"/>
                    </a:cubicBezTo>
                    <a:lnTo>
                      <a:pt x="638" y="7"/>
                    </a:lnTo>
                    <a:cubicBezTo>
                      <a:pt x="644" y="3"/>
                      <a:pt x="651" y="0"/>
                      <a:pt x="659" y="0"/>
                    </a:cubicBezTo>
                    <a:lnTo>
                      <a:pt x="2540" y="0"/>
                    </a:lnTo>
                    <a:cubicBezTo>
                      <a:pt x="2541" y="0"/>
                      <a:pt x="2543" y="0"/>
                      <a:pt x="2544" y="0"/>
                    </a:cubicBezTo>
                    <a:lnTo>
                      <a:pt x="2544" y="0"/>
                    </a:lnTo>
                    <a:cubicBezTo>
                      <a:pt x="2544" y="0"/>
                      <a:pt x="2544" y="0"/>
                      <a:pt x="2544" y="0"/>
                    </a:cubicBezTo>
                    <a:lnTo>
                      <a:pt x="2544" y="0"/>
                    </a:lnTo>
                    <a:cubicBezTo>
                      <a:pt x="2549" y="1"/>
                      <a:pt x="2552" y="2"/>
                      <a:pt x="2556" y="4"/>
                    </a:cubicBezTo>
                    <a:cubicBezTo>
                      <a:pt x="2556" y="4"/>
                      <a:pt x="2556" y="4"/>
                      <a:pt x="2556" y="4"/>
                    </a:cubicBezTo>
                    <a:lnTo>
                      <a:pt x="2556" y="4"/>
                    </a:lnTo>
                    <a:cubicBezTo>
                      <a:pt x="2559" y="6"/>
                      <a:pt x="2561" y="8"/>
                      <a:pt x="2564" y="10"/>
                    </a:cubicBezTo>
                    <a:cubicBezTo>
                      <a:pt x="2566" y="12"/>
                      <a:pt x="2568" y="15"/>
                      <a:pt x="2570" y="19"/>
                    </a:cubicBezTo>
                    <a:cubicBezTo>
                      <a:pt x="2571" y="21"/>
                      <a:pt x="2572" y="24"/>
                      <a:pt x="2573" y="27"/>
                    </a:cubicBezTo>
                    <a:lnTo>
                      <a:pt x="2573" y="27"/>
                    </a:lnTo>
                    <a:lnTo>
                      <a:pt x="2573" y="27"/>
                    </a:lnTo>
                    <a:cubicBezTo>
                      <a:pt x="2573" y="29"/>
                      <a:pt x="2573" y="31"/>
                      <a:pt x="2573" y="34"/>
                    </a:cubicBezTo>
                    <a:lnTo>
                      <a:pt x="2573" y="186"/>
                    </a:lnTo>
                    <a:lnTo>
                      <a:pt x="2573" y="187"/>
                    </a:lnTo>
                    <a:lnTo>
                      <a:pt x="2573" y="327"/>
                    </a:lnTo>
                    <a:lnTo>
                      <a:pt x="2573" y="328"/>
                    </a:lnTo>
                    <a:lnTo>
                      <a:pt x="2573" y="470"/>
                    </a:lnTo>
                    <a:lnTo>
                      <a:pt x="2573" y="470"/>
                    </a:lnTo>
                    <a:lnTo>
                      <a:pt x="2573" y="600"/>
                    </a:lnTo>
                    <a:cubicBezTo>
                      <a:pt x="2573" y="610"/>
                      <a:pt x="2569" y="619"/>
                      <a:pt x="2563" y="625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lnTo>
                      <a:pt x="2024" y="1121"/>
                    </a:ln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24" y="1121"/>
                      <a:pt x="2024" y="1121"/>
                      <a:pt x="2024" y="1121"/>
                    </a:cubicBezTo>
                    <a:cubicBezTo>
                      <a:pt x="2019" y="1126"/>
                      <a:pt x="2011" y="1129"/>
                      <a:pt x="2003" y="1129"/>
                    </a:cubicBezTo>
                    <a:cubicBezTo>
                      <a:pt x="2003" y="1129"/>
                      <a:pt x="2002" y="1129"/>
                      <a:pt x="2002" y="1129"/>
                    </a:cubicBezTo>
                    <a:close/>
                    <a:moveTo>
                      <a:pt x="1370" y="1063"/>
                    </a:moveTo>
                    <a:lnTo>
                      <a:pt x="1969" y="1063"/>
                    </a:lnTo>
                    <a:lnTo>
                      <a:pt x="1969" y="991"/>
                    </a:lnTo>
                    <a:lnTo>
                      <a:pt x="1370" y="991"/>
                    </a:lnTo>
                    <a:lnTo>
                      <a:pt x="1370" y="1063"/>
                    </a:lnTo>
                    <a:close/>
                    <a:moveTo>
                      <a:pt x="718" y="1063"/>
                    </a:moveTo>
                    <a:lnTo>
                      <a:pt x="1303" y="1063"/>
                    </a:lnTo>
                    <a:lnTo>
                      <a:pt x="1303" y="563"/>
                    </a:lnTo>
                    <a:lnTo>
                      <a:pt x="718" y="563"/>
                    </a:lnTo>
                    <a:lnTo>
                      <a:pt x="718" y="1063"/>
                    </a:lnTo>
                    <a:close/>
                    <a:moveTo>
                      <a:pt x="67" y="1063"/>
                    </a:moveTo>
                    <a:lnTo>
                      <a:pt x="651" y="1063"/>
                    </a:lnTo>
                    <a:lnTo>
                      <a:pt x="651" y="991"/>
                    </a:lnTo>
                    <a:lnTo>
                      <a:pt x="67" y="991"/>
                    </a:lnTo>
                    <a:lnTo>
                      <a:pt x="67" y="1063"/>
                    </a:lnTo>
                    <a:close/>
                    <a:moveTo>
                      <a:pt x="2035" y="981"/>
                    </a:moveTo>
                    <a:lnTo>
                      <a:pt x="2035" y="1020"/>
                    </a:lnTo>
                    <a:lnTo>
                      <a:pt x="2507" y="586"/>
                    </a:lnTo>
                    <a:lnTo>
                      <a:pt x="2507" y="546"/>
                    </a:lnTo>
                    <a:lnTo>
                      <a:pt x="2035" y="981"/>
                    </a:lnTo>
                    <a:close/>
                    <a:moveTo>
                      <a:pt x="1370" y="925"/>
                    </a:moveTo>
                    <a:lnTo>
                      <a:pt x="1969" y="925"/>
                    </a:lnTo>
                    <a:lnTo>
                      <a:pt x="1969" y="843"/>
                    </a:lnTo>
                    <a:lnTo>
                      <a:pt x="1370" y="843"/>
                    </a:lnTo>
                    <a:lnTo>
                      <a:pt x="1370" y="925"/>
                    </a:lnTo>
                    <a:close/>
                    <a:moveTo>
                      <a:pt x="67" y="925"/>
                    </a:moveTo>
                    <a:lnTo>
                      <a:pt x="651" y="925"/>
                    </a:lnTo>
                    <a:lnTo>
                      <a:pt x="651" y="843"/>
                    </a:lnTo>
                    <a:lnTo>
                      <a:pt x="67" y="843"/>
                    </a:lnTo>
                    <a:lnTo>
                      <a:pt x="67" y="925"/>
                    </a:lnTo>
                    <a:close/>
                    <a:moveTo>
                      <a:pt x="2035" y="839"/>
                    </a:moveTo>
                    <a:lnTo>
                      <a:pt x="2035" y="890"/>
                    </a:lnTo>
                    <a:lnTo>
                      <a:pt x="2507" y="455"/>
                    </a:lnTo>
                    <a:lnTo>
                      <a:pt x="2507" y="404"/>
                    </a:lnTo>
                    <a:lnTo>
                      <a:pt x="2035" y="839"/>
                    </a:lnTo>
                    <a:close/>
                    <a:moveTo>
                      <a:pt x="1370" y="776"/>
                    </a:moveTo>
                    <a:lnTo>
                      <a:pt x="1969" y="776"/>
                    </a:lnTo>
                    <a:lnTo>
                      <a:pt x="1969" y="700"/>
                    </a:lnTo>
                    <a:lnTo>
                      <a:pt x="1370" y="700"/>
                    </a:lnTo>
                    <a:lnTo>
                      <a:pt x="1370" y="776"/>
                    </a:lnTo>
                    <a:close/>
                    <a:moveTo>
                      <a:pt x="67" y="776"/>
                    </a:moveTo>
                    <a:lnTo>
                      <a:pt x="651" y="776"/>
                    </a:lnTo>
                    <a:lnTo>
                      <a:pt x="651" y="700"/>
                    </a:lnTo>
                    <a:lnTo>
                      <a:pt x="67" y="700"/>
                    </a:lnTo>
                    <a:lnTo>
                      <a:pt x="67" y="776"/>
                    </a:lnTo>
                    <a:close/>
                    <a:moveTo>
                      <a:pt x="2035" y="698"/>
                    </a:moveTo>
                    <a:lnTo>
                      <a:pt x="2035" y="748"/>
                    </a:lnTo>
                    <a:lnTo>
                      <a:pt x="2507" y="313"/>
                    </a:lnTo>
                    <a:lnTo>
                      <a:pt x="2507" y="263"/>
                    </a:lnTo>
                    <a:lnTo>
                      <a:pt x="2035" y="698"/>
                    </a:lnTo>
                    <a:close/>
                    <a:moveTo>
                      <a:pt x="1370" y="633"/>
                    </a:moveTo>
                    <a:lnTo>
                      <a:pt x="1969" y="633"/>
                    </a:lnTo>
                    <a:lnTo>
                      <a:pt x="1969" y="563"/>
                    </a:lnTo>
                    <a:lnTo>
                      <a:pt x="1370" y="563"/>
                    </a:lnTo>
                    <a:lnTo>
                      <a:pt x="1370" y="633"/>
                    </a:lnTo>
                    <a:close/>
                    <a:moveTo>
                      <a:pt x="67" y="633"/>
                    </a:moveTo>
                    <a:lnTo>
                      <a:pt x="651" y="633"/>
                    </a:lnTo>
                    <a:lnTo>
                      <a:pt x="651" y="563"/>
                    </a:lnTo>
                    <a:lnTo>
                      <a:pt x="67" y="563"/>
                    </a:lnTo>
                    <a:lnTo>
                      <a:pt x="67" y="633"/>
                    </a:lnTo>
                    <a:close/>
                    <a:moveTo>
                      <a:pt x="2035" y="545"/>
                    </a:moveTo>
                    <a:lnTo>
                      <a:pt x="2035" y="607"/>
                    </a:lnTo>
                    <a:lnTo>
                      <a:pt x="2507" y="172"/>
                    </a:lnTo>
                    <a:lnTo>
                      <a:pt x="2507" y="109"/>
                    </a:lnTo>
                    <a:lnTo>
                      <a:pt x="2035" y="545"/>
                    </a:lnTo>
                    <a:close/>
                    <a:moveTo>
                      <a:pt x="1422" y="497"/>
                    </a:moveTo>
                    <a:lnTo>
                      <a:pt x="1989" y="497"/>
                    </a:lnTo>
                    <a:lnTo>
                      <a:pt x="2455" y="67"/>
                    </a:lnTo>
                    <a:lnTo>
                      <a:pt x="1886" y="67"/>
                    </a:lnTo>
                    <a:lnTo>
                      <a:pt x="1821" y="127"/>
                    </a:lnTo>
                    <a:cubicBezTo>
                      <a:pt x="1843" y="140"/>
                      <a:pt x="1865" y="159"/>
                      <a:pt x="1873" y="187"/>
                    </a:cubicBezTo>
                    <a:cubicBezTo>
                      <a:pt x="1884" y="224"/>
                      <a:pt x="1867" y="264"/>
                      <a:pt x="1823" y="306"/>
                    </a:cubicBezTo>
                    <a:cubicBezTo>
                      <a:pt x="1717" y="408"/>
                      <a:pt x="1553" y="419"/>
                      <a:pt x="1504" y="421"/>
                    </a:cubicBezTo>
                    <a:lnTo>
                      <a:pt x="1422" y="497"/>
                    </a:lnTo>
                    <a:close/>
                    <a:moveTo>
                      <a:pt x="777" y="497"/>
                    </a:moveTo>
                    <a:lnTo>
                      <a:pt x="1324" y="497"/>
                    </a:lnTo>
                    <a:lnTo>
                      <a:pt x="1468" y="363"/>
                    </a:lnTo>
                    <a:cubicBezTo>
                      <a:pt x="1468" y="363"/>
                      <a:pt x="1469" y="363"/>
                      <a:pt x="1469" y="363"/>
                    </a:cubicBezTo>
                    <a:lnTo>
                      <a:pt x="1788" y="67"/>
                    </a:lnTo>
                    <a:lnTo>
                      <a:pt x="1295" y="67"/>
                    </a:lnTo>
                    <a:lnTo>
                      <a:pt x="1165" y="175"/>
                    </a:lnTo>
                    <a:cubicBezTo>
                      <a:pt x="1164" y="175"/>
                      <a:pt x="1164" y="176"/>
                      <a:pt x="1164" y="176"/>
                    </a:cubicBezTo>
                    <a:lnTo>
                      <a:pt x="777" y="497"/>
                    </a:lnTo>
                    <a:close/>
                    <a:moveTo>
                      <a:pt x="129" y="497"/>
                    </a:moveTo>
                    <a:lnTo>
                      <a:pt x="672" y="497"/>
                    </a:lnTo>
                    <a:lnTo>
                      <a:pt x="792" y="398"/>
                    </a:lnTo>
                    <a:cubicBezTo>
                      <a:pt x="772" y="386"/>
                      <a:pt x="754" y="368"/>
                      <a:pt x="748" y="343"/>
                    </a:cubicBezTo>
                    <a:cubicBezTo>
                      <a:pt x="734" y="284"/>
                      <a:pt x="799" y="234"/>
                      <a:pt x="820" y="218"/>
                    </a:cubicBezTo>
                    <a:cubicBezTo>
                      <a:pt x="951" y="118"/>
                      <a:pt x="1087" y="114"/>
                      <a:pt x="1132" y="116"/>
                    </a:cubicBezTo>
                    <a:lnTo>
                      <a:pt x="1191" y="67"/>
                    </a:lnTo>
                    <a:lnTo>
                      <a:pt x="671" y="67"/>
                    </a:lnTo>
                    <a:lnTo>
                      <a:pt x="129" y="497"/>
                    </a:lnTo>
                    <a:close/>
                    <a:moveTo>
                      <a:pt x="1043" y="190"/>
                    </a:moveTo>
                    <a:cubicBezTo>
                      <a:pt x="991" y="199"/>
                      <a:pt x="924" y="222"/>
                      <a:pt x="860" y="270"/>
                    </a:cubicBezTo>
                    <a:cubicBezTo>
                      <a:pt x="819" y="302"/>
                      <a:pt x="811" y="322"/>
                      <a:pt x="812" y="328"/>
                    </a:cubicBezTo>
                    <a:cubicBezTo>
                      <a:pt x="814" y="335"/>
                      <a:pt x="831" y="345"/>
                      <a:pt x="848" y="351"/>
                    </a:cubicBezTo>
                    <a:lnTo>
                      <a:pt x="1043" y="190"/>
                    </a:lnTo>
                    <a:close/>
                    <a:moveTo>
                      <a:pt x="1768" y="176"/>
                    </a:moveTo>
                    <a:lnTo>
                      <a:pt x="1586" y="345"/>
                    </a:lnTo>
                    <a:cubicBezTo>
                      <a:pt x="1646" y="334"/>
                      <a:pt x="1722" y="310"/>
                      <a:pt x="1777" y="258"/>
                    </a:cubicBezTo>
                    <a:cubicBezTo>
                      <a:pt x="1800" y="236"/>
                      <a:pt x="1812" y="216"/>
                      <a:pt x="1809" y="205"/>
                    </a:cubicBezTo>
                    <a:cubicBezTo>
                      <a:pt x="1806" y="194"/>
                      <a:pt x="1786" y="183"/>
                      <a:pt x="1768" y="1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401" name="íṣlïḑé"/>
              <p:cNvSpPr/>
              <p:nvPr/>
            </p:nvSpPr>
            <p:spPr bwMode="auto">
              <a:xfrm>
                <a:off x="9433592" y="5377600"/>
                <a:ext cx="149822" cy="149613"/>
              </a:xfrm>
              <a:custGeom>
                <a:avLst/>
                <a:gdLst>
                  <a:gd name="T0" fmla="*/ 1034 w 2069"/>
                  <a:gd name="T1" fmla="*/ 0 h 2069"/>
                  <a:gd name="T2" fmla="*/ 0 w 2069"/>
                  <a:gd name="T3" fmla="*/ 1034 h 2069"/>
                  <a:gd name="T4" fmla="*/ 1034 w 2069"/>
                  <a:gd name="T5" fmla="*/ 2069 h 2069"/>
                  <a:gd name="T6" fmla="*/ 2069 w 2069"/>
                  <a:gd name="T7" fmla="*/ 1034 h 2069"/>
                  <a:gd name="T8" fmla="*/ 1034 w 2069"/>
                  <a:gd name="T9" fmla="*/ 0 h 2069"/>
                  <a:gd name="T10" fmla="*/ 1537 w 2069"/>
                  <a:gd name="T11" fmla="*/ 776 h 2069"/>
                  <a:gd name="T12" fmla="*/ 1537 w 2069"/>
                  <a:gd name="T13" fmla="*/ 912 h 2069"/>
                  <a:gd name="T14" fmla="*/ 1282 w 2069"/>
                  <a:gd name="T15" fmla="*/ 912 h 2069"/>
                  <a:gd name="T16" fmla="*/ 1153 w 2069"/>
                  <a:gd name="T17" fmla="*/ 1132 h 2069"/>
                  <a:gd name="T18" fmla="*/ 1504 w 2069"/>
                  <a:gd name="T19" fmla="*/ 1132 h 2069"/>
                  <a:gd name="T20" fmla="*/ 1504 w 2069"/>
                  <a:gd name="T21" fmla="*/ 1267 h 2069"/>
                  <a:gd name="T22" fmla="*/ 1128 w 2069"/>
                  <a:gd name="T23" fmla="*/ 1267 h 2069"/>
                  <a:gd name="T24" fmla="*/ 1128 w 2069"/>
                  <a:gd name="T25" fmla="*/ 1742 h 2069"/>
                  <a:gd name="T26" fmla="*/ 938 w 2069"/>
                  <a:gd name="T27" fmla="*/ 1742 h 2069"/>
                  <a:gd name="T28" fmla="*/ 938 w 2069"/>
                  <a:gd name="T29" fmla="*/ 1267 h 2069"/>
                  <a:gd name="T30" fmla="*/ 572 w 2069"/>
                  <a:gd name="T31" fmla="*/ 1267 h 2069"/>
                  <a:gd name="T32" fmla="*/ 572 w 2069"/>
                  <a:gd name="T33" fmla="*/ 1132 h 2069"/>
                  <a:gd name="T34" fmla="*/ 914 w 2069"/>
                  <a:gd name="T35" fmla="*/ 1132 h 2069"/>
                  <a:gd name="T36" fmla="*/ 785 w 2069"/>
                  <a:gd name="T37" fmla="*/ 912 h 2069"/>
                  <a:gd name="T38" fmla="*/ 525 w 2069"/>
                  <a:gd name="T39" fmla="*/ 912 h 2069"/>
                  <a:gd name="T40" fmla="*/ 525 w 2069"/>
                  <a:gd name="T41" fmla="*/ 776 h 2069"/>
                  <a:gd name="T42" fmla="*/ 705 w 2069"/>
                  <a:gd name="T43" fmla="*/ 776 h 2069"/>
                  <a:gd name="T44" fmla="*/ 441 w 2069"/>
                  <a:gd name="T45" fmla="*/ 327 h 2069"/>
                  <a:gd name="T46" fmla="*/ 665 w 2069"/>
                  <a:gd name="T47" fmla="*/ 327 h 2069"/>
                  <a:gd name="T48" fmla="*/ 1033 w 2069"/>
                  <a:gd name="T49" fmla="*/ 1007 h 2069"/>
                  <a:gd name="T50" fmla="*/ 1403 w 2069"/>
                  <a:gd name="T51" fmla="*/ 327 h 2069"/>
                  <a:gd name="T52" fmla="*/ 1627 w 2069"/>
                  <a:gd name="T53" fmla="*/ 327 h 2069"/>
                  <a:gd name="T54" fmla="*/ 1362 w 2069"/>
                  <a:gd name="T55" fmla="*/ 776 h 2069"/>
                  <a:gd name="T56" fmla="*/ 1537 w 2069"/>
                  <a:gd name="T57" fmla="*/ 776 h 2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69" h="2069">
                    <a:moveTo>
                      <a:pt x="1034" y="0"/>
                    </a:moveTo>
                    <a:cubicBezTo>
                      <a:pt x="463" y="0"/>
                      <a:pt x="0" y="463"/>
                      <a:pt x="0" y="1034"/>
                    </a:cubicBezTo>
                    <a:cubicBezTo>
                      <a:pt x="0" y="1605"/>
                      <a:pt x="463" y="2069"/>
                      <a:pt x="1034" y="2069"/>
                    </a:cubicBezTo>
                    <a:cubicBezTo>
                      <a:pt x="1605" y="2069"/>
                      <a:pt x="2069" y="1605"/>
                      <a:pt x="2069" y="1034"/>
                    </a:cubicBezTo>
                    <a:cubicBezTo>
                      <a:pt x="2069" y="463"/>
                      <a:pt x="1605" y="0"/>
                      <a:pt x="1034" y="0"/>
                    </a:cubicBezTo>
                    <a:close/>
                    <a:moveTo>
                      <a:pt x="1537" y="776"/>
                    </a:moveTo>
                    <a:lnTo>
                      <a:pt x="1537" y="912"/>
                    </a:lnTo>
                    <a:lnTo>
                      <a:pt x="1282" y="912"/>
                    </a:lnTo>
                    <a:lnTo>
                      <a:pt x="1153" y="1132"/>
                    </a:lnTo>
                    <a:lnTo>
                      <a:pt x="1504" y="1132"/>
                    </a:lnTo>
                    <a:lnTo>
                      <a:pt x="1504" y="1267"/>
                    </a:lnTo>
                    <a:lnTo>
                      <a:pt x="1128" y="1267"/>
                    </a:lnTo>
                    <a:lnTo>
                      <a:pt x="1128" y="1742"/>
                    </a:lnTo>
                    <a:lnTo>
                      <a:pt x="938" y="1742"/>
                    </a:lnTo>
                    <a:lnTo>
                      <a:pt x="938" y="1267"/>
                    </a:lnTo>
                    <a:lnTo>
                      <a:pt x="572" y="1267"/>
                    </a:lnTo>
                    <a:lnTo>
                      <a:pt x="572" y="1132"/>
                    </a:lnTo>
                    <a:lnTo>
                      <a:pt x="914" y="1132"/>
                    </a:lnTo>
                    <a:lnTo>
                      <a:pt x="785" y="912"/>
                    </a:lnTo>
                    <a:lnTo>
                      <a:pt x="525" y="912"/>
                    </a:lnTo>
                    <a:lnTo>
                      <a:pt x="525" y="776"/>
                    </a:lnTo>
                    <a:lnTo>
                      <a:pt x="705" y="776"/>
                    </a:lnTo>
                    <a:lnTo>
                      <a:pt x="441" y="327"/>
                    </a:lnTo>
                    <a:lnTo>
                      <a:pt x="665" y="327"/>
                    </a:lnTo>
                    <a:lnTo>
                      <a:pt x="1033" y="1007"/>
                    </a:lnTo>
                    <a:lnTo>
                      <a:pt x="1403" y="327"/>
                    </a:lnTo>
                    <a:lnTo>
                      <a:pt x="1627" y="327"/>
                    </a:lnTo>
                    <a:lnTo>
                      <a:pt x="1362" y="776"/>
                    </a:lnTo>
                    <a:lnTo>
                      <a:pt x="1537" y="77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402" name="ïsḻïďe"/>
              <p:cNvSpPr/>
              <p:nvPr/>
            </p:nvSpPr>
            <p:spPr bwMode="auto">
              <a:xfrm>
                <a:off x="9557129" y="5166689"/>
                <a:ext cx="156393" cy="156138"/>
              </a:xfrm>
              <a:custGeom>
                <a:avLst/>
                <a:gdLst>
                  <a:gd name="T0" fmla="*/ 133 w 6533"/>
                  <a:gd name="T1" fmla="*/ 0 h 6533"/>
                  <a:gd name="T2" fmla="*/ 0 w 6533"/>
                  <a:gd name="T3" fmla="*/ 6400 h 6533"/>
                  <a:gd name="T4" fmla="*/ 6400 w 6533"/>
                  <a:gd name="T5" fmla="*/ 6533 h 6533"/>
                  <a:gd name="T6" fmla="*/ 6533 w 6533"/>
                  <a:gd name="T7" fmla="*/ 133 h 6533"/>
                  <a:gd name="T8" fmla="*/ 6267 w 6533"/>
                  <a:gd name="T9" fmla="*/ 3067 h 6533"/>
                  <a:gd name="T10" fmla="*/ 2867 w 6533"/>
                  <a:gd name="T11" fmla="*/ 3333 h 6533"/>
                  <a:gd name="T12" fmla="*/ 4133 w 6533"/>
                  <a:gd name="T13" fmla="*/ 4733 h 6533"/>
                  <a:gd name="T14" fmla="*/ 5867 w 6533"/>
                  <a:gd name="T15" fmla="*/ 4867 h 6533"/>
                  <a:gd name="T16" fmla="*/ 4400 w 6533"/>
                  <a:gd name="T17" fmla="*/ 4600 h 6533"/>
                  <a:gd name="T18" fmla="*/ 6267 w 6533"/>
                  <a:gd name="T19" fmla="*/ 3333 h 6533"/>
                  <a:gd name="T20" fmla="*/ 5200 w 6533"/>
                  <a:gd name="T21" fmla="*/ 6267 h 6533"/>
                  <a:gd name="T22" fmla="*/ 5067 w 6533"/>
                  <a:gd name="T23" fmla="*/ 5467 h 6533"/>
                  <a:gd name="T24" fmla="*/ 4000 w 6533"/>
                  <a:gd name="T25" fmla="*/ 5733 h 6533"/>
                  <a:gd name="T26" fmla="*/ 4933 w 6533"/>
                  <a:gd name="T27" fmla="*/ 6267 h 6533"/>
                  <a:gd name="T28" fmla="*/ 267 w 6533"/>
                  <a:gd name="T29" fmla="*/ 5400 h 6533"/>
                  <a:gd name="T30" fmla="*/ 3333 w 6533"/>
                  <a:gd name="T31" fmla="*/ 5267 h 6533"/>
                  <a:gd name="T32" fmla="*/ 3067 w 6533"/>
                  <a:gd name="T33" fmla="*/ 4467 h 6533"/>
                  <a:gd name="T34" fmla="*/ 267 w 6533"/>
                  <a:gd name="T35" fmla="*/ 5133 h 6533"/>
                  <a:gd name="T36" fmla="*/ 1200 w 6533"/>
                  <a:gd name="T37" fmla="*/ 2533 h 6533"/>
                  <a:gd name="T38" fmla="*/ 1333 w 6533"/>
                  <a:gd name="T39" fmla="*/ 4200 h 6533"/>
                  <a:gd name="T40" fmla="*/ 2200 w 6533"/>
                  <a:gd name="T41" fmla="*/ 3933 h 6533"/>
                  <a:gd name="T42" fmla="*/ 1467 w 6533"/>
                  <a:gd name="T43" fmla="*/ 2533 h 6533"/>
                  <a:gd name="T44" fmla="*/ 2667 w 6533"/>
                  <a:gd name="T45" fmla="*/ 2267 h 6533"/>
                  <a:gd name="T46" fmla="*/ 267 w 6533"/>
                  <a:gd name="T47" fmla="*/ 1333 h 6533"/>
                  <a:gd name="T48" fmla="*/ 1733 w 6533"/>
                  <a:gd name="T49" fmla="*/ 1067 h 6533"/>
                  <a:gd name="T50" fmla="*/ 267 w 6533"/>
                  <a:gd name="T51" fmla="*/ 267 h 6533"/>
                  <a:gd name="T52" fmla="*/ 2467 w 6533"/>
                  <a:gd name="T53" fmla="*/ 1667 h 6533"/>
                  <a:gd name="T54" fmla="*/ 3400 w 6533"/>
                  <a:gd name="T55" fmla="*/ 1800 h 6533"/>
                  <a:gd name="T56" fmla="*/ 2733 w 6533"/>
                  <a:gd name="T57" fmla="*/ 1533 h 6533"/>
                  <a:gd name="T58" fmla="*/ 4133 w 6533"/>
                  <a:gd name="T59" fmla="*/ 267 h 6533"/>
                  <a:gd name="T60" fmla="*/ 4400 w 6533"/>
                  <a:gd name="T61" fmla="*/ 2133 h 6533"/>
                  <a:gd name="T62" fmla="*/ 5467 w 6533"/>
                  <a:gd name="T63" fmla="*/ 1200 h 6533"/>
                  <a:gd name="T64" fmla="*/ 5733 w 6533"/>
                  <a:gd name="T65" fmla="*/ 2467 h 6533"/>
                  <a:gd name="T66" fmla="*/ 5600 w 6533"/>
                  <a:gd name="T67" fmla="*/ 933 h 6533"/>
                  <a:gd name="T68" fmla="*/ 4400 w 6533"/>
                  <a:gd name="T69" fmla="*/ 267 h 6533"/>
                  <a:gd name="T70" fmla="*/ 6267 w 6533"/>
                  <a:gd name="T71" fmla="*/ 3067 h 6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33" h="6533">
                    <a:moveTo>
                      <a:pt x="6400" y="0"/>
                    </a:moveTo>
                    <a:lnTo>
                      <a:pt x="133" y="0"/>
                    </a:lnTo>
                    <a:cubicBezTo>
                      <a:pt x="60" y="0"/>
                      <a:pt x="0" y="60"/>
                      <a:pt x="0" y="133"/>
                    </a:cubicBezTo>
                    <a:lnTo>
                      <a:pt x="0" y="6400"/>
                    </a:lnTo>
                    <a:cubicBezTo>
                      <a:pt x="0" y="6474"/>
                      <a:pt x="60" y="6533"/>
                      <a:pt x="133" y="6533"/>
                    </a:cubicBezTo>
                    <a:lnTo>
                      <a:pt x="6400" y="6533"/>
                    </a:lnTo>
                    <a:cubicBezTo>
                      <a:pt x="6474" y="6533"/>
                      <a:pt x="6533" y="6474"/>
                      <a:pt x="6533" y="6400"/>
                    </a:cubicBezTo>
                    <a:lnTo>
                      <a:pt x="6533" y="133"/>
                    </a:lnTo>
                    <a:cubicBezTo>
                      <a:pt x="6533" y="60"/>
                      <a:pt x="6474" y="0"/>
                      <a:pt x="6400" y="0"/>
                    </a:cubicBezTo>
                    <a:close/>
                    <a:moveTo>
                      <a:pt x="6267" y="3067"/>
                    </a:moveTo>
                    <a:lnTo>
                      <a:pt x="2867" y="3067"/>
                    </a:lnTo>
                    <a:lnTo>
                      <a:pt x="2867" y="3333"/>
                    </a:lnTo>
                    <a:lnTo>
                      <a:pt x="4133" y="3333"/>
                    </a:lnTo>
                    <a:lnTo>
                      <a:pt x="4133" y="4733"/>
                    </a:lnTo>
                    <a:cubicBezTo>
                      <a:pt x="4133" y="4807"/>
                      <a:pt x="4193" y="4867"/>
                      <a:pt x="4267" y="4867"/>
                    </a:cubicBezTo>
                    <a:lnTo>
                      <a:pt x="5867" y="4867"/>
                    </a:lnTo>
                    <a:lnTo>
                      <a:pt x="5867" y="4600"/>
                    </a:lnTo>
                    <a:lnTo>
                      <a:pt x="4400" y="4600"/>
                    </a:lnTo>
                    <a:lnTo>
                      <a:pt x="4400" y="3333"/>
                    </a:lnTo>
                    <a:lnTo>
                      <a:pt x="6267" y="3333"/>
                    </a:lnTo>
                    <a:lnTo>
                      <a:pt x="6267" y="6267"/>
                    </a:lnTo>
                    <a:lnTo>
                      <a:pt x="5200" y="6267"/>
                    </a:lnTo>
                    <a:lnTo>
                      <a:pt x="5200" y="5600"/>
                    </a:lnTo>
                    <a:cubicBezTo>
                      <a:pt x="5200" y="5526"/>
                      <a:pt x="5140" y="5467"/>
                      <a:pt x="5067" y="5467"/>
                    </a:cubicBezTo>
                    <a:lnTo>
                      <a:pt x="4000" y="5467"/>
                    </a:lnTo>
                    <a:lnTo>
                      <a:pt x="4000" y="5733"/>
                    </a:lnTo>
                    <a:lnTo>
                      <a:pt x="4933" y="5733"/>
                    </a:lnTo>
                    <a:lnTo>
                      <a:pt x="4933" y="6267"/>
                    </a:lnTo>
                    <a:lnTo>
                      <a:pt x="267" y="6267"/>
                    </a:lnTo>
                    <a:lnTo>
                      <a:pt x="267" y="5400"/>
                    </a:lnTo>
                    <a:lnTo>
                      <a:pt x="3200" y="5400"/>
                    </a:lnTo>
                    <a:cubicBezTo>
                      <a:pt x="3274" y="5400"/>
                      <a:pt x="3333" y="5340"/>
                      <a:pt x="3333" y="5267"/>
                    </a:cubicBezTo>
                    <a:lnTo>
                      <a:pt x="3333" y="4467"/>
                    </a:lnTo>
                    <a:lnTo>
                      <a:pt x="3067" y="4467"/>
                    </a:lnTo>
                    <a:lnTo>
                      <a:pt x="3067" y="5133"/>
                    </a:lnTo>
                    <a:lnTo>
                      <a:pt x="267" y="5133"/>
                    </a:lnTo>
                    <a:lnTo>
                      <a:pt x="267" y="2533"/>
                    </a:lnTo>
                    <a:lnTo>
                      <a:pt x="1200" y="2533"/>
                    </a:lnTo>
                    <a:lnTo>
                      <a:pt x="1200" y="4067"/>
                    </a:lnTo>
                    <a:cubicBezTo>
                      <a:pt x="1200" y="4140"/>
                      <a:pt x="1260" y="4200"/>
                      <a:pt x="1333" y="4200"/>
                    </a:cubicBezTo>
                    <a:lnTo>
                      <a:pt x="2200" y="4200"/>
                    </a:lnTo>
                    <a:lnTo>
                      <a:pt x="2200" y="3933"/>
                    </a:lnTo>
                    <a:lnTo>
                      <a:pt x="1467" y="3933"/>
                    </a:lnTo>
                    <a:lnTo>
                      <a:pt x="1467" y="2533"/>
                    </a:lnTo>
                    <a:lnTo>
                      <a:pt x="2667" y="2533"/>
                    </a:lnTo>
                    <a:lnTo>
                      <a:pt x="2667" y="2267"/>
                    </a:lnTo>
                    <a:lnTo>
                      <a:pt x="267" y="2267"/>
                    </a:lnTo>
                    <a:lnTo>
                      <a:pt x="267" y="1333"/>
                    </a:lnTo>
                    <a:lnTo>
                      <a:pt x="1733" y="1333"/>
                    </a:lnTo>
                    <a:lnTo>
                      <a:pt x="1733" y="1067"/>
                    </a:lnTo>
                    <a:lnTo>
                      <a:pt x="267" y="1067"/>
                    </a:lnTo>
                    <a:lnTo>
                      <a:pt x="267" y="267"/>
                    </a:lnTo>
                    <a:lnTo>
                      <a:pt x="2467" y="267"/>
                    </a:lnTo>
                    <a:lnTo>
                      <a:pt x="2467" y="1667"/>
                    </a:lnTo>
                    <a:cubicBezTo>
                      <a:pt x="2467" y="1740"/>
                      <a:pt x="2526" y="1800"/>
                      <a:pt x="2600" y="1800"/>
                    </a:cubicBezTo>
                    <a:lnTo>
                      <a:pt x="3400" y="1800"/>
                    </a:lnTo>
                    <a:lnTo>
                      <a:pt x="3400" y="1533"/>
                    </a:lnTo>
                    <a:lnTo>
                      <a:pt x="2733" y="1533"/>
                    </a:lnTo>
                    <a:lnTo>
                      <a:pt x="2733" y="267"/>
                    </a:lnTo>
                    <a:lnTo>
                      <a:pt x="4133" y="267"/>
                    </a:lnTo>
                    <a:lnTo>
                      <a:pt x="4133" y="2133"/>
                    </a:lnTo>
                    <a:lnTo>
                      <a:pt x="4400" y="2133"/>
                    </a:lnTo>
                    <a:lnTo>
                      <a:pt x="4400" y="1200"/>
                    </a:lnTo>
                    <a:lnTo>
                      <a:pt x="5467" y="1200"/>
                    </a:lnTo>
                    <a:lnTo>
                      <a:pt x="5467" y="2467"/>
                    </a:lnTo>
                    <a:lnTo>
                      <a:pt x="5733" y="2467"/>
                    </a:lnTo>
                    <a:lnTo>
                      <a:pt x="5733" y="1067"/>
                    </a:lnTo>
                    <a:cubicBezTo>
                      <a:pt x="5733" y="993"/>
                      <a:pt x="5674" y="933"/>
                      <a:pt x="5600" y="933"/>
                    </a:cubicBezTo>
                    <a:lnTo>
                      <a:pt x="4400" y="933"/>
                    </a:lnTo>
                    <a:lnTo>
                      <a:pt x="4400" y="267"/>
                    </a:lnTo>
                    <a:lnTo>
                      <a:pt x="6267" y="267"/>
                    </a:lnTo>
                    <a:lnTo>
                      <a:pt x="6267" y="306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grpSp>
            <p:nvGrpSpPr>
              <p:cNvPr id="3403" name="íŝḻiḍè"/>
              <p:cNvGrpSpPr/>
              <p:nvPr/>
            </p:nvGrpSpPr>
            <p:grpSpPr>
              <a:xfrm>
                <a:off x="9871829" y="5731070"/>
                <a:ext cx="191876" cy="225208"/>
                <a:chOff x="10281446" y="6150205"/>
                <a:chExt cx="253455" cy="297479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428" name="ïşḻíḍê"/>
                <p:cNvSpPr/>
                <p:nvPr/>
              </p:nvSpPr>
              <p:spPr bwMode="auto">
                <a:xfrm>
                  <a:off x="10320506" y="6150205"/>
                  <a:ext cx="38192" cy="39927"/>
                </a:xfrm>
                <a:custGeom>
                  <a:avLst/>
                  <a:gdLst>
                    <a:gd name="T0" fmla="*/ 8 w 22"/>
                    <a:gd name="T1" fmla="*/ 15 h 23"/>
                    <a:gd name="T2" fmla="*/ 14 w 22"/>
                    <a:gd name="T3" fmla="*/ 15 h 23"/>
                    <a:gd name="T4" fmla="*/ 14 w 22"/>
                    <a:gd name="T5" fmla="*/ 23 h 23"/>
                    <a:gd name="T6" fmla="*/ 22 w 22"/>
                    <a:gd name="T7" fmla="*/ 23 h 23"/>
                    <a:gd name="T8" fmla="*/ 22 w 22"/>
                    <a:gd name="T9" fmla="*/ 0 h 23"/>
                    <a:gd name="T10" fmla="*/ 14 w 22"/>
                    <a:gd name="T11" fmla="*/ 0 h 23"/>
                    <a:gd name="T12" fmla="*/ 14 w 22"/>
                    <a:gd name="T13" fmla="*/ 9 h 23"/>
                    <a:gd name="T14" fmla="*/ 8 w 22"/>
                    <a:gd name="T15" fmla="*/ 9 h 23"/>
                    <a:gd name="T16" fmla="*/ 8 w 22"/>
                    <a:gd name="T17" fmla="*/ 0 h 23"/>
                    <a:gd name="T18" fmla="*/ 0 w 22"/>
                    <a:gd name="T19" fmla="*/ 0 h 23"/>
                    <a:gd name="T20" fmla="*/ 0 w 22"/>
                    <a:gd name="T21" fmla="*/ 23 h 23"/>
                    <a:gd name="T22" fmla="*/ 8 w 22"/>
                    <a:gd name="T23" fmla="*/ 23 h 23"/>
                    <a:gd name="T24" fmla="*/ 8 w 22"/>
                    <a:gd name="T25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" h="23">
                      <a:moveTo>
                        <a:pt x="8" y="15"/>
                      </a:moveTo>
                      <a:lnTo>
                        <a:pt x="14" y="15"/>
                      </a:lnTo>
                      <a:lnTo>
                        <a:pt x="14" y="23"/>
                      </a:lnTo>
                      <a:lnTo>
                        <a:pt x="22" y="23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14" y="9"/>
                      </a:ln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lnTo>
                        <a:pt x="8" y="23"/>
                      </a:lnTo>
                      <a:lnTo>
                        <a:pt x="8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29" name="ï$ḷïḓè"/>
                <p:cNvSpPr/>
                <p:nvPr/>
              </p:nvSpPr>
              <p:spPr bwMode="auto">
                <a:xfrm>
                  <a:off x="10367377" y="6150205"/>
                  <a:ext cx="38192" cy="39927"/>
                </a:xfrm>
                <a:custGeom>
                  <a:avLst/>
                  <a:gdLst>
                    <a:gd name="T0" fmla="*/ 6 w 22"/>
                    <a:gd name="T1" fmla="*/ 23 h 23"/>
                    <a:gd name="T2" fmla="*/ 14 w 22"/>
                    <a:gd name="T3" fmla="*/ 23 h 23"/>
                    <a:gd name="T4" fmla="*/ 14 w 22"/>
                    <a:gd name="T5" fmla="*/ 9 h 23"/>
                    <a:gd name="T6" fmla="*/ 22 w 22"/>
                    <a:gd name="T7" fmla="*/ 9 h 23"/>
                    <a:gd name="T8" fmla="*/ 22 w 22"/>
                    <a:gd name="T9" fmla="*/ 0 h 23"/>
                    <a:gd name="T10" fmla="*/ 0 w 22"/>
                    <a:gd name="T11" fmla="*/ 0 h 23"/>
                    <a:gd name="T12" fmla="*/ 0 w 22"/>
                    <a:gd name="T13" fmla="*/ 9 h 23"/>
                    <a:gd name="T14" fmla="*/ 6 w 22"/>
                    <a:gd name="T15" fmla="*/ 9 h 23"/>
                    <a:gd name="T16" fmla="*/ 6 w 22"/>
                    <a:gd name="T1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23">
                      <a:moveTo>
                        <a:pt x="6" y="23"/>
                      </a:moveTo>
                      <a:lnTo>
                        <a:pt x="14" y="23"/>
                      </a:lnTo>
                      <a:lnTo>
                        <a:pt x="14" y="9"/>
                      </a:lnTo>
                      <a:lnTo>
                        <a:pt x="22" y="9"/>
                      </a:ln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6" y="9"/>
                      </a:ln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30" name="îşḻîďé"/>
                <p:cNvSpPr/>
                <p:nvPr/>
              </p:nvSpPr>
              <p:spPr bwMode="auto">
                <a:xfrm>
                  <a:off x="10409041" y="6150205"/>
                  <a:ext cx="46871" cy="39927"/>
                </a:xfrm>
                <a:custGeom>
                  <a:avLst/>
                  <a:gdLst>
                    <a:gd name="T0" fmla="*/ 9 w 27"/>
                    <a:gd name="T1" fmla="*/ 13 h 23"/>
                    <a:gd name="T2" fmla="*/ 15 w 27"/>
                    <a:gd name="T3" fmla="*/ 21 h 23"/>
                    <a:gd name="T4" fmla="*/ 15 w 27"/>
                    <a:gd name="T5" fmla="*/ 21 h 23"/>
                    <a:gd name="T6" fmla="*/ 21 w 27"/>
                    <a:gd name="T7" fmla="*/ 13 h 23"/>
                    <a:gd name="T8" fmla="*/ 21 w 27"/>
                    <a:gd name="T9" fmla="*/ 23 h 23"/>
                    <a:gd name="T10" fmla="*/ 27 w 27"/>
                    <a:gd name="T11" fmla="*/ 23 h 23"/>
                    <a:gd name="T12" fmla="*/ 27 w 27"/>
                    <a:gd name="T13" fmla="*/ 0 h 23"/>
                    <a:gd name="T14" fmla="*/ 19 w 27"/>
                    <a:gd name="T15" fmla="*/ 0 h 23"/>
                    <a:gd name="T16" fmla="*/ 15 w 27"/>
                    <a:gd name="T17" fmla="*/ 9 h 23"/>
                    <a:gd name="T18" fmla="*/ 9 w 27"/>
                    <a:gd name="T19" fmla="*/ 0 h 23"/>
                    <a:gd name="T20" fmla="*/ 0 w 27"/>
                    <a:gd name="T21" fmla="*/ 0 h 23"/>
                    <a:gd name="T22" fmla="*/ 0 w 27"/>
                    <a:gd name="T23" fmla="*/ 23 h 23"/>
                    <a:gd name="T24" fmla="*/ 9 w 27"/>
                    <a:gd name="T25" fmla="*/ 23 h 23"/>
                    <a:gd name="T26" fmla="*/ 9 w 27"/>
                    <a:gd name="T27" fmla="*/ 1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7" h="23">
                      <a:moveTo>
                        <a:pt x="9" y="13"/>
                      </a:moveTo>
                      <a:lnTo>
                        <a:pt x="15" y="21"/>
                      </a:lnTo>
                      <a:lnTo>
                        <a:pt x="15" y="21"/>
                      </a:lnTo>
                      <a:lnTo>
                        <a:pt x="21" y="13"/>
                      </a:lnTo>
                      <a:lnTo>
                        <a:pt x="21" y="23"/>
                      </a:lnTo>
                      <a:lnTo>
                        <a:pt x="27" y="23"/>
                      </a:lnTo>
                      <a:lnTo>
                        <a:pt x="27" y="0"/>
                      </a:lnTo>
                      <a:lnTo>
                        <a:pt x="19" y="0"/>
                      </a:lnTo>
                      <a:lnTo>
                        <a:pt x="15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lnTo>
                        <a:pt x="9" y="23"/>
                      </a:lnTo>
                      <a:lnTo>
                        <a:pt x="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31" name="îS1iḑè"/>
                <p:cNvSpPr/>
                <p:nvPr/>
              </p:nvSpPr>
              <p:spPr bwMode="auto">
                <a:xfrm>
                  <a:off x="10462858" y="6150205"/>
                  <a:ext cx="36455" cy="39927"/>
                </a:xfrm>
                <a:custGeom>
                  <a:avLst/>
                  <a:gdLst>
                    <a:gd name="T0" fmla="*/ 21 w 21"/>
                    <a:gd name="T1" fmla="*/ 15 h 23"/>
                    <a:gd name="T2" fmla="*/ 9 w 21"/>
                    <a:gd name="T3" fmla="*/ 15 h 23"/>
                    <a:gd name="T4" fmla="*/ 9 w 21"/>
                    <a:gd name="T5" fmla="*/ 0 h 23"/>
                    <a:gd name="T6" fmla="*/ 0 w 21"/>
                    <a:gd name="T7" fmla="*/ 0 h 23"/>
                    <a:gd name="T8" fmla="*/ 0 w 21"/>
                    <a:gd name="T9" fmla="*/ 23 h 23"/>
                    <a:gd name="T10" fmla="*/ 21 w 21"/>
                    <a:gd name="T11" fmla="*/ 23 h 23"/>
                    <a:gd name="T12" fmla="*/ 21 w 21"/>
                    <a:gd name="T13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3">
                      <a:moveTo>
                        <a:pt x="21" y="15"/>
                      </a:moveTo>
                      <a:lnTo>
                        <a:pt x="9" y="15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lnTo>
                        <a:pt x="21" y="23"/>
                      </a:lnTo>
                      <a:lnTo>
                        <a:pt x="21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32" name="îsļîḍè"/>
                <p:cNvSpPr/>
                <p:nvPr/>
              </p:nvSpPr>
              <p:spPr bwMode="auto">
                <a:xfrm>
                  <a:off x="10281446" y="6220757"/>
                  <a:ext cx="253455" cy="226927"/>
                </a:xfrm>
                <a:custGeom>
                  <a:avLst/>
                  <a:gdLst>
                    <a:gd name="connsiteX0" fmla="*/ 428791 w 608133"/>
                    <a:gd name="connsiteY0" fmla="*/ 468343 h 544483"/>
                    <a:gd name="connsiteX1" fmla="*/ 506412 w 608133"/>
                    <a:gd name="connsiteY1" fmla="*/ 468343 h 544483"/>
                    <a:gd name="connsiteX2" fmla="*/ 516115 w 608133"/>
                    <a:gd name="connsiteY2" fmla="*/ 478046 h 544483"/>
                    <a:gd name="connsiteX3" fmla="*/ 506412 w 608133"/>
                    <a:gd name="connsiteY3" fmla="*/ 487748 h 544483"/>
                    <a:gd name="connsiteX4" fmla="*/ 428791 w 608133"/>
                    <a:gd name="connsiteY4" fmla="*/ 487748 h 544483"/>
                    <a:gd name="connsiteX5" fmla="*/ 419088 w 608133"/>
                    <a:gd name="connsiteY5" fmla="*/ 478046 h 544483"/>
                    <a:gd name="connsiteX6" fmla="*/ 428791 w 608133"/>
                    <a:gd name="connsiteY6" fmla="*/ 468343 h 544483"/>
                    <a:gd name="connsiteX7" fmla="*/ 313720 w 608133"/>
                    <a:gd name="connsiteY7" fmla="*/ 321170 h 544483"/>
                    <a:gd name="connsiteX8" fmla="*/ 313720 w 608133"/>
                    <a:gd name="connsiteY8" fmla="*/ 385788 h 544483"/>
                    <a:gd name="connsiteX9" fmla="*/ 355439 w 608133"/>
                    <a:gd name="connsiteY9" fmla="*/ 352752 h 544483"/>
                    <a:gd name="connsiteX10" fmla="*/ 313720 w 608133"/>
                    <a:gd name="connsiteY10" fmla="*/ 321170 h 544483"/>
                    <a:gd name="connsiteX11" fmla="*/ 294315 w 608133"/>
                    <a:gd name="connsiteY11" fmla="*/ 233494 h 544483"/>
                    <a:gd name="connsiteX12" fmla="*/ 252693 w 608133"/>
                    <a:gd name="connsiteY12" fmla="*/ 266530 h 544483"/>
                    <a:gd name="connsiteX13" fmla="*/ 294315 w 608133"/>
                    <a:gd name="connsiteY13" fmla="*/ 298112 h 544483"/>
                    <a:gd name="connsiteX14" fmla="*/ 304018 w 608133"/>
                    <a:gd name="connsiteY14" fmla="*/ 188833 h 544483"/>
                    <a:gd name="connsiteX15" fmla="*/ 313720 w 608133"/>
                    <a:gd name="connsiteY15" fmla="*/ 198521 h 544483"/>
                    <a:gd name="connsiteX16" fmla="*/ 313720 w 608133"/>
                    <a:gd name="connsiteY16" fmla="*/ 214022 h 544483"/>
                    <a:gd name="connsiteX17" fmla="*/ 374843 w 608133"/>
                    <a:gd name="connsiteY17" fmla="*/ 266530 h 544483"/>
                    <a:gd name="connsiteX18" fmla="*/ 365141 w 608133"/>
                    <a:gd name="connsiteY18" fmla="*/ 276218 h 544483"/>
                    <a:gd name="connsiteX19" fmla="*/ 355439 w 608133"/>
                    <a:gd name="connsiteY19" fmla="*/ 266530 h 544483"/>
                    <a:gd name="connsiteX20" fmla="*/ 313720 w 608133"/>
                    <a:gd name="connsiteY20" fmla="*/ 233494 h 544483"/>
                    <a:gd name="connsiteX21" fmla="*/ 313720 w 608133"/>
                    <a:gd name="connsiteY21" fmla="*/ 301406 h 544483"/>
                    <a:gd name="connsiteX22" fmla="*/ 374843 w 608133"/>
                    <a:gd name="connsiteY22" fmla="*/ 352752 h 544483"/>
                    <a:gd name="connsiteX23" fmla="*/ 313720 w 608133"/>
                    <a:gd name="connsiteY23" fmla="*/ 405261 h 544483"/>
                    <a:gd name="connsiteX24" fmla="*/ 313720 w 608133"/>
                    <a:gd name="connsiteY24" fmla="*/ 420761 h 544483"/>
                    <a:gd name="connsiteX25" fmla="*/ 304018 w 608133"/>
                    <a:gd name="connsiteY25" fmla="*/ 430449 h 544483"/>
                    <a:gd name="connsiteX26" fmla="*/ 294315 w 608133"/>
                    <a:gd name="connsiteY26" fmla="*/ 420761 h 544483"/>
                    <a:gd name="connsiteX27" fmla="*/ 294315 w 608133"/>
                    <a:gd name="connsiteY27" fmla="*/ 405261 h 544483"/>
                    <a:gd name="connsiteX28" fmla="*/ 233289 w 608133"/>
                    <a:gd name="connsiteY28" fmla="*/ 352752 h 544483"/>
                    <a:gd name="connsiteX29" fmla="*/ 242991 w 608133"/>
                    <a:gd name="connsiteY29" fmla="*/ 343064 h 544483"/>
                    <a:gd name="connsiteX30" fmla="*/ 252693 w 608133"/>
                    <a:gd name="connsiteY30" fmla="*/ 352752 h 544483"/>
                    <a:gd name="connsiteX31" fmla="*/ 294315 w 608133"/>
                    <a:gd name="connsiteY31" fmla="*/ 385788 h 544483"/>
                    <a:gd name="connsiteX32" fmla="*/ 294315 w 608133"/>
                    <a:gd name="connsiteY32" fmla="*/ 317779 h 544483"/>
                    <a:gd name="connsiteX33" fmla="*/ 233289 w 608133"/>
                    <a:gd name="connsiteY33" fmla="*/ 266530 h 544483"/>
                    <a:gd name="connsiteX34" fmla="*/ 294315 w 608133"/>
                    <a:gd name="connsiteY34" fmla="*/ 214022 h 544483"/>
                    <a:gd name="connsiteX35" fmla="*/ 294315 w 608133"/>
                    <a:gd name="connsiteY35" fmla="*/ 198521 h 544483"/>
                    <a:gd name="connsiteX36" fmla="*/ 304018 w 608133"/>
                    <a:gd name="connsiteY36" fmla="*/ 188833 h 544483"/>
                    <a:gd name="connsiteX37" fmla="*/ 278303 w 608133"/>
                    <a:gd name="connsiteY37" fmla="*/ 143193 h 544483"/>
                    <a:gd name="connsiteX38" fmla="*/ 46869 w 608133"/>
                    <a:gd name="connsiteY38" fmla="*/ 468333 h 544483"/>
                    <a:gd name="connsiteX39" fmla="*/ 62880 w 608133"/>
                    <a:gd name="connsiteY39" fmla="*/ 468333 h 544483"/>
                    <a:gd name="connsiteX40" fmla="*/ 72584 w 608133"/>
                    <a:gd name="connsiteY40" fmla="*/ 478021 h 544483"/>
                    <a:gd name="connsiteX41" fmla="*/ 62880 w 608133"/>
                    <a:gd name="connsiteY41" fmla="*/ 487710 h 544483"/>
                    <a:gd name="connsiteX42" fmla="*/ 37262 w 608133"/>
                    <a:gd name="connsiteY42" fmla="*/ 487710 h 544483"/>
                    <a:gd name="connsiteX43" fmla="*/ 19407 w 608133"/>
                    <a:gd name="connsiteY43" fmla="*/ 506408 h 544483"/>
                    <a:gd name="connsiteX44" fmla="*/ 38233 w 608133"/>
                    <a:gd name="connsiteY44" fmla="*/ 525106 h 544483"/>
                    <a:gd name="connsiteX45" fmla="*/ 569900 w 608133"/>
                    <a:gd name="connsiteY45" fmla="*/ 525106 h 544483"/>
                    <a:gd name="connsiteX46" fmla="*/ 588726 w 608133"/>
                    <a:gd name="connsiteY46" fmla="*/ 506408 h 544483"/>
                    <a:gd name="connsiteX47" fmla="*/ 570871 w 608133"/>
                    <a:gd name="connsiteY47" fmla="*/ 487710 h 544483"/>
                    <a:gd name="connsiteX48" fmla="*/ 545253 w 608133"/>
                    <a:gd name="connsiteY48" fmla="*/ 487710 h 544483"/>
                    <a:gd name="connsiteX49" fmla="*/ 535549 w 608133"/>
                    <a:gd name="connsiteY49" fmla="*/ 478021 h 544483"/>
                    <a:gd name="connsiteX50" fmla="*/ 545253 w 608133"/>
                    <a:gd name="connsiteY50" fmla="*/ 468333 h 544483"/>
                    <a:gd name="connsiteX51" fmla="*/ 561264 w 608133"/>
                    <a:gd name="connsiteY51" fmla="*/ 468333 h 544483"/>
                    <a:gd name="connsiteX52" fmla="*/ 329733 w 608133"/>
                    <a:gd name="connsiteY52" fmla="*/ 143193 h 544483"/>
                    <a:gd name="connsiteX53" fmla="*/ 232696 w 608133"/>
                    <a:gd name="connsiteY53" fmla="*/ 19377 h 544483"/>
                    <a:gd name="connsiteX54" fmla="*/ 282670 w 608133"/>
                    <a:gd name="connsiteY54" fmla="*/ 123817 h 544483"/>
                    <a:gd name="connsiteX55" fmla="*/ 325366 w 608133"/>
                    <a:gd name="connsiteY55" fmla="*/ 123817 h 544483"/>
                    <a:gd name="connsiteX56" fmla="*/ 375437 w 608133"/>
                    <a:gd name="connsiteY56" fmla="*/ 19377 h 544483"/>
                    <a:gd name="connsiteX57" fmla="*/ 286066 w 608133"/>
                    <a:gd name="connsiteY57" fmla="*/ 19377 h 544483"/>
                    <a:gd name="connsiteX58" fmla="*/ 286066 w 608133"/>
                    <a:gd name="connsiteY58" fmla="*/ 35556 h 544483"/>
                    <a:gd name="connsiteX59" fmla="*/ 276362 w 608133"/>
                    <a:gd name="connsiteY59" fmla="*/ 45244 h 544483"/>
                    <a:gd name="connsiteX60" fmla="*/ 266659 w 608133"/>
                    <a:gd name="connsiteY60" fmla="*/ 35556 h 544483"/>
                    <a:gd name="connsiteX61" fmla="*/ 266659 w 608133"/>
                    <a:gd name="connsiteY61" fmla="*/ 19377 h 544483"/>
                    <a:gd name="connsiteX62" fmla="*/ 217267 w 608133"/>
                    <a:gd name="connsiteY62" fmla="*/ 0 h 544483"/>
                    <a:gd name="connsiteX63" fmla="*/ 390866 w 608133"/>
                    <a:gd name="connsiteY63" fmla="*/ 0 h 544483"/>
                    <a:gd name="connsiteX64" fmla="*/ 399018 w 608133"/>
                    <a:gd name="connsiteY64" fmla="*/ 4553 h 544483"/>
                    <a:gd name="connsiteX65" fmla="*/ 399600 w 608133"/>
                    <a:gd name="connsiteY65" fmla="*/ 13951 h 544483"/>
                    <a:gd name="connsiteX66" fmla="*/ 346909 w 608133"/>
                    <a:gd name="connsiteY66" fmla="*/ 123817 h 544483"/>
                    <a:gd name="connsiteX67" fmla="*/ 360106 w 608133"/>
                    <a:gd name="connsiteY67" fmla="*/ 123817 h 544483"/>
                    <a:gd name="connsiteX68" fmla="*/ 369809 w 608133"/>
                    <a:gd name="connsiteY68" fmla="*/ 133505 h 544483"/>
                    <a:gd name="connsiteX69" fmla="*/ 368160 w 608133"/>
                    <a:gd name="connsiteY69" fmla="*/ 138930 h 544483"/>
                    <a:gd name="connsiteX70" fmla="*/ 504594 w 608133"/>
                    <a:gd name="connsiteY70" fmla="*/ 255578 h 544483"/>
                    <a:gd name="connsiteX71" fmla="*/ 580671 w 608133"/>
                    <a:gd name="connsiteY71" fmla="*/ 469786 h 544483"/>
                    <a:gd name="connsiteX72" fmla="*/ 608133 w 608133"/>
                    <a:gd name="connsiteY72" fmla="*/ 506408 h 544483"/>
                    <a:gd name="connsiteX73" fmla="*/ 569900 w 608133"/>
                    <a:gd name="connsiteY73" fmla="*/ 544483 h 544483"/>
                    <a:gd name="connsiteX74" fmla="*/ 38233 w 608133"/>
                    <a:gd name="connsiteY74" fmla="*/ 544483 h 544483"/>
                    <a:gd name="connsiteX75" fmla="*/ 0 w 608133"/>
                    <a:gd name="connsiteY75" fmla="*/ 506408 h 544483"/>
                    <a:gd name="connsiteX76" fmla="*/ 27365 w 608133"/>
                    <a:gd name="connsiteY76" fmla="*/ 469786 h 544483"/>
                    <a:gd name="connsiteX77" fmla="*/ 103539 w 608133"/>
                    <a:gd name="connsiteY77" fmla="*/ 255578 h 544483"/>
                    <a:gd name="connsiteX78" fmla="*/ 239973 w 608133"/>
                    <a:gd name="connsiteY78" fmla="*/ 138930 h 544483"/>
                    <a:gd name="connsiteX79" fmla="*/ 238324 w 608133"/>
                    <a:gd name="connsiteY79" fmla="*/ 133505 h 544483"/>
                    <a:gd name="connsiteX80" fmla="*/ 248027 w 608133"/>
                    <a:gd name="connsiteY80" fmla="*/ 123817 h 544483"/>
                    <a:gd name="connsiteX81" fmla="*/ 261225 w 608133"/>
                    <a:gd name="connsiteY81" fmla="*/ 123817 h 544483"/>
                    <a:gd name="connsiteX82" fmla="*/ 208533 w 608133"/>
                    <a:gd name="connsiteY82" fmla="*/ 13951 h 544483"/>
                    <a:gd name="connsiteX83" fmla="*/ 209018 w 608133"/>
                    <a:gd name="connsiteY83" fmla="*/ 4553 h 544483"/>
                    <a:gd name="connsiteX84" fmla="*/ 217267 w 608133"/>
                    <a:gd name="connsiteY84" fmla="*/ 0 h 544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608133" h="544483">
                      <a:moveTo>
                        <a:pt x="428791" y="468343"/>
                      </a:moveTo>
                      <a:lnTo>
                        <a:pt x="506412" y="468343"/>
                      </a:lnTo>
                      <a:cubicBezTo>
                        <a:pt x="511749" y="468343"/>
                        <a:pt x="516115" y="472612"/>
                        <a:pt x="516115" y="478046"/>
                      </a:cubicBezTo>
                      <a:cubicBezTo>
                        <a:pt x="516115" y="483382"/>
                        <a:pt x="511749" y="487748"/>
                        <a:pt x="506412" y="487748"/>
                      </a:cubicBezTo>
                      <a:lnTo>
                        <a:pt x="428791" y="487748"/>
                      </a:lnTo>
                      <a:cubicBezTo>
                        <a:pt x="423357" y="487748"/>
                        <a:pt x="419088" y="483382"/>
                        <a:pt x="419088" y="478046"/>
                      </a:cubicBezTo>
                      <a:cubicBezTo>
                        <a:pt x="419088" y="472612"/>
                        <a:pt x="423357" y="468343"/>
                        <a:pt x="428791" y="468343"/>
                      </a:cubicBezTo>
                      <a:close/>
                      <a:moveTo>
                        <a:pt x="313720" y="321170"/>
                      </a:moveTo>
                      <a:lnTo>
                        <a:pt x="313720" y="385788"/>
                      </a:lnTo>
                      <a:cubicBezTo>
                        <a:pt x="334676" y="383657"/>
                        <a:pt x="355439" y="374162"/>
                        <a:pt x="355439" y="352752"/>
                      </a:cubicBezTo>
                      <a:cubicBezTo>
                        <a:pt x="355439" y="332795"/>
                        <a:pt x="342050" y="326401"/>
                        <a:pt x="313720" y="321170"/>
                      </a:cubicBezTo>
                      <a:close/>
                      <a:moveTo>
                        <a:pt x="294315" y="233494"/>
                      </a:moveTo>
                      <a:cubicBezTo>
                        <a:pt x="273456" y="235626"/>
                        <a:pt x="252693" y="245120"/>
                        <a:pt x="252693" y="266530"/>
                      </a:cubicBezTo>
                      <a:cubicBezTo>
                        <a:pt x="252693" y="286487"/>
                        <a:pt x="266082" y="292784"/>
                        <a:pt x="294315" y="298112"/>
                      </a:cubicBezTo>
                      <a:close/>
                      <a:moveTo>
                        <a:pt x="304018" y="188833"/>
                      </a:moveTo>
                      <a:cubicBezTo>
                        <a:pt x="309451" y="188833"/>
                        <a:pt x="313720" y="193193"/>
                        <a:pt x="313720" y="198521"/>
                      </a:cubicBezTo>
                      <a:lnTo>
                        <a:pt x="313720" y="214022"/>
                      </a:lnTo>
                      <a:cubicBezTo>
                        <a:pt x="350685" y="217025"/>
                        <a:pt x="374843" y="237369"/>
                        <a:pt x="374843" y="266530"/>
                      </a:cubicBezTo>
                      <a:cubicBezTo>
                        <a:pt x="374843" y="271858"/>
                        <a:pt x="370477" y="276218"/>
                        <a:pt x="365141" y="276218"/>
                      </a:cubicBezTo>
                      <a:cubicBezTo>
                        <a:pt x="359805" y="276218"/>
                        <a:pt x="355439" y="271858"/>
                        <a:pt x="355439" y="266530"/>
                      </a:cubicBezTo>
                      <a:cubicBezTo>
                        <a:pt x="355439" y="245120"/>
                        <a:pt x="334676" y="235626"/>
                        <a:pt x="313720" y="233494"/>
                      </a:cubicBezTo>
                      <a:lnTo>
                        <a:pt x="313720" y="301406"/>
                      </a:lnTo>
                      <a:cubicBezTo>
                        <a:pt x="342826" y="306444"/>
                        <a:pt x="374843" y="314969"/>
                        <a:pt x="374843" y="352752"/>
                      </a:cubicBezTo>
                      <a:cubicBezTo>
                        <a:pt x="374843" y="381913"/>
                        <a:pt x="350685" y="402257"/>
                        <a:pt x="313720" y="405261"/>
                      </a:cubicBezTo>
                      <a:lnTo>
                        <a:pt x="313720" y="420761"/>
                      </a:lnTo>
                      <a:cubicBezTo>
                        <a:pt x="313720" y="426090"/>
                        <a:pt x="309451" y="430449"/>
                        <a:pt x="304018" y="430449"/>
                      </a:cubicBezTo>
                      <a:cubicBezTo>
                        <a:pt x="298681" y="430449"/>
                        <a:pt x="294315" y="426090"/>
                        <a:pt x="294315" y="420761"/>
                      </a:cubicBezTo>
                      <a:lnTo>
                        <a:pt x="294315" y="405261"/>
                      </a:lnTo>
                      <a:cubicBezTo>
                        <a:pt x="257447" y="402257"/>
                        <a:pt x="233289" y="381913"/>
                        <a:pt x="233289" y="352752"/>
                      </a:cubicBezTo>
                      <a:cubicBezTo>
                        <a:pt x="233289" y="347424"/>
                        <a:pt x="237655" y="343064"/>
                        <a:pt x="242991" y="343064"/>
                      </a:cubicBezTo>
                      <a:cubicBezTo>
                        <a:pt x="248327" y="343064"/>
                        <a:pt x="252693" y="347424"/>
                        <a:pt x="252693" y="352752"/>
                      </a:cubicBezTo>
                      <a:cubicBezTo>
                        <a:pt x="252693" y="374162"/>
                        <a:pt x="273456" y="383657"/>
                        <a:pt x="294315" y="385788"/>
                      </a:cubicBezTo>
                      <a:lnTo>
                        <a:pt x="294315" y="317779"/>
                      </a:lnTo>
                      <a:cubicBezTo>
                        <a:pt x="265306" y="312838"/>
                        <a:pt x="233289" y="304313"/>
                        <a:pt x="233289" y="266530"/>
                      </a:cubicBezTo>
                      <a:cubicBezTo>
                        <a:pt x="233289" y="237369"/>
                        <a:pt x="257447" y="217025"/>
                        <a:pt x="294315" y="214022"/>
                      </a:cubicBezTo>
                      <a:lnTo>
                        <a:pt x="294315" y="198521"/>
                      </a:lnTo>
                      <a:cubicBezTo>
                        <a:pt x="294315" y="193193"/>
                        <a:pt x="298681" y="188833"/>
                        <a:pt x="304018" y="188833"/>
                      </a:cubicBezTo>
                      <a:close/>
                      <a:moveTo>
                        <a:pt x="278303" y="143193"/>
                      </a:moveTo>
                      <a:cubicBezTo>
                        <a:pt x="167972" y="184272"/>
                        <a:pt x="51527" y="310995"/>
                        <a:pt x="46869" y="468333"/>
                      </a:cubicBezTo>
                      <a:lnTo>
                        <a:pt x="62880" y="468333"/>
                      </a:lnTo>
                      <a:cubicBezTo>
                        <a:pt x="68217" y="468333"/>
                        <a:pt x="72584" y="472596"/>
                        <a:pt x="72584" y="478021"/>
                      </a:cubicBezTo>
                      <a:cubicBezTo>
                        <a:pt x="72584" y="483350"/>
                        <a:pt x="68217" y="487710"/>
                        <a:pt x="62880" y="487710"/>
                      </a:cubicBezTo>
                      <a:lnTo>
                        <a:pt x="37262" y="487710"/>
                      </a:lnTo>
                      <a:cubicBezTo>
                        <a:pt x="27267" y="488194"/>
                        <a:pt x="19407" y="496332"/>
                        <a:pt x="19407" y="506408"/>
                      </a:cubicBezTo>
                      <a:cubicBezTo>
                        <a:pt x="19407" y="516678"/>
                        <a:pt x="27850" y="525106"/>
                        <a:pt x="38233" y="525106"/>
                      </a:cubicBezTo>
                      <a:lnTo>
                        <a:pt x="569900" y="525106"/>
                      </a:lnTo>
                      <a:cubicBezTo>
                        <a:pt x="580283" y="525106"/>
                        <a:pt x="588726" y="516678"/>
                        <a:pt x="588726" y="506408"/>
                      </a:cubicBezTo>
                      <a:cubicBezTo>
                        <a:pt x="588726" y="496332"/>
                        <a:pt x="580866" y="488194"/>
                        <a:pt x="570871" y="487710"/>
                      </a:cubicBezTo>
                      <a:lnTo>
                        <a:pt x="545253" y="487710"/>
                      </a:lnTo>
                      <a:cubicBezTo>
                        <a:pt x="539819" y="487710"/>
                        <a:pt x="535549" y="483350"/>
                        <a:pt x="535549" y="478021"/>
                      </a:cubicBezTo>
                      <a:cubicBezTo>
                        <a:pt x="535549" y="472596"/>
                        <a:pt x="539819" y="468333"/>
                        <a:pt x="545253" y="468333"/>
                      </a:cubicBezTo>
                      <a:lnTo>
                        <a:pt x="561264" y="468333"/>
                      </a:lnTo>
                      <a:cubicBezTo>
                        <a:pt x="556606" y="310995"/>
                        <a:pt x="440064" y="184272"/>
                        <a:pt x="329733" y="143193"/>
                      </a:cubicBezTo>
                      <a:close/>
                      <a:moveTo>
                        <a:pt x="232696" y="19377"/>
                      </a:moveTo>
                      <a:lnTo>
                        <a:pt x="282670" y="123817"/>
                      </a:lnTo>
                      <a:lnTo>
                        <a:pt x="325366" y="123817"/>
                      </a:lnTo>
                      <a:lnTo>
                        <a:pt x="375437" y="19377"/>
                      </a:lnTo>
                      <a:lnTo>
                        <a:pt x="286066" y="19377"/>
                      </a:lnTo>
                      <a:lnTo>
                        <a:pt x="286066" y="35556"/>
                      </a:lnTo>
                      <a:cubicBezTo>
                        <a:pt x="286066" y="40885"/>
                        <a:pt x="281699" y="45244"/>
                        <a:pt x="276362" y="45244"/>
                      </a:cubicBezTo>
                      <a:cubicBezTo>
                        <a:pt x="271025" y="45244"/>
                        <a:pt x="266659" y="40885"/>
                        <a:pt x="266659" y="35556"/>
                      </a:cubicBezTo>
                      <a:lnTo>
                        <a:pt x="266659" y="19377"/>
                      </a:lnTo>
                      <a:close/>
                      <a:moveTo>
                        <a:pt x="217267" y="0"/>
                      </a:moveTo>
                      <a:lnTo>
                        <a:pt x="390866" y="0"/>
                      </a:lnTo>
                      <a:cubicBezTo>
                        <a:pt x="394166" y="0"/>
                        <a:pt x="397271" y="1744"/>
                        <a:pt x="399018" y="4553"/>
                      </a:cubicBezTo>
                      <a:cubicBezTo>
                        <a:pt x="400861" y="7363"/>
                        <a:pt x="401055" y="10948"/>
                        <a:pt x="399600" y="13951"/>
                      </a:cubicBezTo>
                      <a:lnTo>
                        <a:pt x="346909" y="123817"/>
                      </a:lnTo>
                      <a:lnTo>
                        <a:pt x="360106" y="123817"/>
                      </a:lnTo>
                      <a:cubicBezTo>
                        <a:pt x="365443" y="123817"/>
                        <a:pt x="369809" y="128176"/>
                        <a:pt x="369809" y="133505"/>
                      </a:cubicBezTo>
                      <a:cubicBezTo>
                        <a:pt x="369809" y="135539"/>
                        <a:pt x="369227" y="137380"/>
                        <a:pt x="368160" y="138930"/>
                      </a:cubicBezTo>
                      <a:cubicBezTo>
                        <a:pt x="419298" y="164798"/>
                        <a:pt x="467720" y="205877"/>
                        <a:pt x="504594" y="255578"/>
                      </a:cubicBezTo>
                      <a:cubicBezTo>
                        <a:pt x="552725" y="320392"/>
                        <a:pt x="578925" y="394217"/>
                        <a:pt x="580671" y="469786"/>
                      </a:cubicBezTo>
                      <a:cubicBezTo>
                        <a:pt x="596586" y="474437"/>
                        <a:pt x="608133" y="489066"/>
                        <a:pt x="608133" y="506408"/>
                      </a:cubicBezTo>
                      <a:cubicBezTo>
                        <a:pt x="608133" y="527432"/>
                        <a:pt x="590957" y="544483"/>
                        <a:pt x="569900" y="544483"/>
                      </a:cubicBezTo>
                      <a:lnTo>
                        <a:pt x="38233" y="544483"/>
                      </a:lnTo>
                      <a:cubicBezTo>
                        <a:pt x="17176" y="544483"/>
                        <a:pt x="0" y="527432"/>
                        <a:pt x="0" y="506408"/>
                      </a:cubicBezTo>
                      <a:cubicBezTo>
                        <a:pt x="0" y="489066"/>
                        <a:pt x="11450" y="474437"/>
                        <a:pt x="27365" y="469786"/>
                      </a:cubicBezTo>
                      <a:cubicBezTo>
                        <a:pt x="29208" y="394217"/>
                        <a:pt x="55408" y="320392"/>
                        <a:pt x="103539" y="255578"/>
                      </a:cubicBezTo>
                      <a:cubicBezTo>
                        <a:pt x="140316" y="205877"/>
                        <a:pt x="188738" y="164798"/>
                        <a:pt x="239973" y="138930"/>
                      </a:cubicBezTo>
                      <a:cubicBezTo>
                        <a:pt x="238906" y="137380"/>
                        <a:pt x="238324" y="135539"/>
                        <a:pt x="238324" y="133505"/>
                      </a:cubicBezTo>
                      <a:cubicBezTo>
                        <a:pt x="238324" y="128176"/>
                        <a:pt x="242593" y="123817"/>
                        <a:pt x="248027" y="123817"/>
                      </a:cubicBezTo>
                      <a:lnTo>
                        <a:pt x="261225" y="123817"/>
                      </a:lnTo>
                      <a:lnTo>
                        <a:pt x="208533" y="13951"/>
                      </a:lnTo>
                      <a:cubicBezTo>
                        <a:pt x="207078" y="10948"/>
                        <a:pt x="207272" y="7363"/>
                        <a:pt x="209018" y="4553"/>
                      </a:cubicBezTo>
                      <a:cubicBezTo>
                        <a:pt x="210862" y="1744"/>
                        <a:pt x="213967" y="0"/>
                        <a:pt x="2172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</p:grpSp>
          <p:grpSp>
            <p:nvGrpSpPr>
              <p:cNvPr id="3404" name="îşlíḋé"/>
              <p:cNvGrpSpPr/>
              <p:nvPr/>
            </p:nvGrpSpPr>
            <p:grpSpPr>
              <a:xfrm>
                <a:off x="6204530" y="2269196"/>
                <a:ext cx="3628584" cy="3693627"/>
                <a:chOff x="5437151" y="1577393"/>
                <a:chExt cx="4793082" cy="4878986"/>
              </a:xfrm>
            </p:grpSpPr>
            <p:sp>
              <p:nvSpPr>
                <p:cNvPr id="3407" name="îSlídê"/>
                <p:cNvSpPr/>
                <p:nvPr/>
              </p:nvSpPr>
              <p:spPr bwMode="auto">
                <a:xfrm>
                  <a:off x="9153770" y="1662858"/>
                  <a:ext cx="536423" cy="535579"/>
                </a:xfrm>
                <a:custGeom>
                  <a:avLst/>
                  <a:gdLst>
                    <a:gd name="T0" fmla="*/ 307 w 613"/>
                    <a:gd name="T1" fmla="*/ 0 h 613"/>
                    <a:gd name="T2" fmla="*/ 0 w 613"/>
                    <a:gd name="T3" fmla="*/ 307 h 613"/>
                    <a:gd name="T4" fmla="*/ 307 w 613"/>
                    <a:gd name="T5" fmla="*/ 613 h 613"/>
                    <a:gd name="T6" fmla="*/ 613 w 613"/>
                    <a:gd name="T7" fmla="*/ 307 h 613"/>
                    <a:gd name="T8" fmla="*/ 307 w 613"/>
                    <a:gd name="T9" fmla="*/ 0 h 613"/>
                    <a:gd name="T10" fmla="*/ 533 w 613"/>
                    <a:gd name="T11" fmla="*/ 307 h 613"/>
                    <a:gd name="T12" fmla="*/ 507 w 613"/>
                    <a:gd name="T13" fmla="*/ 412 h 613"/>
                    <a:gd name="T14" fmla="*/ 228 w 613"/>
                    <a:gd name="T15" fmla="*/ 94 h 613"/>
                    <a:gd name="T16" fmla="*/ 307 w 613"/>
                    <a:gd name="T17" fmla="*/ 80 h 613"/>
                    <a:gd name="T18" fmla="*/ 533 w 613"/>
                    <a:gd name="T19" fmla="*/ 307 h 613"/>
                    <a:gd name="T20" fmla="*/ 80 w 613"/>
                    <a:gd name="T21" fmla="*/ 307 h 613"/>
                    <a:gd name="T22" fmla="*/ 107 w 613"/>
                    <a:gd name="T23" fmla="*/ 199 h 613"/>
                    <a:gd name="T24" fmla="*/ 387 w 613"/>
                    <a:gd name="T25" fmla="*/ 518 h 613"/>
                    <a:gd name="T26" fmla="*/ 307 w 613"/>
                    <a:gd name="T27" fmla="*/ 533 h 613"/>
                    <a:gd name="T28" fmla="*/ 80 w 613"/>
                    <a:gd name="T29" fmla="*/ 307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3" h="613">
                      <a:moveTo>
                        <a:pt x="307" y="0"/>
                      </a:moveTo>
                      <a:cubicBezTo>
                        <a:pt x="137" y="0"/>
                        <a:pt x="0" y="137"/>
                        <a:pt x="0" y="307"/>
                      </a:cubicBezTo>
                      <a:cubicBezTo>
                        <a:pt x="0" y="476"/>
                        <a:pt x="137" y="613"/>
                        <a:pt x="307" y="613"/>
                      </a:cubicBezTo>
                      <a:cubicBezTo>
                        <a:pt x="476" y="613"/>
                        <a:pt x="613" y="476"/>
                        <a:pt x="613" y="307"/>
                      </a:cubicBezTo>
                      <a:cubicBezTo>
                        <a:pt x="613" y="137"/>
                        <a:pt x="476" y="0"/>
                        <a:pt x="307" y="0"/>
                      </a:cubicBezTo>
                      <a:close/>
                      <a:moveTo>
                        <a:pt x="533" y="307"/>
                      </a:moveTo>
                      <a:cubicBezTo>
                        <a:pt x="533" y="345"/>
                        <a:pt x="524" y="381"/>
                        <a:pt x="507" y="412"/>
                      </a:cubicBezTo>
                      <a:lnTo>
                        <a:pt x="228" y="94"/>
                      </a:lnTo>
                      <a:cubicBezTo>
                        <a:pt x="253" y="85"/>
                        <a:pt x="279" y="80"/>
                        <a:pt x="307" y="80"/>
                      </a:cubicBezTo>
                      <a:cubicBezTo>
                        <a:pt x="432" y="80"/>
                        <a:pt x="533" y="182"/>
                        <a:pt x="533" y="307"/>
                      </a:cubicBezTo>
                      <a:close/>
                      <a:moveTo>
                        <a:pt x="80" y="307"/>
                      </a:moveTo>
                      <a:cubicBezTo>
                        <a:pt x="80" y="268"/>
                        <a:pt x="90" y="231"/>
                        <a:pt x="107" y="199"/>
                      </a:cubicBezTo>
                      <a:lnTo>
                        <a:pt x="387" y="518"/>
                      </a:lnTo>
                      <a:cubicBezTo>
                        <a:pt x="362" y="528"/>
                        <a:pt x="335" y="533"/>
                        <a:pt x="307" y="533"/>
                      </a:cubicBezTo>
                      <a:cubicBezTo>
                        <a:pt x="182" y="533"/>
                        <a:pt x="80" y="432"/>
                        <a:pt x="80" y="3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08" name="í$ḷíḑè"/>
                <p:cNvSpPr/>
                <p:nvPr/>
              </p:nvSpPr>
              <p:spPr bwMode="auto">
                <a:xfrm>
                  <a:off x="5612487" y="5452325"/>
                  <a:ext cx="340709" cy="162170"/>
                </a:xfrm>
                <a:custGeom>
                  <a:avLst/>
                  <a:gdLst>
                    <a:gd name="T0" fmla="*/ 33 w 2573"/>
                    <a:gd name="T1" fmla="*/ 1129 h 1129"/>
                    <a:gd name="T2" fmla="*/ 0 w 2573"/>
                    <a:gd name="T3" fmla="*/ 528 h 1129"/>
                    <a:gd name="T4" fmla="*/ 11 w 2573"/>
                    <a:gd name="T5" fmla="*/ 505 h 1129"/>
                    <a:gd name="T6" fmla="*/ 659 w 2573"/>
                    <a:gd name="T7" fmla="*/ 0 h 1129"/>
                    <a:gd name="T8" fmla="*/ 2544 w 2573"/>
                    <a:gd name="T9" fmla="*/ 0 h 1129"/>
                    <a:gd name="T10" fmla="*/ 2556 w 2573"/>
                    <a:gd name="T11" fmla="*/ 4 h 1129"/>
                    <a:gd name="T12" fmla="*/ 2564 w 2573"/>
                    <a:gd name="T13" fmla="*/ 10 h 1129"/>
                    <a:gd name="T14" fmla="*/ 2573 w 2573"/>
                    <a:gd name="T15" fmla="*/ 27 h 1129"/>
                    <a:gd name="T16" fmla="*/ 2573 w 2573"/>
                    <a:gd name="T17" fmla="*/ 186 h 1129"/>
                    <a:gd name="T18" fmla="*/ 2573 w 2573"/>
                    <a:gd name="T19" fmla="*/ 328 h 1129"/>
                    <a:gd name="T20" fmla="*/ 2573 w 2573"/>
                    <a:gd name="T21" fmla="*/ 600 h 1129"/>
                    <a:gd name="T22" fmla="*/ 2024 w 2573"/>
                    <a:gd name="T23" fmla="*/ 1121 h 1129"/>
                    <a:gd name="T24" fmla="*/ 2024 w 2573"/>
                    <a:gd name="T25" fmla="*/ 1121 h 1129"/>
                    <a:gd name="T26" fmla="*/ 1370 w 2573"/>
                    <a:gd name="T27" fmla="*/ 1063 h 1129"/>
                    <a:gd name="T28" fmla="*/ 1370 w 2573"/>
                    <a:gd name="T29" fmla="*/ 991 h 1129"/>
                    <a:gd name="T30" fmla="*/ 1303 w 2573"/>
                    <a:gd name="T31" fmla="*/ 1063 h 1129"/>
                    <a:gd name="T32" fmla="*/ 718 w 2573"/>
                    <a:gd name="T33" fmla="*/ 1063 h 1129"/>
                    <a:gd name="T34" fmla="*/ 651 w 2573"/>
                    <a:gd name="T35" fmla="*/ 991 h 1129"/>
                    <a:gd name="T36" fmla="*/ 2035 w 2573"/>
                    <a:gd name="T37" fmla="*/ 981 h 1129"/>
                    <a:gd name="T38" fmla="*/ 2507 w 2573"/>
                    <a:gd name="T39" fmla="*/ 546 h 1129"/>
                    <a:gd name="T40" fmla="*/ 1969 w 2573"/>
                    <a:gd name="T41" fmla="*/ 925 h 1129"/>
                    <a:gd name="T42" fmla="*/ 1370 w 2573"/>
                    <a:gd name="T43" fmla="*/ 925 h 1129"/>
                    <a:gd name="T44" fmla="*/ 651 w 2573"/>
                    <a:gd name="T45" fmla="*/ 843 h 1129"/>
                    <a:gd name="T46" fmla="*/ 2035 w 2573"/>
                    <a:gd name="T47" fmla="*/ 839 h 1129"/>
                    <a:gd name="T48" fmla="*/ 2507 w 2573"/>
                    <a:gd name="T49" fmla="*/ 404 h 1129"/>
                    <a:gd name="T50" fmla="*/ 1969 w 2573"/>
                    <a:gd name="T51" fmla="*/ 776 h 1129"/>
                    <a:gd name="T52" fmla="*/ 1370 w 2573"/>
                    <a:gd name="T53" fmla="*/ 776 h 1129"/>
                    <a:gd name="T54" fmla="*/ 651 w 2573"/>
                    <a:gd name="T55" fmla="*/ 700 h 1129"/>
                    <a:gd name="T56" fmla="*/ 2035 w 2573"/>
                    <a:gd name="T57" fmla="*/ 698 h 1129"/>
                    <a:gd name="T58" fmla="*/ 2507 w 2573"/>
                    <a:gd name="T59" fmla="*/ 263 h 1129"/>
                    <a:gd name="T60" fmla="*/ 1969 w 2573"/>
                    <a:gd name="T61" fmla="*/ 633 h 1129"/>
                    <a:gd name="T62" fmla="*/ 1370 w 2573"/>
                    <a:gd name="T63" fmla="*/ 633 h 1129"/>
                    <a:gd name="T64" fmla="*/ 651 w 2573"/>
                    <a:gd name="T65" fmla="*/ 563 h 1129"/>
                    <a:gd name="T66" fmla="*/ 2035 w 2573"/>
                    <a:gd name="T67" fmla="*/ 545 h 1129"/>
                    <a:gd name="T68" fmla="*/ 2507 w 2573"/>
                    <a:gd name="T69" fmla="*/ 109 h 1129"/>
                    <a:gd name="T70" fmla="*/ 1989 w 2573"/>
                    <a:gd name="T71" fmla="*/ 497 h 1129"/>
                    <a:gd name="T72" fmla="*/ 1821 w 2573"/>
                    <a:gd name="T73" fmla="*/ 127 h 1129"/>
                    <a:gd name="T74" fmla="*/ 1504 w 2573"/>
                    <a:gd name="T75" fmla="*/ 421 h 1129"/>
                    <a:gd name="T76" fmla="*/ 1324 w 2573"/>
                    <a:gd name="T77" fmla="*/ 497 h 1129"/>
                    <a:gd name="T78" fmla="*/ 1788 w 2573"/>
                    <a:gd name="T79" fmla="*/ 67 h 1129"/>
                    <a:gd name="T80" fmla="*/ 1164 w 2573"/>
                    <a:gd name="T81" fmla="*/ 176 h 1129"/>
                    <a:gd name="T82" fmla="*/ 672 w 2573"/>
                    <a:gd name="T83" fmla="*/ 497 h 1129"/>
                    <a:gd name="T84" fmla="*/ 820 w 2573"/>
                    <a:gd name="T85" fmla="*/ 218 h 1129"/>
                    <a:gd name="T86" fmla="*/ 671 w 2573"/>
                    <a:gd name="T87" fmla="*/ 67 h 1129"/>
                    <a:gd name="T88" fmla="*/ 860 w 2573"/>
                    <a:gd name="T89" fmla="*/ 270 h 1129"/>
                    <a:gd name="T90" fmla="*/ 1043 w 2573"/>
                    <a:gd name="T91" fmla="*/ 190 h 1129"/>
                    <a:gd name="T92" fmla="*/ 1777 w 2573"/>
                    <a:gd name="T93" fmla="*/ 25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573" h="1129">
                      <a:moveTo>
                        <a:pt x="2002" y="1129"/>
                      </a:moveTo>
                      <a:lnTo>
                        <a:pt x="2002" y="1129"/>
                      </a:lnTo>
                      <a:lnTo>
                        <a:pt x="33" y="1129"/>
                      </a:lnTo>
                      <a:cubicBezTo>
                        <a:pt x="15" y="1129"/>
                        <a:pt x="0" y="1114"/>
                        <a:pt x="0" y="1096"/>
                      </a:cubicBezTo>
                      <a:lnTo>
                        <a:pt x="0" y="530"/>
                      </a:lnTo>
                      <a:cubicBezTo>
                        <a:pt x="0" y="530"/>
                        <a:pt x="0" y="529"/>
                        <a:pt x="0" y="528"/>
                      </a:cubicBezTo>
                      <a:cubicBezTo>
                        <a:pt x="1" y="521"/>
                        <a:pt x="3" y="515"/>
                        <a:pt x="6" y="510"/>
                      </a:cubicBezTo>
                      <a:cubicBezTo>
                        <a:pt x="8" y="508"/>
                        <a:pt x="9" y="507"/>
                        <a:pt x="11" y="505"/>
                      </a:cubicBezTo>
                      <a:lnTo>
                        <a:pt x="11" y="505"/>
                      </a:lnTo>
                      <a:cubicBezTo>
                        <a:pt x="12" y="505"/>
                        <a:pt x="12" y="504"/>
                        <a:pt x="13" y="504"/>
                      </a:cubicBezTo>
                      <a:lnTo>
                        <a:pt x="638" y="7"/>
                      </a:lnTo>
                      <a:cubicBezTo>
                        <a:pt x="644" y="3"/>
                        <a:pt x="651" y="0"/>
                        <a:pt x="659" y="0"/>
                      </a:cubicBezTo>
                      <a:lnTo>
                        <a:pt x="2540" y="0"/>
                      </a:lnTo>
                      <a:cubicBezTo>
                        <a:pt x="2541" y="0"/>
                        <a:pt x="2543" y="0"/>
                        <a:pt x="2544" y="0"/>
                      </a:cubicBezTo>
                      <a:lnTo>
                        <a:pt x="2544" y="0"/>
                      </a:lnTo>
                      <a:cubicBezTo>
                        <a:pt x="2544" y="0"/>
                        <a:pt x="2544" y="0"/>
                        <a:pt x="2544" y="0"/>
                      </a:cubicBezTo>
                      <a:lnTo>
                        <a:pt x="2544" y="0"/>
                      </a:lnTo>
                      <a:cubicBezTo>
                        <a:pt x="2549" y="1"/>
                        <a:pt x="2552" y="2"/>
                        <a:pt x="2556" y="4"/>
                      </a:cubicBezTo>
                      <a:cubicBezTo>
                        <a:pt x="2556" y="4"/>
                        <a:pt x="2556" y="4"/>
                        <a:pt x="2556" y="4"/>
                      </a:cubicBezTo>
                      <a:lnTo>
                        <a:pt x="2556" y="4"/>
                      </a:lnTo>
                      <a:cubicBezTo>
                        <a:pt x="2559" y="6"/>
                        <a:pt x="2561" y="8"/>
                        <a:pt x="2564" y="10"/>
                      </a:cubicBezTo>
                      <a:cubicBezTo>
                        <a:pt x="2566" y="12"/>
                        <a:pt x="2568" y="15"/>
                        <a:pt x="2570" y="19"/>
                      </a:cubicBezTo>
                      <a:cubicBezTo>
                        <a:pt x="2571" y="21"/>
                        <a:pt x="2572" y="24"/>
                        <a:pt x="2573" y="27"/>
                      </a:cubicBezTo>
                      <a:lnTo>
                        <a:pt x="2573" y="27"/>
                      </a:lnTo>
                      <a:lnTo>
                        <a:pt x="2573" y="27"/>
                      </a:lnTo>
                      <a:cubicBezTo>
                        <a:pt x="2573" y="29"/>
                        <a:pt x="2573" y="31"/>
                        <a:pt x="2573" y="34"/>
                      </a:cubicBezTo>
                      <a:lnTo>
                        <a:pt x="2573" y="186"/>
                      </a:lnTo>
                      <a:lnTo>
                        <a:pt x="2573" y="187"/>
                      </a:lnTo>
                      <a:lnTo>
                        <a:pt x="2573" y="327"/>
                      </a:lnTo>
                      <a:lnTo>
                        <a:pt x="2573" y="328"/>
                      </a:lnTo>
                      <a:lnTo>
                        <a:pt x="2573" y="470"/>
                      </a:lnTo>
                      <a:lnTo>
                        <a:pt x="2573" y="470"/>
                      </a:lnTo>
                      <a:lnTo>
                        <a:pt x="2573" y="600"/>
                      </a:lnTo>
                      <a:cubicBezTo>
                        <a:pt x="2573" y="610"/>
                        <a:pt x="2569" y="619"/>
                        <a:pt x="2563" y="625"/>
                      </a:cubicBezTo>
                      <a:lnTo>
                        <a:pt x="2024" y="1121"/>
                      </a:lnTo>
                      <a:cubicBezTo>
                        <a:pt x="2024" y="1121"/>
                        <a:pt x="2024" y="1121"/>
                        <a:pt x="2024" y="1121"/>
                      </a:cubicBezTo>
                      <a:lnTo>
                        <a:pt x="2024" y="1121"/>
                      </a:lnTo>
                      <a:cubicBezTo>
                        <a:pt x="2024" y="1121"/>
                        <a:pt x="2024" y="1121"/>
                        <a:pt x="2024" y="1121"/>
                      </a:cubicBezTo>
                      <a:cubicBezTo>
                        <a:pt x="2024" y="1121"/>
                        <a:pt x="2024" y="1121"/>
                        <a:pt x="2024" y="1121"/>
                      </a:cubicBezTo>
                      <a:cubicBezTo>
                        <a:pt x="2019" y="1126"/>
                        <a:pt x="2011" y="1129"/>
                        <a:pt x="2003" y="1129"/>
                      </a:cubicBezTo>
                      <a:cubicBezTo>
                        <a:pt x="2003" y="1129"/>
                        <a:pt x="2002" y="1129"/>
                        <a:pt x="2002" y="1129"/>
                      </a:cubicBezTo>
                      <a:close/>
                      <a:moveTo>
                        <a:pt x="1370" y="1063"/>
                      </a:moveTo>
                      <a:lnTo>
                        <a:pt x="1969" y="1063"/>
                      </a:lnTo>
                      <a:lnTo>
                        <a:pt x="1969" y="991"/>
                      </a:lnTo>
                      <a:lnTo>
                        <a:pt x="1370" y="991"/>
                      </a:lnTo>
                      <a:lnTo>
                        <a:pt x="1370" y="1063"/>
                      </a:lnTo>
                      <a:close/>
                      <a:moveTo>
                        <a:pt x="718" y="1063"/>
                      </a:moveTo>
                      <a:lnTo>
                        <a:pt x="1303" y="1063"/>
                      </a:lnTo>
                      <a:lnTo>
                        <a:pt x="1303" y="563"/>
                      </a:lnTo>
                      <a:lnTo>
                        <a:pt x="718" y="563"/>
                      </a:lnTo>
                      <a:lnTo>
                        <a:pt x="718" y="1063"/>
                      </a:lnTo>
                      <a:close/>
                      <a:moveTo>
                        <a:pt x="67" y="1063"/>
                      </a:moveTo>
                      <a:lnTo>
                        <a:pt x="651" y="1063"/>
                      </a:lnTo>
                      <a:lnTo>
                        <a:pt x="651" y="991"/>
                      </a:lnTo>
                      <a:lnTo>
                        <a:pt x="67" y="991"/>
                      </a:lnTo>
                      <a:lnTo>
                        <a:pt x="67" y="1063"/>
                      </a:lnTo>
                      <a:close/>
                      <a:moveTo>
                        <a:pt x="2035" y="981"/>
                      </a:moveTo>
                      <a:lnTo>
                        <a:pt x="2035" y="1020"/>
                      </a:lnTo>
                      <a:lnTo>
                        <a:pt x="2507" y="586"/>
                      </a:lnTo>
                      <a:lnTo>
                        <a:pt x="2507" y="546"/>
                      </a:lnTo>
                      <a:lnTo>
                        <a:pt x="2035" y="981"/>
                      </a:lnTo>
                      <a:close/>
                      <a:moveTo>
                        <a:pt x="1370" y="925"/>
                      </a:moveTo>
                      <a:lnTo>
                        <a:pt x="1969" y="925"/>
                      </a:lnTo>
                      <a:lnTo>
                        <a:pt x="1969" y="843"/>
                      </a:lnTo>
                      <a:lnTo>
                        <a:pt x="1370" y="843"/>
                      </a:lnTo>
                      <a:lnTo>
                        <a:pt x="1370" y="925"/>
                      </a:lnTo>
                      <a:close/>
                      <a:moveTo>
                        <a:pt x="67" y="925"/>
                      </a:moveTo>
                      <a:lnTo>
                        <a:pt x="651" y="925"/>
                      </a:lnTo>
                      <a:lnTo>
                        <a:pt x="651" y="843"/>
                      </a:lnTo>
                      <a:lnTo>
                        <a:pt x="67" y="843"/>
                      </a:lnTo>
                      <a:lnTo>
                        <a:pt x="67" y="925"/>
                      </a:lnTo>
                      <a:close/>
                      <a:moveTo>
                        <a:pt x="2035" y="839"/>
                      </a:moveTo>
                      <a:lnTo>
                        <a:pt x="2035" y="890"/>
                      </a:lnTo>
                      <a:lnTo>
                        <a:pt x="2507" y="455"/>
                      </a:lnTo>
                      <a:lnTo>
                        <a:pt x="2507" y="404"/>
                      </a:lnTo>
                      <a:lnTo>
                        <a:pt x="2035" y="839"/>
                      </a:lnTo>
                      <a:close/>
                      <a:moveTo>
                        <a:pt x="1370" y="776"/>
                      </a:moveTo>
                      <a:lnTo>
                        <a:pt x="1969" y="776"/>
                      </a:lnTo>
                      <a:lnTo>
                        <a:pt x="1969" y="700"/>
                      </a:lnTo>
                      <a:lnTo>
                        <a:pt x="1370" y="700"/>
                      </a:lnTo>
                      <a:lnTo>
                        <a:pt x="1370" y="776"/>
                      </a:lnTo>
                      <a:close/>
                      <a:moveTo>
                        <a:pt x="67" y="776"/>
                      </a:moveTo>
                      <a:lnTo>
                        <a:pt x="651" y="776"/>
                      </a:lnTo>
                      <a:lnTo>
                        <a:pt x="651" y="700"/>
                      </a:lnTo>
                      <a:lnTo>
                        <a:pt x="67" y="700"/>
                      </a:lnTo>
                      <a:lnTo>
                        <a:pt x="67" y="776"/>
                      </a:lnTo>
                      <a:close/>
                      <a:moveTo>
                        <a:pt x="2035" y="698"/>
                      </a:moveTo>
                      <a:lnTo>
                        <a:pt x="2035" y="748"/>
                      </a:lnTo>
                      <a:lnTo>
                        <a:pt x="2507" y="313"/>
                      </a:lnTo>
                      <a:lnTo>
                        <a:pt x="2507" y="263"/>
                      </a:lnTo>
                      <a:lnTo>
                        <a:pt x="2035" y="698"/>
                      </a:lnTo>
                      <a:close/>
                      <a:moveTo>
                        <a:pt x="1370" y="633"/>
                      </a:moveTo>
                      <a:lnTo>
                        <a:pt x="1969" y="633"/>
                      </a:lnTo>
                      <a:lnTo>
                        <a:pt x="1969" y="563"/>
                      </a:lnTo>
                      <a:lnTo>
                        <a:pt x="1370" y="563"/>
                      </a:lnTo>
                      <a:lnTo>
                        <a:pt x="1370" y="633"/>
                      </a:lnTo>
                      <a:close/>
                      <a:moveTo>
                        <a:pt x="67" y="633"/>
                      </a:moveTo>
                      <a:lnTo>
                        <a:pt x="651" y="633"/>
                      </a:lnTo>
                      <a:lnTo>
                        <a:pt x="651" y="563"/>
                      </a:lnTo>
                      <a:lnTo>
                        <a:pt x="67" y="563"/>
                      </a:lnTo>
                      <a:lnTo>
                        <a:pt x="67" y="633"/>
                      </a:lnTo>
                      <a:close/>
                      <a:moveTo>
                        <a:pt x="2035" y="545"/>
                      </a:moveTo>
                      <a:lnTo>
                        <a:pt x="2035" y="607"/>
                      </a:lnTo>
                      <a:lnTo>
                        <a:pt x="2507" y="172"/>
                      </a:lnTo>
                      <a:lnTo>
                        <a:pt x="2507" y="109"/>
                      </a:lnTo>
                      <a:lnTo>
                        <a:pt x="2035" y="545"/>
                      </a:lnTo>
                      <a:close/>
                      <a:moveTo>
                        <a:pt x="1422" y="497"/>
                      </a:moveTo>
                      <a:lnTo>
                        <a:pt x="1989" y="497"/>
                      </a:lnTo>
                      <a:lnTo>
                        <a:pt x="2455" y="67"/>
                      </a:lnTo>
                      <a:lnTo>
                        <a:pt x="1886" y="67"/>
                      </a:lnTo>
                      <a:lnTo>
                        <a:pt x="1821" y="127"/>
                      </a:lnTo>
                      <a:cubicBezTo>
                        <a:pt x="1843" y="140"/>
                        <a:pt x="1865" y="159"/>
                        <a:pt x="1873" y="187"/>
                      </a:cubicBezTo>
                      <a:cubicBezTo>
                        <a:pt x="1884" y="224"/>
                        <a:pt x="1867" y="264"/>
                        <a:pt x="1823" y="306"/>
                      </a:cubicBezTo>
                      <a:cubicBezTo>
                        <a:pt x="1717" y="408"/>
                        <a:pt x="1553" y="419"/>
                        <a:pt x="1504" y="421"/>
                      </a:cubicBezTo>
                      <a:lnTo>
                        <a:pt x="1422" y="497"/>
                      </a:lnTo>
                      <a:close/>
                      <a:moveTo>
                        <a:pt x="777" y="497"/>
                      </a:moveTo>
                      <a:lnTo>
                        <a:pt x="1324" y="497"/>
                      </a:lnTo>
                      <a:lnTo>
                        <a:pt x="1468" y="363"/>
                      </a:lnTo>
                      <a:cubicBezTo>
                        <a:pt x="1468" y="363"/>
                        <a:pt x="1469" y="363"/>
                        <a:pt x="1469" y="363"/>
                      </a:cubicBezTo>
                      <a:lnTo>
                        <a:pt x="1788" y="67"/>
                      </a:lnTo>
                      <a:lnTo>
                        <a:pt x="1295" y="67"/>
                      </a:lnTo>
                      <a:lnTo>
                        <a:pt x="1165" y="175"/>
                      </a:lnTo>
                      <a:cubicBezTo>
                        <a:pt x="1164" y="175"/>
                        <a:pt x="1164" y="176"/>
                        <a:pt x="1164" y="176"/>
                      </a:cubicBezTo>
                      <a:lnTo>
                        <a:pt x="777" y="497"/>
                      </a:lnTo>
                      <a:close/>
                      <a:moveTo>
                        <a:pt x="129" y="497"/>
                      </a:moveTo>
                      <a:lnTo>
                        <a:pt x="672" y="497"/>
                      </a:lnTo>
                      <a:lnTo>
                        <a:pt x="792" y="398"/>
                      </a:lnTo>
                      <a:cubicBezTo>
                        <a:pt x="772" y="386"/>
                        <a:pt x="754" y="368"/>
                        <a:pt x="748" y="343"/>
                      </a:cubicBezTo>
                      <a:cubicBezTo>
                        <a:pt x="734" y="284"/>
                        <a:pt x="799" y="234"/>
                        <a:pt x="820" y="218"/>
                      </a:cubicBezTo>
                      <a:cubicBezTo>
                        <a:pt x="951" y="118"/>
                        <a:pt x="1087" y="114"/>
                        <a:pt x="1132" y="116"/>
                      </a:cubicBezTo>
                      <a:lnTo>
                        <a:pt x="1191" y="67"/>
                      </a:lnTo>
                      <a:lnTo>
                        <a:pt x="671" y="67"/>
                      </a:lnTo>
                      <a:lnTo>
                        <a:pt x="129" y="497"/>
                      </a:lnTo>
                      <a:close/>
                      <a:moveTo>
                        <a:pt x="1043" y="190"/>
                      </a:moveTo>
                      <a:cubicBezTo>
                        <a:pt x="991" y="199"/>
                        <a:pt x="924" y="222"/>
                        <a:pt x="860" y="270"/>
                      </a:cubicBezTo>
                      <a:cubicBezTo>
                        <a:pt x="819" y="302"/>
                        <a:pt x="811" y="322"/>
                        <a:pt x="812" y="328"/>
                      </a:cubicBezTo>
                      <a:cubicBezTo>
                        <a:pt x="814" y="335"/>
                        <a:pt x="831" y="345"/>
                        <a:pt x="848" y="351"/>
                      </a:cubicBezTo>
                      <a:lnTo>
                        <a:pt x="1043" y="190"/>
                      </a:lnTo>
                      <a:close/>
                      <a:moveTo>
                        <a:pt x="1768" y="176"/>
                      </a:moveTo>
                      <a:lnTo>
                        <a:pt x="1586" y="345"/>
                      </a:lnTo>
                      <a:cubicBezTo>
                        <a:pt x="1646" y="334"/>
                        <a:pt x="1722" y="310"/>
                        <a:pt x="1777" y="258"/>
                      </a:cubicBezTo>
                      <a:cubicBezTo>
                        <a:pt x="1800" y="236"/>
                        <a:pt x="1812" y="216"/>
                        <a:pt x="1809" y="205"/>
                      </a:cubicBezTo>
                      <a:cubicBezTo>
                        <a:pt x="1806" y="194"/>
                        <a:pt x="1786" y="183"/>
                        <a:pt x="1768" y="1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09" name="iṥľîḋe"/>
                <p:cNvSpPr/>
                <p:nvPr/>
              </p:nvSpPr>
              <p:spPr bwMode="auto">
                <a:xfrm>
                  <a:off x="8189985" y="5136935"/>
                  <a:ext cx="435734" cy="434610"/>
                </a:xfrm>
                <a:custGeom>
                  <a:avLst/>
                  <a:gdLst>
                    <a:gd name="T0" fmla="*/ 69 w 934"/>
                    <a:gd name="T1" fmla="*/ 603 h 933"/>
                    <a:gd name="T2" fmla="*/ 103 w 934"/>
                    <a:gd name="T3" fmla="*/ 676 h 933"/>
                    <a:gd name="T4" fmla="*/ 149 w 934"/>
                    <a:gd name="T5" fmla="*/ 741 h 933"/>
                    <a:gd name="T6" fmla="*/ 207 w 934"/>
                    <a:gd name="T7" fmla="*/ 796 h 933"/>
                    <a:gd name="T8" fmla="*/ 274 w 934"/>
                    <a:gd name="T9" fmla="*/ 839 h 933"/>
                    <a:gd name="T10" fmla="*/ 349 w 934"/>
                    <a:gd name="T11" fmla="*/ 869 h 933"/>
                    <a:gd name="T12" fmla="*/ 427 w 934"/>
                    <a:gd name="T13" fmla="*/ 884 h 933"/>
                    <a:gd name="T14" fmla="*/ 507 w 934"/>
                    <a:gd name="T15" fmla="*/ 884 h 933"/>
                    <a:gd name="T16" fmla="*/ 586 w 934"/>
                    <a:gd name="T17" fmla="*/ 869 h 933"/>
                    <a:gd name="T18" fmla="*/ 660 w 934"/>
                    <a:gd name="T19" fmla="*/ 839 h 933"/>
                    <a:gd name="T20" fmla="*/ 727 w 934"/>
                    <a:gd name="T21" fmla="*/ 796 h 933"/>
                    <a:gd name="T22" fmla="*/ 785 w 934"/>
                    <a:gd name="T23" fmla="*/ 741 h 933"/>
                    <a:gd name="T24" fmla="*/ 832 w 934"/>
                    <a:gd name="T25" fmla="*/ 676 h 933"/>
                    <a:gd name="T26" fmla="*/ 865 w 934"/>
                    <a:gd name="T27" fmla="*/ 603 h 933"/>
                    <a:gd name="T28" fmla="*/ 884 w 934"/>
                    <a:gd name="T29" fmla="*/ 525 h 933"/>
                    <a:gd name="T30" fmla="*/ 888 w 934"/>
                    <a:gd name="T31" fmla="*/ 445 h 933"/>
                    <a:gd name="T32" fmla="*/ 876 w 934"/>
                    <a:gd name="T33" fmla="*/ 366 h 933"/>
                    <a:gd name="T34" fmla="*/ 850 w 934"/>
                    <a:gd name="T35" fmla="*/ 290 h 933"/>
                    <a:gd name="T36" fmla="*/ 810 w 934"/>
                    <a:gd name="T37" fmla="*/ 221 h 933"/>
                    <a:gd name="T38" fmla="*/ 758 w 934"/>
                    <a:gd name="T39" fmla="*/ 161 h 933"/>
                    <a:gd name="T40" fmla="*/ 695 w 934"/>
                    <a:gd name="T41" fmla="*/ 111 h 933"/>
                    <a:gd name="T42" fmla="*/ 624 w 934"/>
                    <a:gd name="T43" fmla="*/ 74 h 933"/>
                    <a:gd name="T44" fmla="*/ 547 w 934"/>
                    <a:gd name="T45" fmla="*/ 52 h 933"/>
                    <a:gd name="T46" fmla="*/ 467 w 934"/>
                    <a:gd name="T47" fmla="*/ 44 h 933"/>
                    <a:gd name="T48" fmla="*/ 387 w 934"/>
                    <a:gd name="T49" fmla="*/ 52 h 933"/>
                    <a:gd name="T50" fmla="*/ 311 w 934"/>
                    <a:gd name="T51" fmla="*/ 74 h 933"/>
                    <a:gd name="T52" fmla="*/ 240 w 934"/>
                    <a:gd name="T53" fmla="*/ 111 h 933"/>
                    <a:gd name="T54" fmla="*/ 177 w 934"/>
                    <a:gd name="T55" fmla="*/ 161 h 933"/>
                    <a:gd name="T56" fmla="*/ 124 w 934"/>
                    <a:gd name="T57" fmla="*/ 221 h 933"/>
                    <a:gd name="T58" fmla="*/ 84 w 934"/>
                    <a:gd name="T59" fmla="*/ 290 h 933"/>
                    <a:gd name="T60" fmla="*/ 58 w 934"/>
                    <a:gd name="T61" fmla="*/ 366 h 933"/>
                    <a:gd name="T62" fmla="*/ 47 w 934"/>
                    <a:gd name="T63" fmla="*/ 445 h 933"/>
                    <a:gd name="T64" fmla="*/ 51 w 934"/>
                    <a:gd name="T65" fmla="*/ 525 h 933"/>
                    <a:gd name="T66" fmla="*/ 350 w 934"/>
                    <a:gd name="T67" fmla="*/ 242 h 933"/>
                    <a:gd name="T68" fmla="*/ 584 w 934"/>
                    <a:gd name="T69" fmla="*/ 242 h 933"/>
                    <a:gd name="T70" fmla="*/ 571 w 934"/>
                    <a:gd name="T71" fmla="*/ 384 h 933"/>
                    <a:gd name="T72" fmla="*/ 626 w 934"/>
                    <a:gd name="T73" fmla="*/ 427 h 933"/>
                    <a:gd name="T74" fmla="*/ 505 w 934"/>
                    <a:gd name="T75" fmla="*/ 497 h 933"/>
                    <a:gd name="T76" fmla="*/ 616 w 934"/>
                    <a:gd name="T77" fmla="*/ 540 h 933"/>
                    <a:gd name="T78" fmla="*/ 497 w 934"/>
                    <a:gd name="T79" fmla="*/ 690 h 933"/>
                    <a:gd name="T80" fmla="*/ 437 w 934"/>
                    <a:gd name="T81" fmla="*/ 540 h 933"/>
                    <a:gd name="T82" fmla="*/ 321 w 934"/>
                    <a:gd name="T83" fmla="*/ 497 h 933"/>
                    <a:gd name="T84" fmla="*/ 388 w 934"/>
                    <a:gd name="T85" fmla="*/ 427 h 933"/>
                    <a:gd name="T86" fmla="*/ 306 w 934"/>
                    <a:gd name="T87" fmla="*/ 384 h 933"/>
                    <a:gd name="T88" fmla="*/ 279 w 934"/>
                    <a:gd name="T89" fmla="*/ 242 h 933"/>
                    <a:gd name="T90" fmla="*/ 350 w 934"/>
                    <a:gd name="T91" fmla="*/ 242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34" h="933">
                      <a:moveTo>
                        <a:pt x="13" y="575"/>
                      </a:moveTo>
                      <a:lnTo>
                        <a:pt x="69" y="603"/>
                      </a:lnTo>
                      <a:lnTo>
                        <a:pt x="42" y="659"/>
                      </a:lnTo>
                      <a:lnTo>
                        <a:pt x="103" y="676"/>
                      </a:lnTo>
                      <a:lnTo>
                        <a:pt x="86" y="736"/>
                      </a:lnTo>
                      <a:lnTo>
                        <a:pt x="149" y="741"/>
                      </a:lnTo>
                      <a:lnTo>
                        <a:pt x="144" y="804"/>
                      </a:lnTo>
                      <a:lnTo>
                        <a:pt x="207" y="796"/>
                      </a:lnTo>
                      <a:lnTo>
                        <a:pt x="214" y="859"/>
                      </a:lnTo>
                      <a:lnTo>
                        <a:pt x="274" y="839"/>
                      </a:lnTo>
                      <a:lnTo>
                        <a:pt x="293" y="899"/>
                      </a:lnTo>
                      <a:lnTo>
                        <a:pt x="349" y="869"/>
                      </a:lnTo>
                      <a:lnTo>
                        <a:pt x="379" y="924"/>
                      </a:lnTo>
                      <a:lnTo>
                        <a:pt x="427" y="884"/>
                      </a:lnTo>
                      <a:lnTo>
                        <a:pt x="467" y="933"/>
                      </a:lnTo>
                      <a:lnTo>
                        <a:pt x="507" y="884"/>
                      </a:lnTo>
                      <a:lnTo>
                        <a:pt x="556" y="924"/>
                      </a:lnTo>
                      <a:lnTo>
                        <a:pt x="586" y="869"/>
                      </a:lnTo>
                      <a:lnTo>
                        <a:pt x="641" y="899"/>
                      </a:lnTo>
                      <a:lnTo>
                        <a:pt x="660" y="839"/>
                      </a:lnTo>
                      <a:lnTo>
                        <a:pt x="720" y="859"/>
                      </a:lnTo>
                      <a:lnTo>
                        <a:pt x="727" y="796"/>
                      </a:lnTo>
                      <a:lnTo>
                        <a:pt x="790" y="804"/>
                      </a:lnTo>
                      <a:lnTo>
                        <a:pt x="785" y="741"/>
                      </a:lnTo>
                      <a:lnTo>
                        <a:pt x="848" y="736"/>
                      </a:lnTo>
                      <a:lnTo>
                        <a:pt x="832" y="676"/>
                      </a:lnTo>
                      <a:lnTo>
                        <a:pt x="893" y="659"/>
                      </a:lnTo>
                      <a:lnTo>
                        <a:pt x="865" y="603"/>
                      </a:lnTo>
                      <a:lnTo>
                        <a:pt x="922" y="575"/>
                      </a:lnTo>
                      <a:lnTo>
                        <a:pt x="884" y="525"/>
                      </a:lnTo>
                      <a:lnTo>
                        <a:pt x="934" y="487"/>
                      </a:lnTo>
                      <a:lnTo>
                        <a:pt x="888" y="445"/>
                      </a:lnTo>
                      <a:lnTo>
                        <a:pt x="930" y="399"/>
                      </a:lnTo>
                      <a:lnTo>
                        <a:pt x="876" y="366"/>
                      </a:lnTo>
                      <a:lnTo>
                        <a:pt x="909" y="312"/>
                      </a:lnTo>
                      <a:lnTo>
                        <a:pt x="850" y="290"/>
                      </a:lnTo>
                      <a:lnTo>
                        <a:pt x="872" y="231"/>
                      </a:lnTo>
                      <a:lnTo>
                        <a:pt x="810" y="221"/>
                      </a:lnTo>
                      <a:lnTo>
                        <a:pt x="821" y="159"/>
                      </a:lnTo>
                      <a:lnTo>
                        <a:pt x="758" y="161"/>
                      </a:lnTo>
                      <a:lnTo>
                        <a:pt x="756" y="98"/>
                      </a:lnTo>
                      <a:lnTo>
                        <a:pt x="695" y="111"/>
                      </a:lnTo>
                      <a:lnTo>
                        <a:pt x="682" y="49"/>
                      </a:lnTo>
                      <a:lnTo>
                        <a:pt x="624" y="74"/>
                      </a:lnTo>
                      <a:lnTo>
                        <a:pt x="599" y="16"/>
                      </a:lnTo>
                      <a:lnTo>
                        <a:pt x="547" y="52"/>
                      </a:lnTo>
                      <a:lnTo>
                        <a:pt x="512" y="0"/>
                      </a:lnTo>
                      <a:lnTo>
                        <a:pt x="467" y="44"/>
                      </a:lnTo>
                      <a:lnTo>
                        <a:pt x="423" y="0"/>
                      </a:lnTo>
                      <a:lnTo>
                        <a:pt x="387" y="52"/>
                      </a:lnTo>
                      <a:lnTo>
                        <a:pt x="335" y="16"/>
                      </a:lnTo>
                      <a:lnTo>
                        <a:pt x="311" y="74"/>
                      </a:lnTo>
                      <a:lnTo>
                        <a:pt x="253" y="49"/>
                      </a:lnTo>
                      <a:lnTo>
                        <a:pt x="240" y="111"/>
                      </a:lnTo>
                      <a:lnTo>
                        <a:pt x="178" y="98"/>
                      </a:lnTo>
                      <a:lnTo>
                        <a:pt x="177" y="161"/>
                      </a:lnTo>
                      <a:lnTo>
                        <a:pt x="114" y="159"/>
                      </a:lnTo>
                      <a:lnTo>
                        <a:pt x="124" y="221"/>
                      </a:lnTo>
                      <a:lnTo>
                        <a:pt x="62" y="231"/>
                      </a:lnTo>
                      <a:lnTo>
                        <a:pt x="84" y="290"/>
                      </a:lnTo>
                      <a:lnTo>
                        <a:pt x="25" y="312"/>
                      </a:lnTo>
                      <a:lnTo>
                        <a:pt x="58" y="366"/>
                      </a:lnTo>
                      <a:lnTo>
                        <a:pt x="4" y="399"/>
                      </a:lnTo>
                      <a:lnTo>
                        <a:pt x="47" y="445"/>
                      </a:lnTo>
                      <a:lnTo>
                        <a:pt x="0" y="487"/>
                      </a:lnTo>
                      <a:lnTo>
                        <a:pt x="51" y="525"/>
                      </a:lnTo>
                      <a:lnTo>
                        <a:pt x="13" y="575"/>
                      </a:lnTo>
                      <a:close/>
                      <a:moveTo>
                        <a:pt x="350" y="242"/>
                      </a:moveTo>
                      <a:lnTo>
                        <a:pt x="467" y="458"/>
                      </a:lnTo>
                      <a:lnTo>
                        <a:pt x="584" y="242"/>
                      </a:lnTo>
                      <a:lnTo>
                        <a:pt x="655" y="242"/>
                      </a:lnTo>
                      <a:lnTo>
                        <a:pt x="571" y="384"/>
                      </a:lnTo>
                      <a:lnTo>
                        <a:pt x="626" y="384"/>
                      </a:lnTo>
                      <a:lnTo>
                        <a:pt x="626" y="427"/>
                      </a:lnTo>
                      <a:lnTo>
                        <a:pt x="546" y="427"/>
                      </a:lnTo>
                      <a:lnTo>
                        <a:pt x="505" y="497"/>
                      </a:lnTo>
                      <a:lnTo>
                        <a:pt x="616" y="497"/>
                      </a:lnTo>
                      <a:lnTo>
                        <a:pt x="616" y="540"/>
                      </a:lnTo>
                      <a:lnTo>
                        <a:pt x="497" y="540"/>
                      </a:lnTo>
                      <a:lnTo>
                        <a:pt x="497" y="690"/>
                      </a:lnTo>
                      <a:lnTo>
                        <a:pt x="437" y="690"/>
                      </a:lnTo>
                      <a:lnTo>
                        <a:pt x="437" y="540"/>
                      </a:lnTo>
                      <a:lnTo>
                        <a:pt x="321" y="540"/>
                      </a:lnTo>
                      <a:lnTo>
                        <a:pt x="321" y="497"/>
                      </a:lnTo>
                      <a:lnTo>
                        <a:pt x="429" y="497"/>
                      </a:lnTo>
                      <a:lnTo>
                        <a:pt x="388" y="427"/>
                      </a:lnTo>
                      <a:lnTo>
                        <a:pt x="306" y="427"/>
                      </a:lnTo>
                      <a:lnTo>
                        <a:pt x="306" y="384"/>
                      </a:lnTo>
                      <a:lnTo>
                        <a:pt x="363" y="384"/>
                      </a:lnTo>
                      <a:lnTo>
                        <a:pt x="279" y="242"/>
                      </a:lnTo>
                      <a:lnTo>
                        <a:pt x="350" y="242"/>
                      </a:lnTo>
                      <a:lnTo>
                        <a:pt x="350" y="24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10" name="íŝḻïdè"/>
                <p:cNvSpPr/>
                <p:nvPr/>
              </p:nvSpPr>
              <p:spPr bwMode="auto">
                <a:xfrm>
                  <a:off x="8844910" y="3304909"/>
                  <a:ext cx="345463" cy="341991"/>
                </a:xfrm>
                <a:custGeom>
                  <a:avLst/>
                  <a:gdLst>
                    <a:gd name="T0" fmla="*/ 92 w 96"/>
                    <a:gd name="T1" fmla="*/ 66 h 95"/>
                    <a:gd name="T2" fmla="*/ 96 w 96"/>
                    <a:gd name="T3" fmla="*/ 47 h 95"/>
                    <a:gd name="T4" fmla="*/ 48 w 96"/>
                    <a:gd name="T5" fmla="*/ 0 h 95"/>
                    <a:gd name="T6" fmla="*/ 0 w 96"/>
                    <a:gd name="T7" fmla="*/ 47 h 95"/>
                    <a:gd name="T8" fmla="*/ 48 w 96"/>
                    <a:gd name="T9" fmla="*/ 95 h 95"/>
                    <a:gd name="T10" fmla="*/ 92 w 96"/>
                    <a:gd name="T11" fmla="*/ 67 h 95"/>
                    <a:gd name="T12" fmla="*/ 92 w 96"/>
                    <a:gd name="T13" fmla="*/ 67 h 95"/>
                    <a:gd name="T14" fmla="*/ 92 w 96"/>
                    <a:gd name="T15" fmla="*/ 66 h 95"/>
                    <a:gd name="T16" fmla="*/ 48 w 96"/>
                    <a:gd name="T17" fmla="*/ 88 h 95"/>
                    <a:gd name="T18" fmla="*/ 31 w 96"/>
                    <a:gd name="T19" fmla="*/ 67 h 95"/>
                    <a:gd name="T20" fmla="*/ 65 w 96"/>
                    <a:gd name="T21" fmla="*/ 67 h 95"/>
                    <a:gd name="T22" fmla="*/ 48 w 96"/>
                    <a:gd name="T23" fmla="*/ 88 h 95"/>
                    <a:gd name="T24" fmla="*/ 30 w 96"/>
                    <a:gd name="T25" fmla="*/ 60 h 95"/>
                    <a:gd name="T26" fmla="*/ 29 w 96"/>
                    <a:gd name="T27" fmla="*/ 47 h 95"/>
                    <a:gd name="T28" fmla="*/ 30 w 96"/>
                    <a:gd name="T29" fmla="*/ 37 h 95"/>
                    <a:gd name="T30" fmla="*/ 67 w 96"/>
                    <a:gd name="T31" fmla="*/ 37 h 95"/>
                    <a:gd name="T32" fmla="*/ 67 w 96"/>
                    <a:gd name="T33" fmla="*/ 47 h 95"/>
                    <a:gd name="T34" fmla="*/ 66 w 96"/>
                    <a:gd name="T35" fmla="*/ 60 h 95"/>
                    <a:gd name="T36" fmla="*/ 30 w 96"/>
                    <a:gd name="T37" fmla="*/ 60 h 95"/>
                    <a:gd name="T38" fmla="*/ 48 w 96"/>
                    <a:gd name="T39" fmla="*/ 7 h 95"/>
                    <a:gd name="T40" fmla="*/ 65 w 96"/>
                    <a:gd name="T41" fmla="*/ 30 h 95"/>
                    <a:gd name="T42" fmla="*/ 31 w 96"/>
                    <a:gd name="T43" fmla="*/ 30 h 95"/>
                    <a:gd name="T44" fmla="*/ 48 w 96"/>
                    <a:gd name="T45" fmla="*/ 7 h 95"/>
                    <a:gd name="T46" fmla="*/ 74 w 96"/>
                    <a:gd name="T47" fmla="*/ 37 h 95"/>
                    <a:gd name="T48" fmla="*/ 87 w 96"/>
                    <a:gd name="T49" fmla="*/ 37 h 95"/>
                    <a:gd name="T50" fmla="*/ 89 w 96"/>
                    <a:gd name="T51" fmla="*/ 47 h 95"/>
                    <a:gd name="T52" fmla="*/ 87 w 96"/>
                    <a:gd name="T53" fmla="*/ 60 h 95"/>
                    <a:gd name="T54" fmla="*/ 74 w 96"/>
                    <a:gd name="T55" fmla="*/ 60 h 95"/>
                    <a:gd name="T56" fmla="*/ 75 w 96"/>
                    <a:gd name="T57" fmla="*/ 47 h 95"/>
                    <a:gd name="T58" fmla="*/ 74 w 96"/>
                    <a:gd name="T59" fmla="*/ 37 h 95"/>
                    <a:gd name="T60" fmla="*/ 85 w 96"/>
                    <a:gd name="T61" fmla="*/ 30 h 95"/>
                    <a:gd name="T62" fmla="*/ 73 w 96"/>
                    <a:gd name="T63" fmla="*/ 30 h 95"/>
                    <a:gd name="T64" fmla="*/ 65 w 96"/>
                    <a:gd name="T65" fmla="*/ 10 h 95"/>
                    <a:gd name="T66" fmla="*/ 85 w 96"/>
                    <a:gd name="T67" fmla="*/ 30 h 95"/>
                    <a:gd name="T68" fmla="*/ 31 w 96"/>
                    <a:gd name="T69" fmla="*/ 10 h 95"/>
                    <a:gd name="T70" fmla="*/ 24 w 96"/>
                    <a:gd name="T71" fmla="*/ 30 h 95"/>
                    <a:gd name="T72" fmla="*/ 11 w 96"/>
                    <a:gd name="T73" fmla="*/ 30 h 95"/>
                    <a:gd name="T74" fmla="*/ 31 w 96"/>
                    <a:gd name="T75" fmla="*/ 10 h 95"/>
                    <a:gd name="T76" fmla="*/ 9 w 96"/>
                    <a:gd name="T77" fmla="*/ 37 h 95"/>
                    <a:gd name="T78" fmla="*/ 22 w 96"/>
                    <a:gd name="T79" fmla="*/ 37 h 95"/>
                    <a:gd name="T80" fmla="*/ 22 w 96"/>
                    <a:gd name="T81" fmla="*/ 47 h 95"/>
                    <a:gd name="T82" fmla="*/ 23 w 96"/>
                    <a:gd name="T83" fmla="*/ 60 h 95"/>
                    <a:gd name="T84" fmla="*/ 9 w 96"/>
                    <a:gd name="T85" fmla="*/ 60 h 95"/>
                    <a:gd name="T86" fmla="*/ 7 w 96"/>
                    <a:gd name="T87" fmla="*/ 47 h 95"/>
                    <a:gd name="T88" fmla="*/ 9 w 96"/>
                    <a:gd name="T89" fmla="*/ 37 h 95"/>
                    <a:gd name="T90" fmla="*/ 12 w 96"/>
                    <a:gd name="T91" fmla="*/ 67 h 95"/>
                    <a:gd name="T92" fmla="*/ 24 w 96"/>
                    <a:gd name="T93" fmla="*/ 67 h 95"/>
                    <a:gd name="T94" fmla="*/ 31 w 96"/>
                    <a:gd name="T95" fmla="*/ 85 h 95"/>
                    <a:gd name="T96" fmla="*/ 12 w 96"/>
                    <a:gd name="T97" fmla="*/ 67 h 95"/>
                    <a:gd name="T98" fmla="*/ 65 w 96"/>
                    <a:gd name="T99" fmla="*/ 85 h 95"/>
                    <a:gd name="T100" fmla="*/ 72 w 96"/>
                    <a:gd name="T101" fmla="*/ 67 h 95"/>
                    <a:gd name="T102" fmla="*/ 84 w 96"/>
                    <a:gd name="T103" fmla="*/ 67 h 95"/>
                    <a:gd name="T104" fmla="*/ 65 w 96"/>
                    <a:gd name="T105" fmla="*/ 8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96" h="95">
                      <a:moveTo>
                        <a:pt x="92" y="66"/>
                      </a:moveTo>
                      <a:cubicBezTo>
                        <a:pt x="95" y="60"/>
                        <a:pt x="96" y="54"/>
                        <a:pt x="96" y="47"/>
                      </a:cubicBezTo>
                      <a:cubicBezTo>
                        <a:pt x="96" y="21"/>
                        <a:pt x="75" y="0"/>
                        <a:pt x="48" y="0"/>
                      </a:cubicBezTo>
                      <a:cubicBezTo>
                        <a:pt x="22" y="0"/>
                        <a:pt x="0" y="21"/>
                        <a:pt x="0" y="47"/>
                      </a:cubicBezTo>
                      <a:cubicBezTo>
                        <a:pt x="0" y="74"/>
                        <a:pt x="22" y="95"/>
                        <a:pt x="48" y="95"/>
                      </a:cubicBezTo>
                      <a:cubicBezTo>
                        <a:pt x="68" y="95"/>
                        <a:pt x="84" y="84"/>
                        <a:pt x="92" y="67"/>
                      </a:cubicBezTo>
                      <a:cubicBezTo>
                        <a:pt x="92" y="67"/>
                        <a:pt x="92" y="67"/>
                        <a:pt x="92" y="67"/>
                      </a:cubicBezTo>
                      <a:lnTo>
                        <a:pt x="92" y="66"/>
                      </a:lnTo>
                      <a:close/>
                      <a:moveTo>
                        <a:pt x="48" y="88"/>
                      </a:moveTo>
                      <a:cubicBezTo>
                        <a:pt x="42" y="88"/>
                        <a:pt x="35" y="80"/>
                        <a:pt x="31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1" y="80"/>
                        <a:pt x="54" y="88"/>
                        <a:pt x="48" y="88"/>
                      </a:cubicBezTo>
                      <a:close/>
                      <a:moveTo>
                        <a:pt x="30" y="60"/>
                      </a:moveTo>
                      <a:cubicBezTo>
                        <a:pt x="29" y="56"/>
                        <a:pt x="29" y="52"/>
                        <a:pt x="29" y="47"/>
                      </a:cubicBezTo>
                      <a:cubicBezTo>
                        <a:pt x="29" y="44"/>
                        <a:pt x="29" y="40"/>
                        <a:pt x="30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40"/>
                        <a:pt x="67" y="44"/>
                        <a:pt x="67" y="47"/>
                      </a:cubicBezTo>
                      <a:cubicBezTo>
                        <a:pt x="67" y="52"/>
                        <a:pt x="67" y="56"/>
                        <a:pt x="66" y="60"/>
                      </a:cubicBezTo>
                      <a:lnTo>
                        <a:pt x="30" y="60"/>
                      </a:lnTo>
                      <a:close/>
                      <a:moveTo>
                        <a:pt x="48" y="7"/>
                      </a:moveTo>
                      <a:cubicBezTo>
                        <a:pt x="55" y="7"/>
                        <a:pt x="62" y="16"/>
                        <a:pt x="65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4" y="16"/>
                        <a:pt x="42" y="7"/>
                        <a:pt x="48" y="7"/>
                      </a:cubicBezTo>
                      <a:close/>
                      <a:moveTo>
                        <a:pt x="74" y="37"/>
                      </a:move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8" y="40"/>
                        <a:pt x="89" y="44"/>
                        <a:pt x="89" y="47"/>
                      </a:cubicBezTo>
                      <a:cubicBezTo>
                        <a:pt x="89" y="52"/>
                        <a:pt x="88" y="56"/>
                        <a:pt x="87" y="60"/>
                      </a:cubicBezTo>
                      <a:cubicBezTo>
                        <a:pt x="74" y="60"/>
                        <a:pt x="74" y="60"/>
                        <a:pt x="74" y="60"/>
                      </a:cubicBezTo>
                      <a:cubicBezTo>
                        <a:pt x="74" y="56"/>
                        <a:pt x="75" y="52"/>
                        <a:pt x="75" y="47"/>
                      </a:cubicBezTo>
                      <a:cubicBezTo>
                        <a:pt x="75" y="44"/>
                        <a:pt x="74" y="40"/>
                        <a:pt x="74" y="37"/>
                      </a:cubicBezTo>
                      <a:close/>
                      <a:moveTo>
                        <a:pt x="85" y="30"/>
                      </a:moveTo>
                      <a:cubicBezTo>
                        <a:pt x="73" y="30"/>
                        <a:pt x="73" y="30"/>
                        <a:pt x="73" y="30"/>
                      </a:cubicBezTo>
                      <a:cubicBezTo>
                        <a:pt x="71" y="22"/>
                        <a:pt x="68" y="15"/>
                        <a:pt x="65" y="10"/>
                      </a:cubicBezTo>
                      <a:cubicBezTo>
                        <a:pt x="73" y="14"/>
                        <a:pt x="81" y="21"/>
                        <a:pt x="85" y="30"/>
                      </a:cubicBezTo>
                      <a:close/>
                      <a:moveTo>
                        <a:pt x="31" y="10"/>
                      </a:moveTo>
                      <a:cubicBezTo>
                        <a:pt x="28" y="15"/>
                        <a:pt x="25" y="22"/>
                        <a:pt x="24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6" y="21"/>
                        <a:pt x="23" y="14"/>
                        <a:pt x="31" y="10"/>
                      </a:cubicBezTo>
                      <a:close/>
                      <a:moveTo>
                        <a:pt x="9" y="37"/>
                      </a:move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22" y="40"/>
                        <a:pt x="22" y="44"/>
                        <a:pt x="22" y="47"/>
                      </a:cubicBezTo>
                      <a:cubicBezTo>
                        <a:pt x="22" y="52"/>
                        <a:pt x="22" y="56"/>
                        <a:pt x="23" y="60"/>
                      </a:cubicBezTo>
                      <a:cubicBezTo>
                        <a:pt x="9" y="60"/>
                        <a:pt x="9" y="60"/>
                        <a:pt x="9" y="60"/>
                      </a:cubicBezTo>
                      <a:cubicBezTo>
                        <a:pt x="8" y="56"/>
                        <a:pt x="7" y="52"/>
                        <a:pt x="7" y="47"/>
                      </a:cubicBezTo>
                      <a:cubicBezTo>
                        <a:pt x="7" y="44"/>
                        <a:pt x="8" y="40"/>
                        <a:pt x="9" y="37"/>
                      </a:cubicBezTo>
                      <a:close/>
                      <a:moveTo>
                        <a:pt x="12" y="67"/>
                      </a:moveTo>
                      <a:cubicBezTo>
                        <a:pt x="24" y="67"/>
                        <a:pt x="24" y="67"/>
                        <a:pt x="24" y="67"/>
                      </a:cubicBezTo>
                      <a:cubicBezTo>
                        <a:pt x="26" y="74"/>
                        <a:pt x="28" y="80"/>
                        <a:pt x="31" y="85"/>
                      </a:cubicBezTo>
                      <a:cubicBezTo>
                        <a:pt x="23" y="81"/>
                        <a:pt x="16" y="75"/>
                        <a:pt x="12" y="67"/>
                      </a:cubicBezTo>
                      <a:close/>
                      <a:moveTo>
                        <a:pt x="65" y="85"/>
                      </a:moveTo>
                      <a:cubicBezTo>
                        <a:pt x="68" y="80"/>
                        <a:pt x="71" y="74"/>
                        <a:pt x="72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0" y="75"/>
                        <a:pt x="73" y="81"/>
                        <a:pt x="65" y="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11" name="ïsļîḋé"/>
                <p:cNvSpPr/>
                <p:nvPr/>
              </p:nvSpPr>
              <p:spPr bwMode="auto">
                <a:xfrm>
                  <a:off x="7798574" y="3271925"/>
                  <a:ext cx="384451" cy="496495"/>
                </a:xfrm>
                <a:custGeom>
                  <a:avLst/>
                  <a:gdLst>
                    <a:gd name="T0" fmla="*/ 3250 w 3635"/>
                    <a:gd name="T1" fmla="*/ 2043 h 4701"/>
                    <a:gd name="T2" fmla="*/ 2365 w 3635"/>
                    <a:gd name="T3" fmla="*/ 1417 h 4701"/>
                    <a:gd name="T4" fmla="*/ 2500 w 3635"/>
                    <a:gd name="T5" fmla="*/ 1414 h 4701"/>
                    <a:gd name="T6" fmla="*/ 3193 w 3635"/>
                    <a:gd name="T7" fmla="*/ 1490 h 4701"/>
                    <a:gd name="T8" fmla="*/ 3332 w 3635"/>
                    <a:gd name="T9" fmla="*/ 1453 h 4701"/>
                    <a:gd name="T10" fmla="*/ 2904 w 3635"/>
                    <a:gd name="T11" fmla="*/ 1344 h 4701"/>
                    <a:gd name="T12" fmla="*/ 2345 w 3635"/>
                    <a:gd name="T13" fmla="*/ 1358 h 4701"/>
                    <a:gd name="T14" fmla="*/ 2555 w 3635"/>
                    <a:gd name="T15" fmla="*/ 1321 h 4701"/>
                    <a:gd name="T16" fmla="*/ 3115 w 3635"/>
                    <a:gd name="T17" fmla="*/ 1087 h 4701"/>
                    <a:gd name="T18" fmla="*/ 3164 w 3635"/>
                    <a:gd name="T19" fmla="*/ 986 h 4701"/>
                    <a:gd name="T20" fmla="*/ 2816 w 3635"/>
                    <a:gd name="T21" fmla="*/ 1081 h 4701"/>
                    <a:gd name="T22" fmla="*/ 2629 w 3635"/>
                    <a:gd name="T23" fmla="*/ 1209 h 4701"/>
                    <a:gd name="T24" fmla="*/ 2181 w 3635"/>
                    <a:gd name="T25" fmla="*/ 1292 h 4701"/>
                    <a:gd name="T26" fmla="*/ 2603 w 3635"/>
                    <a:gd name="T27" fmla="*/ 126 h 4701"/>
                    <a:gd name="T28" fmla="*/ 2312 w 3635"/>
                    <a:gd name="T29" fmla="*/ 78 h 4701"/>
                    <a:gd name="T30" fmla="*/ 1847 w 3635"/>
                    <a:gd name="T31" fmla="*/ 174 h 4701"/>
                    <a:gd name="T32" fmla="*/ 1664 w 3635"/>
                    <a:gd name="T33" fmla="*/ 170 h 4701"/>
                    <a:gd name="T34" fmla="*/ 1483 w 3635"/>
                    <a:gd name="T35" fmla="*/ 165 h 4701"/>
                    <a:gd name="T36" fmla="*/ 893 w 3635"/>
                    <a:gd name="T37" fmla="*/ 359 h 4701"/>
                    <a:gd name="T38" fmla="*/ 1466 w 3635"/>
                    <a:gd name="T39" fmla="*/ 1398 h 4701"/>
                    <a:gd name="T40" fmla="*/ 115 w 3635"/>
                    <a:gd name="T41" fmla="*/ 2775 h 4701"/>
                    <a:gd name="T42" fmla="*/ 402 w 3635"/>
                    <a:gd name="T43" fmla="*/ 4149 h 4701"/>
                    <a:gd name="T44" fmla="*/ 1817 w 3635"/>
                    <a:gd name="T45" fmla="*/ 4701 h 4701"/>
                    <a:gd name="T46" fmla="*/ 3515 w 3635"/>
                    <a:gd name="T47" fmla="*/ 3556 h 4701"/>
                    <a:gd name="T48" fmla="*/ 3250 w 3635"/>
                    <a:gd name="T49" fmla="*/ 2043 h 4701"/>
                    <a:gd name="T50" fmla="*/ 1605 w 3635"/>
                    <a:gd name="T51" fmla="*/ 329 h 4701"/>
                    <a:gd name="T52" fmla="*/ 1781 w 3635"/>
                    <a:gd name="T53" fmla="*/ 333 h 4701"/>
                    <a:gd name="T54" fmla="*/ 1970 w 3635"/>
                    <a:gd name="T55" fmla="*/ 338 h 4701"/>
                    <a:gd name="T56" fmla="*/ 2287 w 3635"/>
                    <a:gd name="T57" fmla="*/ 306 h 4701"/>
                    <a:gd name="T58" fmla="*/ 2077 w 3635"/>
                    <a:gd name="T59" fmla="*/ 444 h 4701"/>
                    <a:gd name="T60" fmla="*/ 1157 w 3635"/>
                    <a:gd name="T61" fmla="*/ 446 h 4701"/>
                    <a:gd name="T62" fmla="*/ 1605 w 3635"/>
                    <a:gd name="T63" fmla="*/ 329 h 4701"/>
                    <a:gd name="T64" fmla="*/ 1874 w 3635"/>
                    <a:gd name="T65" fmla="*/ 3776 h 4701"/>
                    <a:gd name="T66" fmla="*/ 1874 w 3635"/>
                    <a:gd name="T67" fmla="*/ 4034 h 4701"/>
                    <a:gd name="T68" fmla="*/ 1717 w 3635"/>
                    <a:gd name="T69" fmla="*/ 4034 h 4701"/>
                    <a:gd name="T70" fmla="*/ 1717 w 3635"/>
                    <a:gd name="T71" fmla="*/ 3786 h 4701"/>
                    <a:gd name="T72" fmla="*/ 1340 w 3635"/>
                    <a:gd name="T73" fmla="*/ 3677 h 4701"/>
                    <a:gd name="T74" fmla="*/ 1400 w 3635"/>
                    <a:gd name="T75" fmla="*/ 3510 h 4701"/>
                    <a:gd name="T76" fmla="*/ 1755 w 3635"/>
                    <a:gd name="T77" fmla="*/ 3617 h 4701"/>
                    <a:gd name="T78" fmla="*/ 2034 w 3635"/>
                    <a:gd name="T79" fmla="*/ 3374 h 4701"/>
                    <a:gd name="T80" fmla="*/ 1769 w 3635"/>
                    <a:gd name="T81" fmla="*/ 3079 h 4701"/>
                    <a:gd name="T82" fmla="*/ 1360 w 3635"/>
                    <a:gd name="T83" fmla="*/ 2647 h 4701"/>
                    <a:gd name="T84" fmla="*/ 1732 w 3635"/>
                    <a:gd name="T85" fmla="*/ 2248 h 4701"/>
                    <a:gd name="T86" fmla="*/ 1732 w 3635"/>
                    <a:gd name="T87" fmla="*/ 2000 h 4701"/>
                    <a:gd name="T88" fmla="*/ 1889 w 3635"/>
                    <a:gd name="T89" fmla="*/ 2000 h 4701"/>
                    <a:gd name="T90" fmla="*/ 1888 w 3635"/>
                    <a:gd name="T91" fmla="*/ 2240 h 4701"/>
                    <a:gd name="T92" fmla="*/ 2211 w 3635"/>
                    <a:gd name="T93" fmla="*/ 2327 h 4701"/>
                    <a:gd name="T94" fmla="*/ 2149 w 3635"/>
                    <a:gd name="T95" fmla="*/ 2491 h 4701"/>
                    <a:gd name="T96" fmla="*/ 1836 w 3635"/>
                    <a:gd name="T97" fmla="*/ 2404 h 4701"/>
                    <a:gd name="T98" fmla="*/ 1589 w 3635"/>
                    <a:gd name="T99" fmla="*/ 2620 h 4701"/>
                    <a:gd name="T100" fmla="*/ 1881 w 3635"/>
                    <a:gd name="T101" fmla="*/ 2902 h 4701"/>
                    <a:gd name="T102" fmla="*/ 2265 w 3635"/>
                    <a:gd name="T103" fmla="*/ 3354 h 4701"/>
                    <a:gd name="T104" fmla="*/ 1874 w 3635"/>
                    <a:gd name="T105" fmla="*/ 3776 h 4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635" h="4701">
                      <a:moveTo>
                        <a:pt x="3250" y="2043"/>
                      </a:moveTo>
                      <a:cubicBezTo>
                        <a:pt x="3034" y="1723"/>
                        <a:pt x="2729" y="1509"/>
                        <a:pt x="2365" y="1417"/>
                      </a:cubicBezTo>
                      <a:cubicBezTo>
                        <a:pt x="2410" y="1417"/>
                        <a:pt x="2456" y="1416"/>
                        <a:pt x="2500" y="1414"/>
                      </a:cubicBezTo>
                      <a:cubicBezTo>
                        <a:pt x="2679" y="1408"/>
                        <a:pt x="3072" y="1316"/>
                        <a:pt x="3193" y="1490"/>
                      </a:cubicBezTo>
                      <a:cubicBezTo>
                        <a:pt x="3217" y="1524"/>
                        <a:pt x="3342" y="1468"/>
                        <a:pt x="3332" y="1453"/>
                      </a:cubicBezTo>
                      <a:cubicBezTo>
                        <a:pt x="3242" y="1324"/>
                        <a:pt x="3042" y="1341"/>
                        <a:pt x="2904" y="1344"/>
                      </a:cubicBezTo>
                      <a:cubicBezTo>
                        <a:pt x="2730" y="1349"/>
                        <a:pt x="2528" y="1384"/>
                        <a:pt x="2345" y="1358"/>
                      </a:cubicBezTo>
                      <a:cubicBezTo>
                        <a:pt x="2415" y="1351"/>
                        <a:pt x="2485" y="1340"/>
                        <a:pt x="2555" y="1321"/>
                      </a:cubicBezTo>
                      <a:cubicBezTo>
                        <a:pt x="2757" y="1266"/>
                        <a:pt x="2892" y="1086"/>
                        <a:pt x="3115" y="1087"/>
                      </a:cubicBezTo>
                      <a:cubicBezTo>
                        <a:pt x="3139" y="1081"/>
                        <a:pt x="3202" y="987"/>
                        <a:pt x="3164" y="986"/>
                      </a:cubicBezTo>
                      <a:cubicBezTo>
                        <a:pt x="3034" y="986"/>
                        <a:pt x="2929" y="1016"/>
                        <a:pt x="2816" y="1081"/>
                      </a:cubicBezTo>
                      <a:cubicBezTo>
                        <a:pt x="2751" y="1118"/>
                        <a:pt x="2692" y="1168"/>
                        <a:pt x="2629" y="1209"/>
                      </a:cubicBezTo>
                      <a:cubicBezTo>
                        <a:pt x="2499" y="1292"/>
                        <a:pt x="2336" y="1296"/>
                        <a:pt x="2181" y="1292"/>
                      </a:cubicBezTo>
                      <a:cubicBezTo>
                        <a:pt x="2457" y="910"/>
                        <a:pt x="2694" y="338"/>
                        <a:pt x="2603" y="126"/>
                      </a:cubicBezTo>
                      <a:cubicBezTo>
                        <a:pt x="2560" y="25"/>
                        <a:pt x="2452" y="0"/>
                        <a:pt x="2312" y="78"/>
                      </a:cubicBezTo>
                      <a:cubicBezTo>
                        <a:pt x="2162" y="163"/>
                        <a:pt x="1992" y="174"/>
                        <a:pt x="1847" y="174"/>
                      </a:cubicBezTo>
                      <a:cubicBezTo>
                        <a:pt x="1786" y="174"/>
                        <a:pt x="1724" y="172"/>
                        <a:pt x="1664" y="170"/>
                      </a:cubicBezTo>
                      <a:cubicBezTo>
                        <a:pt x="1603" y="167"/>
                        <a:pt x="1542" y="165"/>
                        <a:pt x="1483" y="165"/>
                      </a:cubicBezTo>
                      <a:cubicBezTo>
                        <a:pt x="1287" y="165"/>
                        <a:pt x="1064" y="188"/>
                        <a:pt x="893" y="359"/>
                      </a:cubicBezTo>
                      <a:cubicBezTo>
                        <a:pt x="759" y="498"/>
                        <a:pt x="939" y="1065"/>
                        <a:pt x="1466" y="1398"/>
                      </a:cubicBezTo>
                      <a:cubicBezTo>
                        <a:pt x="532" y="1536"/>
                        <a:pt x="256" y="2162"/>
                        <a:pt x="115" y="2775"/>
                      </a:cubicBezTo>
                      <a:cubicBezTo>
                        <a:pt x="0" y="3275"/>
                        <a:pt x="105" y="3776"/>
                        <a:pt x="402" y="4149"/>
                      </a:cubicBezTo>
                      <a:cubicBezTo>
                        <a:pt x="686" y="4505"/>
                        <a:pt x="1337" y="4701"/>
                        <a:pt x="1817" y="4701"/>
                      </a:cubicBezTo>
                      <a:cubicBezTo>
                        <a:pt x="2946" y="4701"/>
                        <a:pt x="3375" y="4232"/>
                        <a:pt x="3515" y="3556"/>
                      </a:cubicBezTo>
                      <a:cubicBezTo>
                        <a:pt x="3635" y="3033"/>
                        <a:pt x="3536" y="2467"/>
                        <a:pt x="3250" y="2043"/>
                      </a:cubicBezTo>
                      <a:close/>
                      <a:moveTo>
                        <a:pt x="1605" y="329"/>
                      </a:moveTo>
                      <a:cubicBezTo>
                        <a:pt x="1663" y="329"/>
                        <a:pt x="1722" y="331"/>
                        <a:pt x="1781" y="333"/>
                      </a:cubicBezTo>
                      <a:cubicBezTo>
                        <a:pt x="1844" y="335"/>
                        <a:pt x="1907" y="338"/>
                        <a:pt x="1970" y="338"/>
                      </a:cubicBezTo>
                      <a:cubicBezTo>
                        <a:pt x="2064" y="338"/>
                        <a:pt x="2174" y="332"/>
                        <a:pt x="2287" y="306"/>
                      </a:cubicBezTo>
                      <a:cubicBezTo>
                        <a:pt x="2216" y="349"/>
                        <a:pt x="2145" y="396"/>
                        <a:pt x="2077" y="444"/>
                      </a:cubicBezTo>
                      <a:cubicBezTo>
                        <a:pt x="1745" y="672"/>
                        <a:pt x="1482" y="852"/>
                        <a:pt x="1157" y="446"/>
                      </a:cubicBezTo>
                      <a:cubicBezTo>
                        <a:pt x="1285" y="345"/>
                        <a:pt x="1447" y="329"/>
                        <a:pt x="1605" y="329"/>
                      </a:cubicBezTo>
                      <a:close/>
                      <a:moveTo>
                        <a:pt x="1874" y="3776"/>
                      </a:moveTo>
                      <a:lnTo>
                        <a:pt x="1874" y="4034"/>
                      </a:lnTo>
                      <a:lnTo>
                        <a:pt x="1717" y="4034"/>
                      </a:lnTo>
                      <a:lnTo>
                        <a:pt x="1717" y="3786"/>
                      </a:lnTo>
                      <a:cubicBezTo>
                        <a:pt x="1574" y="3783"/>
                        <a:pt x="1427" y="3738"/>
                        <a:pt x="1340" y="3677"/>
                      </a:cubicBezTo>
                      <a:lnTo>
                        <a:pt x="1400" y="3510"/>
                      </a:lnTo>
                      <a:cubicBezTo>
                        <a:pt x="1487" y="3567"/>
                        <a:pt x="1616" y="3617"/>
                        <a:pt x="1755" y="3617"/>
                      </a:cubicBezTo>
                      <a:cubicBezTo>
                        <a:pt x="1930" y="3617"/>
                        <a:pt x="2034" y="3515"/>
                        <a:pt x="2034" y="3374"/>
                      </a:cubicBezTo>
                      <a:cubicBezTo>
                        <a:pt x="2034" y="3238"/>
                        <a:pt x="1953" y="3153"/>
                        <a:pt x="1769" y="3079"/>
                      </a:cubicBezTo>
                      <a:cubicBezTo>
                        <a:pt x="1517" y="2979"/>
                        <a:pt x="1360" y="2863"/>
                        <a:pt x="1360" y="2647"/>
                      </a:cubicBezTo>
                      <a:cubicBezTo>
                        <a:pt x="1360" y="2441"/>
                        <a:pt x="1506" y="2285"/>
                        <a:pt x="1732" y="2248"/>
                      </a:cubicBezTo>
                      <a:lnTo>
                        <a:pt x="1732" y="2000"/>
                      </a:lnTo>
                      <a:lnTo>
                        <a:pt x="1889" y="2000"/>
                      </a:lnTo>
                      <a:lnTo>
                        <a:pt x="1888" y="2240"/>
                      </a:lnTo>
                      <a:cubicBezTo>
                        <a:pt x="2035" y="2245"/>
                        <a:pt x="2136" y="2285"/>
                        <a:pt x="2211" y="2327"/>
                      </a:cubicBezTo>
                      <a:lnTo>
                        <a:pt x="2149" y="2491"/>
                      </a:lnTo>
                      <a:cubicBezTo>
                        <a:pt x="2097" y="2461"/>
                        <a:pt x="1995" y="2404"/>
                        <a:pt x="1836" y="2404"/>
                      </a:cubicBezTo>
                      <a:cubicBezTo>
                        <a:pt x="1645" y="2404"/>
                        <a:pt x="1589" y="2518"/>
                        <a:pt x="1589" y="2620"/>
                      </a:cubicBezTo>
                      <a:cubicBezTo>
                        <a:pt x="1589" y="2746"/>
                        <a:pt x="1665" y="2811"/>
                        <a:pt x="1881" y="2902"/>
                      </a:cubicBezTo>
                      <a:cubicBezTo>
                        <a:pt x="2136" y="3007"/>
                        <a:pt x="2265" y="3133"/>
                        <a:pt x="2265" y="3354"/>
                      </a:cubicBezTo>
                      <a:cubicBezTo>
                        <a:pt x="2265" y="3552"/>
                        <a:pt x="2129" y="3736"/>
                        <a:pt x="1874" y="3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12" name="íṩļíde"/>
                <p:cNvSpPr/>
                <p:nvPr/>
              </p:nvSpPr>
              <p:spPr bwMode="auto">
                <a:xfrm>
                  <a:off x="9869147" y="1577393"/>
                  <a:ext cx="361086" cy="323293"/>
                </a:xfrm>
                <a:custGeom>
                  <a:avLst/>
                  <a:gdLst>
                    <a:gd name="connsiteX0" fmla="*/ 428791 w 608133"/>
                    <a:gd name="connsiteY0" fmla="*/ 468343 h 544483"/>
                    <a:gd name="connsiteX1" fmla="*/ 506412 w 608133"/>
                    <a:gd name="connsiteY1" fmla="*/ 468343 h 544483"/>
                    <a:gd name="connsiteX2" fmla="*/ 516115 w 608133"/>
                    <a:gd name="connsiteY2" fmla="*/ 478046 h 544483"/>
                    <a:gd name="connsiteX3" fmla="*/ 506412 w 608133"/>
                    <a:gd name="connsiteY3" fmla="*/ 487748 h 544483"/>
                    <a:gd name="connsiteX4" fmla="*/ 428791 w 608133"/>
                    <a:gd name="connsiteY4" fmla="*/ 487748 h 544483"/>
                    <a:gd name="connsiteX5" fmla="*/ 419088 w 608133"/>
                    <a:gd name="connsiteY5" fmla="*/ 478046 h 544483"/>
                    <a:gd name="connsiteX6" fmla="*/ 428791 w 608133"/>
                    <a:gd name="connsiteY6" fmla="*/ 468343 h 544483"/>
                    <a:gd name="connsiteX7" fmla="*/ 313720 w 608133"/>
                    <a:gd name="connsiteY7" fmla="*/ 321170 h 544483"/>
                    <a:gd name="connsiteX8" fmla="*/ 313720 w 608133"/>
                    <a:gd name="connsiteY8" fmla="*/ 385788 h 544483"/>
                    <a:gd name="connsiteX9" fmla="*/ 355439 w 608133"/>
                    <a:gd name="connsiteY9" fmla="*/ 352752 h 544483"/>
                    <a:gd name="connsiteX10" fmla="*/ 313720 w 608133"/>
                    <a:gd name="connsiteY10" fmla="*/ 321170 h 544483"/>
                    <a:gd name="connsiteX11" fmla="*/ 294315 w 608133"/>
                    <a:gd name="connsiteY11" fmla="*/ 233494 h 544483"/>
                    <a:gd name="connsiteX12" fmla="*/ 252693 w 608133"/>
                    <a:gd name="connsiteY12" fmla="*/ 266530 h 544483"/>
                    <a:gd name="connsiteX13" fmla="*/ 294315 w 608133"/>
                    <a:gd name="connsiteY13" fmla="*/ 298112 h 544483"/>
                    <a:gd name="connsiteX14" fmla="*/ 304018 w 608133"/>
                    <a:gd name="connsiteY14" fmla="*/ 188833 h 544483"/>
                    <a:gd name="connsiteX15" fmla="*/ 313720 w 608133"/>
                    <a:gd name="connsiteY15" fmla="*/ 198521 h 544483"/>
                    <a:gd name="connsiteX16" fmla="*/ 313720 w 608133"/>
                    <a:gd name="connsiteY16" fmla="*/ 214022 h 544483"/>
                    <a:gd name="connsiteX17" fmla="*/ 374843 w 608133"/>
                    <a:gd name="connsiteY17" fmla="*/ 266530 h 544483"/>
                    <a:gd name="connsiteX18" fmla="*/ 365141 w 608133"/>
                    <a:gd name="connsiteY18" fmla="*/ 276218 h 544483"/>
                    <a:gd name="connsiteX19" fmla="*/ 355439 w 608133"/>
                    <a:gd name="connsiteY19" fmla="*/ 266530 h 544483"/>
                    <a:gd name="connsiteX20" fmla="*/ 313720 w 608133"/>
                    <a:gd name="connsiteY20" fmla="*/ 233494 h 544483"/>
                    <a:gd name="connsiteX21" fmla="*/ 313720 w 608133"/>
                    <a:gd name="connsiteY21" fmla="*/ 301406 h 544483"/>
                    <a:gd name="connsiteX22" fmla="*/ 374843 w 608133"/>
                    <a:gd name="connsiteY22" fmla="*/ 352752 h 544483"/>
                    <a:gd name="connsiteX23" fmla="*/ 313720 w 608133"/>
                    <a:gd name="connsiteY23" fmla="*/ 405261 h 544483"/>
                    <a:gd name="connsiteX24" fmla="*/ 313720 w 608133"/>
                    <a:gd name="connsiteY24" fmla="*/ 420761 h 544483"/>
                    <a:gd name="connsiteX25" fmla="*/ 304018 w 608133"/>
                    <a:gd name="connsiteY25" fmla="*/ 430449 h 544483"/>
                    <a:gd name="connsiteX26" fmla="*/ 294315 w 608133"/>
                    <a:gd name="connsiteY26" fmla="*/ 420761 h 544483"/>
                    <a:gd name="connsiteX27" fmla="*/ 294315 w 608133"/>
                    <a:gd name="connsiteY27" fmla="*/ 405261 h 544483"/>
                    <a:gd name="connsiteX28" fmla="*/ 233289 w 608133"/>
                    <a:gd name="connsiteY28" fmla="*/ 352752 h 544483"/>
                    <a:gd name="connsiteX29" fmla="*/ 242991 w 608133"/>
                    <a:gd name="connsiteY29" fmla="*/ 343064 h 544483"/>
                    <a:gd name="connsiteX30" fmla="*/ 252693 w 608133"/>
                    <a:gd name="connsiteY30" fmla="*/ 352752 h 544483"/>
                    <a:gd name="connsiteX31" fmla="*/ 294315 w 608133"/>
                    <a:gd name="connsiteY31" fmla="*/ 385788 h 544483"/>
                    <a:gd name="connsiteX32" fmla="*/ 294315 w 608133"/>
                    <a:gd name="connsiteY32" fmla="*/ 317779 h 544483"/>
                    <a:gd name="connsiteX33" fmla="*/ 233289 w 608133"/>
                    <a:gd name="connsiteY33" fmla="*/ 266530 h 544483"/>
                    <a:gd name="connsiteX34" fmla="*/ 294315 w 608133"/>
                    <a:gd name="connsiteY34" fmla="*/ 214022 h 544483"/>
                    <a:gd name="connsiteX35" fmla="*/ 294315 w 608133"/>
                    <a:gd name="connsiteY35" fmla="*/ 198521 h 544483"/>
                    <a:gd name="connsiteX36" fmla="*/ 304018 w 608133"/>
                    <a:gd name="connsiteY36" fmla="*/ 188833 h 544483"/>
                    <a:gd name="connsiteX37" fmla="*/ 278303 w 608133"/>
                    <a:gd name="connsiteY37" fmla="*/ 143193 h 544483"/>
                    <a:gd name="connsiteX38" fmla="*/ 46869 w 608133"/>
                    <a:gd name="connsiteY38" fmla="*/ 468333 h 544483"/>
                    <a:gd name="connsiteX39" fmla="*/ 62880 w 608133"/>
                    <a:gd name="connsiteY39" fmla="*/ 468333 h 544483"/>
                    <a:gd name="connsiteX40" fmla="*/ 72584 w 608133"/>
                    <a:gd name="connsiteY40" fmla="*/ 478021 h 544483"/>
                    <a:gd name="connsiteX41" fmla="*/ 62880 w 608133"/>
                    <a:gd name="connsiteY41" fmla="*/ 487710 h 544483"/>
                    <a:gd name="connsiteX42" fmla="*/ 37262 w 608133"/>
                    <a:gd name="connsiteY42" fmla="*/ 487710 h 544483"/>
                    <a:gd name="connsiteX43" fmla="*/ 19407 w 608133"/>
                    <a:gd name="connsiteY43" fmla="*/ 506408 h 544483"/>
                    <a:gd name="connsiteX44" fmla="*/ 38233 w 608133"/>
                    <a:gd name="connsiteY44" fmla="*/ 525106 h 544483"/>
                    <a:gd name="connsiteX45" fmla="*/ 569900 w 608133"/>
                    <a:gd name="connsiteY45" fmla="*/ 525106 h 544483"/>
                    <a:gd name="connsiteX46" fmla="*/ 588726 w 608133"/>
                    <a:gd name="connsiteY46" fmla="*/ 506408 h 544483"/>
                    <a:gd name="connsiteX47" fmla="*/ 570871 w 608133"/>
                    <a:gd name="connsiteY47" fmla="*/ 487710 h 544483"/>
                    <a:gd name="connsiteX48" fmla="*/ 545253 w 608133"/>
                    <a:gd name="connsiteY48" fmla="*/ 487710 h 544483"/>
                    <a:gd name="connsiteX49" fmla="*/ 535549 w 608133"/>
                    <a:gd name="connsiteY49" fmla="*/ 478021 h 544483"/>
                    <a:gd name="connsiteX50" fmla="*/ 545253 w 608133"/>
                    <a:gd name="connsiteY50" fmla="*/ 468333 h 544483"/>
                    <a:gd name="connsiteX51" fmla="*/ 561264 w 608133"/>
                    <a:gd name="connsiteY51" fmla="*/ 468333 h 544483"/>
                    <a:gd name="connsiteX52" fmla="*/ 329733 w 608133"/>
                    <a:gd name="connsiteY52" fmla="*/ 143193 h 544483"/>
                    <a:gd name="connsiteX53" fmla="*/ 232696 w 608133"/>
                    <a:gd name="connsiteY53" fmla="*/ 19377 h 544483"/>
                    <a:gd name="connsiteX54" fmla="*/ 282670 w 608133"/>
                    <a:gd name="connsiteY54" fmla="*/ 123817 h 544483"/>
                    <a:gd name="connsiteX55" fmla="*/ 325366 w 608133"/>
                    <a:gd name="connsiteY55" fmla="*/ 123817 h 544483"/>
                    <a:gd name="connsiteX56" fmla="*/ 375437 w 608133"/>
                    <a:gd name="connsiteY56" fmla="*/ 19377 h 544483"/>
                    <a:gd name="connsiteX57" fmla="*/ 286066 w 608133"/>
                    <a:gd name="connsiteY57" fmla="*/ 19377 h 544483"/>
                    <a:gd name="connsiteX58" fmla="*/ 286066 w 608133"/>
                    <a:gd name="connsiteY58" fmla="*/ 35556 h 544483"/>
                    <a:gd name="connsiteX59" fmla="*/ 276362 w 608133"/>
                    <a:gd name="connsiteY59" fmla="*/ 45244 h 544483"/>
                    <a:gd name="connsiteX60" fmla="*/ 266659 w 608133"/>
                    <a:gd name="connsiteY60" fmla="*/ 35556 h 544483"/>
                    <a:gd name="connsiteX61" fmla="*/ 266659 w 608133"/>
                    <a:gd name="connsiteY61" fmla="*/ 19377 h 544483"/>
                    <a:gd name="connsiteX62" fmla="*/ 217267 w 608133"/>
                    <a:gd name="connsiteY62" fmla="*/ 0 h 544483"/>
                    <a:gd name="connsiteX63" fmla="*/ 390866 w 608133"/>
                    <a:gd name="connsiteY63" fmla="*/ 0 h 544483"/>
                    <a:gd name="connsiteX64" fmla="*/ 399018 w 608133"/>
                    <a:gd name="connsiteY64" fmla="*/ 4553 h 544483"/>
                    <a:gd name="connsiteX65" fmla="*/ 399600 w 608133"/>
                    <a:gd name="connsiteY65" fmla="*/ 13951 h 544483"/>
                    <a:gd name="connsiteX66" fmla="*/ 346909 w 608133"/>
                    <a:gd name="connsiteY66" fmla="*/ 123817 h 544483"/>
                    <a:gd name="connsiteX67" fmla="*/ 360106 w 608133"/>
                    <a:gd name="connsiteY67" fmla="*/ 123817 h 544483"/>
                    <a:gd name="connsiteX68" fmla="*/ 369809 w 608133"/>
                    <a:gd name="connsiteY68" fmla="*/ 133505 h 544483"/>
                    <a:gd name="connsiteX69" fmla="*/ 368160 w 608133"/>
                    <a:gd name="connsiteY69" fmla="*/ 138930 h 544483"/>
                    <a:gd name="connsiteX70" fmla="*/ 504594 w 608133"/>
                    <a:gd name="connsiteY70" fmla="*/ 255578 h 544483"/>
                    <a:gd name="connsiteX71" fmla="*/ 580671 w 608133"/>
                    <a:gd name="connsiteY71" fmla="*/ 469786 h 544483"/>
                    <a:gd name="connsiteX72" fmla="*/ 608133 w 608133"/>
                    <a:gd name="connsiteY72" fmla="*/ 506408 h 544483"/>
                    <a:gd name="connsiteX73" fmla="*/ 569900 w 608133"/>
                    <a:gd name="connsiteY73" fmla="*/ 544483 h 544483"/>
                    <a:gd name="connsiteX74" fmla="*/ 38233 w 608133"/>
                    <a:gd name="connsiteY74" fmla="*/ 544483 h 544483"/>
                    <a:gd name="connsiteX75" fmla="*/ 0 w 608133"/>
                    <a:gd name="connsiteY75" fmla="*/ 506408 h 544483"/>
                    <a:gd name="connsiteX76" fmla="*/ 27365 w 608133"/>
                    <a:gd name="connsiteY76" fmla="*/ 469786 h 544483"/>
                    <a:gd name="connsiteX77" fmla="*/ 103539 w 608133"/>
                    <a:gd name="connsiteY77" fmla="*/ 255578 h 544483"/>
                    <a:gd name="connsiteX78" fmla="*/ 239973 w 608133"/>
                    <a:gd name="connsiteY78" fmla="*/ 138930 h 544483"/>
                    <a:gd name="connsiteX79" fmla="*/ 238324 w 608133"/>
                    <a:gd name="connsiteY79" fmla="*/ 133505 h 544483"/>
                    <a:gd name="connsiteX80" fmla="*/ 248027 w 608133"/>
                    <a:gd name="connsiteY80" fmla="*/ 123817 h 544483"/>
                    <a:gd name="connsiteX81" fmla="*/ 261225 w 608133"/>
                    <a:gd name="connsiteY81" fmla="*/ 123817 h 544483"/>
                    <a:gd name="connsiteX82" fmla="*/ 208533 w 608133"/>
                    <a:gd name="connsiteY82" fmla="*/ 13951 h 544483"/>
                    <a:gd name="connsiteX83" fmla="*/ 209018 w 608133"/>
                    <a:gd name="connsiteY83" fmla="*/ 4553 h 544483"/>
                    <a:gd name="connsiteX84" fmla="*/ 217267 w 608133"/>
                    <a:gd name="connsiteY84" fmla="*/ 0 h 544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608133" h="544483">
                      <a:moveTo>
                        <a:pt x="428791" y="468343"/>
                      </a:moveTo>
                      <a:lnTo>
                        <a:pt x="506412" y="468343"/>
                      </a:lnTo>
                      <a:cubicBezTo>
                        <a:pt x="511749" y="468343"/>
                        <a:pt x="516115" y="472612"/>
                        <a:pt x="516115" y="478046"/>
                      </a:cubicBezTo>
                      <a:cubicBezTo>
                        <a:pt x="516115" y="483382"/>
                        <a:pt x="511749" y="487748"/>
                        <a:pt x="506412" y="487748"/>
                      </a:cubicBezTo>
                      <a:lnTo>
                        <a:pt x="428791" y="487748"/>
                      </a:lnTo>
                      <a:cubicBezTo>
                        <a:pt x="423357" y="487748"/>
                        <a:pt x="419088" y="483382"/>
                        <a:pt x="419088" y="478046"/>
                      </a:cubicBezTo>
                      <a:cubicBezTo>
                        <a:pt x="419088" y="472612"/>
                        <a:pt x="423357" y="468343"/>
                        <a:pt x="428791" y="468343"/>
                      </a:cubicBezTo>
                      <a:close/>
                      <a:moveTo>
                        <a:pt x="313720" y="321170"/>
                      </a:moveTo>
                      <a:lnTo>
                        <a:pt x="313720" y="385788"/>
                      </a:lnTo>
                      <a:cubicBezTo>
                        <a:pt x="334676" y="383657"/>
                        <a:pt x="355439" y="374162"/>
                        <a:pt x="355439" y="352752"/>
                      </a:cubicBezTo>
                      <a:cubicBezTo>
                        <a:pt x="355439" y="332795"/>
                        <a:pt x="342050" y="326401"/>
                        <a:pt x="313720" y="321170"/>
                      </a:cubicBezTo>
                      <a:close/>
                      <a:moveTo>
                        <a:pt x="294315" y="233494"/>
                      </a:moveTo>
                      <a:cubicBezTo>
                        <a:pt x="273456" y="235626"/>
                        <a:pt x="252693" y="245120"/>
                        <a:pt x="252693" y="266530"/>
                      </a:cubicBezTo>
                      <a:cubicBezTo>
                        <a:pt x="252693" y="286487"/>
                        <a:pt x="266082" y="292784"/>
                        <a:pt x="294315" y="298112"/>
                      </a:cubicBezTo>
                      <a:close/>
                      <a:moveTo>
                        <a:pt x="304018" y="188833"/>
                      </a:moveTo>
                      <a:cubicBezTo>
                        <a:pt x="309451" y="188833"/>
                        <a:pt x="313720" y="193193"/>
                        <a:pt x="313720" y="198521"/>
                      </a:cubicBezTo>
                      <a:lnTo>
                        <a:pt x="313720" y="214022"/>
                      </a:lnTo>
                      <a:cubicBezTo>
                        <a:pt x="350685" y="217025"/>
                        <a:pt x="374843" y="237369"/>
                        <a:pt x="374843" y="266530"/>
                      </a:cubicBezTo>
                      <a:cubicBezTo>
                        <a:pt x="374843" y="271858"/>
                        <a:pt x="370477" y="276218"/>
                        <a:pt x="365141" y="276218"/>
                      </a:cubicBezTo>
                      <a:cubicBezTo>
                        <a:pt x="359805" y="276218"/>
                        <a:pt x="355439" y="271858"/>
                        <a:pt x="355439" y="266530"/>
                      </a:cubicBezTo>
                      <a:cubicBezTo>
                        <a:pt x="355439" y="245120"/>
                        <a:pt x="334676" y="235626"/>
                        <a:pt x="313720" y="233494"/>
                      </a:cubicBezTo>
                      <a:lnTo>
                        <a:pt x="313720" y="301406"/>
                      </a:lnTo>
                      <a:cubicBezTo>
                        <a:pt x="342826" y="306444"/>
                        <a:pt x="374843" y="314969"/>
                        <a:pt x="374843" y="352752"/>
                      </a:cubicBezTo>
                      <a:cubicBezTo>
                        <a:pt x="374843" y="381913"/>
                        <a:pt x="350685" y="402257"/>
                        <a:pt x="313720" y="405261"/>
                      </a:cubicBezTo>
                      <a:lnTo>
                        <a:pt x="313720" y="420761"/>
                      </a:lnTo>
                      <a:cubicBezTo>
                        <a:pt x="313720" y="426090"/>
                        <a:pt x="309451" y="430449"/>
                        <a:pt x="304018" y="430449"/>
                      </a:cubicBezTo>
                      <a:cubicBezTo>
                        <a:pt x="298681" y="430449"/>
                        <a:pt x="294315" y="426090"/>
                        <a:pt x="294315" y="420761"/>
                      </a:cubicBezTo>
                      <a:lnTo>
                        <a:pt x="294315" y="405261"/>
                      </a:lnTo>
                      <a:cubicBezTo>
                        <a:pt x="257447" y="402257"/>
                        <a:pt x="233289" y="381913"/>
                        <a:pt x="233289" y="352752"/>
                      </a:cubicBezTo>
                      <a:cubicBezTo>
                        <a:pt x="233289" y="347424"/>
                        <a:pt x="237655" y="343064"/>
                        <a:pt x="242991" y="343064"/>
                      </a:cubicBezTo>
                      <a:cubicBezTo>
                        <a:pt x="248327" y="343064"/>
                        <a:pt x="252693" y="347424"/>
                        <a:pt x="252693" y="352752"/>
                      </a:cubicBezTo>
                      <a:cubicBezTo>
                        <a:pt x="252693" y="374162"/>
                        <a:pt x="273456" y="383657"/>
                        <a:pt x="294315" y="385788"/>
                      </a:cubicBezTo>
                      <a:lnTo>
                        <a:pt x="294315" y="317779"/>
                      </a:lnTo>
                      <a:cubicBezTo>
                        <a:pt x="265306" y="312838"/>
                        <a:pt x="233289" y="304313"/>
                        <a:pt x="233289" y="266530"/>
                      </a:cubicBezTo>
                      <a:cubicBezTo>
                        <a:pt x="233289" y="237369"/>
                        <a:pt x="257447" y="217025"/>
                        <a:pt x="294315" y="214022"/>
                      </a:cubicBezTo>
                      <a:lnTo>
                        <a:pt x="294315" y="198521"/>
                      </a:lnTo>
                      <a:cubicBezTo>
                        <a:pt x="294315" y="193193"/>
                        <a:pt x="298681" y="188833"/>
                        <a:pt x="304018" y="188833"/>
                      </a:cubicBezTo>
                      <a:close/>
                      <a:moveTo>
                        <a:pt x="278303" y="143193"/>
                      </a:moveTo>
                      <a:cubicBezTo>
                        <a:pt x="167972" y="184272"/>
                        <a:pt x="51527" y="310995"/>
                        <a:pt x="46869" y="468333"/>
                      </a:cubicBezTo>
                      <a:lnTo>
                        <a:pt x="62880" y="468333"/>
                      </a:lnTo>
                      <a:cubicBezTo>
                        <a:pt x="68217" y="468333"/>
                        <a:pt x="72584" y="472596"/>
                        <a:pt x="72584" y="478021"/>
                      </a:cubicBezTo>
                      <a:cubicBezTo>
                        <a:pt x="72584" y="483350"/>
                        <a:pt x="68217" y="487710"/>
                        <a:pt x="62880" y="487710"/>
                      </a:cubicBezTo>
                      <a:lnTo>
                        <a:pt x="37262" y="487710"/>
                      </a:lnTo>
                      <a:cubicBezTo>
                        <a:pt x="27267" y="488194"/>
                        <a:pt x="19407" y="496332"/>
                        <a:pt x="19407" y="506408"/>
                      </a:cubicBezTo>
                      <a:cubicBezTo>
                        <a:pt x="19407" y="516678"/>
                        <a:pt x="27850" y="525106"/>
                        <a:pt x="38233" y="525106"/>
                      </a:cubicBezTo>
                      <a:lnTo>
                        <a:pt x="569900" y="525106"/>
                      </a:lnTo>
                      <a:cubicBezTo>
                        <a:pt x="580283" y="525106"/>
                        <a:pt x="588726" y="516678"/>
                        <a:pt x="588726" y="506408"/>
                      </a:cubicBezTo>
                      <a:cubicBezTo>
                        <a:pt x="588726" y="496332"/>
                        <a:pt x="580866" y="488194"/>
                        <a:pt x="570871" y="487710"/>
                      </a:cubicBezTo>
                      <a:lnTo>
                        <a:pt x="545253" y="487710"/>
                      </a:lnTo>
                      <a:cubicBezTo>
                        <a:pt x="539819" y="487710"/>
                        <a:pt x="535549" y="483350"/>
                        <a:pt x="535549" y="478021"/>
                      </a:cubicBezTo>
                      <a:cubicBezTo>
                        <a:pt x="535549" y="472596"/>
                        <a:pt x="539819" y="468333"/>
                        <a:pt x="545253" y="468333"/>
                      </a:cubicBezTo>
                      <a:lnTo>
                        <a:pt x="561264" y="468333"/>
                      </a:lnTo>
                      <a:cubicBezTo>
                        <a:pt x="556606" y="310995"/>
                        <a:pt x="440064" y="184272"/>
                        <a:pt x="329733" y="143193"/>
                      </a:cubicBezTo>
                      <a:close/>
                      <a:moveTo>
                        <a:pt x="232696" y="19377"/>
                      </a:moveTo>
                      <a:lnTo>
                        <a:pt x="282670" y="123817"/>
                      </a:lnTo>
                      <a:lnTo>
                        <a:pt x="325366" y="123817"/>
                      </a:lnTo>
                      <a:lnTo>
                        <a:pt x="375437" y="19377"/>
                      </a:lnTo>
                      <a:lnTo>
                        <a:pt x="286066" y="19377"/>
                      </a:lnTo>
                      <a:lnTo>
                        <a:pt x="286066" y="35556"/>
                      </a:lnTo>
                      <a:cubicBezTo>
                        <a:pt x="286066" y="40885"/>
                        <a:pt x="281699" y="45244"/>
                        <a:pt x="276362" y="45244"/>
                      </a:cubicBezTo>
                      <a:cubicBezTo>
                        <a:pt x="271025" y="45244"/>
                        <a:pt x="266659" y="40885"/>
                        <a:pt x="266659" y="35556"/>
                      </a:cubicBezTo>
                      <a:lnTo>
                        <a:pt x="266659" y="19377"/>
                      </a:lnTo>
                      <a:close/>
                      <a:moveTo>
                        <a:pt x="217267" y="0"/>
                      </a:moveTo>
                      <a:lnTo>
                        <a:pt x="390866" y="0"/>
                      </a:lnTo>
                      <a:cubicBezTo>
                        <a:pt x="394166" y="0"/>
                        <a:pt x="397271" y="1744"/>
                        <a:pt x="399018" y="4553"/>
                      </a:cubicBezTo>
                      <a:cubicBezTo>
                        <a:pt x="400861" y="7363"/>
                        <a:pt x="401055" y="10948"/>
                        <a:pt x="399600" y="13951"/>
                      </a:cubicBezTo>
                      <a:lnTo>
                        <a:pt x="346909" y="123817"/>
                      </a:lnTo>
                      <a:lnTo>
                        <a:pt x="360106" y="123817"/>
                      </a:lnTo>
                      <a:cubicBezTo>
                        <a:pt x="365443" y="123817"/>
                        <a:pt x="369809" y="128176"/>
                        <a:pt x="369809" y="133505"/>
                      </a:cubicBezTo>
                      <a:cubicBezTo>
                        <a:pt x="369809" y="135539"/>
                        <a:pt x="369227" y="137380"/>
                        <a:pt x="368160" y="138930"/>
                      </a:cubicBezTo>
                      <a:cubicBezTo>
                        <a:pt x="419298" y="164798"/>
                        <a:pt x="467720" y="205877"/>
                        <a:pt x="504594" y="255578"/>
                      </a:cubicBezTo>
                      <a:cubicBezTo>
                        <a:pt x="552725" y="320392"/>
                        <a:pt x="578925" y="394217"/>
                        <a:pt x="580671" y="469786"/>
                      </a:cubicBezTo>
                      <a:cubicBezTo>
                        <a:pt x="596586" y="474437"/>
                        <a:pt x="608133" y="489066"/>
                        <a:pt x="608133" y="506408"/>
                      </a:cubicBezTo>
                      <a:cubicBezTo>
                        <a:pt x="608133" y="527432"/>
                        <a:pt x="590957" y="544483"/>
                        <a:pt x="569900" y="544483"/>
                      </a:cubicBezTo>
                      <a:lnTo>
                        <a:pt x="38233" y="544483"/>
                      </a:lnTo>
                      <a:cubicBezTo>
                        <a:pt x="17176" y="544483"/>
                        <a:pt x="0" y="527432"/>
                        <a:pt x="0" y="506408"/>
                      </a:cubicBezTo>
                      <a:cubicBezTo>
                        <a:pt x="0" y="489066"/>
                        <a:pt x="11450" y="474437"/>
                        <a:pt x="27365" y="469786"/>
                      </a:cubicBezTo>
                      <a:cubicBezTo>
                        <a:pt x="29208" y="394217"/>
                        <a:pt x="55408" y="320392"/>
                        <a:pt x="103539" y="255578"/>
                      </a:cubicBezTo>
                      <a:cubicBezTo>
                        <a:pt x="140316" y="205877"/>
                        <a:pt x="188738" y="164798"/>
                        <a:pt x="239973" y="138930"/>
                      </a:cubicBezTo>
                      <a:cubicBezTo>
                        <a:pt x="238906" y="137380"/>
                        <a:pt x="238324" y="135539"/>
                        <a:pt x="238324" y="133505"/>
                      </a:cubicBezTo>
                      <a:cubicBezTo>
                        <a:pt x="238324" y="128176"/>
                        <a:pt x="242593" y="123817"/>
                        <a:pt x="248027" y="123817"/>
                      </a:cubicBezTo>
                      <a:lnTo>
                        <a:pt x="261225" y="123817"/>
                      </a:lnTo>
                      <a:lnTo>
                        <a:pt x="208533" y="13951"/>
                      </a:lnTo>
                      <a:cubicBezTo>
                        <a:pt x="207078" y="10948"/>
                        <a:pt x="207272" y="7363"/>
                        <a:pt x="209018" y="4553"/>
                      </a:cubicBezTo>
                      <a:cubicBezTo>
                        <a:pt x="210862" y="1744"/>
                        <a:pt x="213967" y="0"/>
                        <a:pt x="2172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grpSp>
              <p:nvGrpSpPr>
                <p:cNvPr id="3413" name="ï$ļîďe"/>
                <p:cNvGrpSpPr/>
                <p:nvPr/>
              </p:nvGrpSpPr>
              <p:grpSpPr>
                <a:xfrm>
                  <a:off x="6584644" y="5211032"/>
                  <a:ext cx="486079" cy="549176"/>
                  <a:chOff x="6584644" y="5211032"/>
                  <a:chExt cx="486079" cy="549176"/>
                </a:xfrm>
                <a:solidFill>
                  <a:schemeClr val="accent1"/>
                </a:solidFill>
              </p:grpSpPr>
              <p:sp>
                <p:nvSpPr>
                  <p:cNvPr id="3425" name="íś1ídè"/>
                  <p:cNvSpPr/>
                  <p:nvPr/>
                </p:nvSpPr>
                <p:spPr bwMode="auto">
                  <a:xfrm>
                    <a:off x="6584644" y="5325005"/>
                    <a:ext cx="486079" cy="435203"/>
                  </a:xfrm>
                  <a:custGeom>
                    <a:avLst/>
                    <a:gdLst>
                      <a:gd name="connsiteX0" fmla="*/ 428791 w 608133"/>
                      <a:gd name="connsiteY0" fmla="*/ 468343 h 544483"/>
                      <a:gd name="connsiteX1" fmla="*/ 506412 w 608133"/>
                      <a:gd name="connsiteY1" fmla="*/ 468343 h 544483"/>
                      <a:gd name="connsiteX2" fmla="*/ 516115 w 608133"/>
                      <a:gd name="connsiteY2" fmla="*/ 478046 h 544483"/>
                      <a:gd name="connsiteX3" fmla="*/ 506412 w 608133"/>
                      <a:gd name="connsiteY3" fmla="*/ 487748 h 544483"/>
                      <a:gd name="connsiteX4" fmla="*/ 428791 w 608133"/>
                      <a:gd name="connsiteY4" fmla="*/ 487748 h 544483"/>
                      <a:gd name="connsiteX5" fmla="*/ 419088 w 608133"/>
                      <a:gd name="connsiteY5" fmla="*/ 478046 h 544483"/>
                      <a:gd name="connsiteX6" fmla="*/ 428791 w 608133"/>
                      <a:gd name="connsiteY6" fmla="*/ 468343 h 544483"/>
                      <a:gd name="connsiteX7" fmla="*/ 313720 w 608133"/>
                      <a:gd name="connsiteY7" fmla="*/ 321170 h 544483"/>
                      <a:gd name="connsiteX8" fmla="*/ 313720 w 608133"/>
                      <a:gd name="connsiteY8" fmla="*/ 385788 h 544483"/>
                      <a:gd name="connsiteX9" fmla="*/ 355439 w 608133"/>
                      <a:gd name="connsiteY9" fmla="*/ 352752 h 544483"/>
                      <a:gd name="connsiteX10" fmla="*/ 313720 w 608133"/>
                      <a:gd name="connsiteY10" fmla="*/ 321170 h 544483"/>
                      <a:gd name="connsiteX11" fmla="*/ 294315 w 608133"/>
                      <a:gd name="connsiteY11" fmla="*/ 233494 h 544483"/>
                      <a:gd name="connsiteX12" fmla="*/ 252693 w 608133"/>
                      <a:gd name="connsiteY12" fmla="*/ 266530 h 544483"/>
                      <a:gd name="connsiteX13" fmla="*/ 294315 w 608133"/>
                      <a:gd name="connsiteY13" fmla="*/ 298112 h 544483"/>
                      <a:gd name="connsiteX14" fmla="*/ 304018 w 608133"/>
                      <a:gd name="connsiteY14" fmla="*/ 188833 h 544483"/>
                      <a:gd name="connsiteX15" fmla="*/ 313720 w 608133"/>
                      <a:gd name="connsiteY15" fmla="*/ 198521 h 544483"/>
                      <a:gd name="connsiteX16" fmla="*/ 313720 w 608133"/>
                      <a:gd name="connsiteY16" fmla="*/ 214022 h 544483"/>
                      <a:gd name="connsiteX17" fmla="*/ 374843 w 608133"/>
                      <a:gd name="connsiteY17" fmla="*/ 266530 h 544483"/>
                      <a:gd name="connsiteX18" fmla="*/ 365141 w 608133"/>
                      <a:gd name="connsiteY18" fmla="*/ 276218 h 544483"/>
                      <a:gd name="connsiteX19" fmla="*/ 355439 w 608133"/>
                      <a:gd name="connsiteY19" fmla="*/ 266530 h 544483"/>
                      <a:gd name="connsiteX20" fmla="*/ 313720 w 608133"/>
                      <a:gd name="connsiteY20" fmla="*/ 233494 h 544483"/>
                      <a:gd name="connsiteX21" fmla="*/ 313720 w 608133"/>
                      <a:gd name="connsiteY21" fmla="*/ 301406 h 544483"/>
                      <a:gd name="connsiteX22" fmla="*/ 374843 w 608133"/>
                      <a:gd name="connsiteY22" fmla="*/ 352752 h 544483"/>
                      <a:gd name="connsiteX23" fmla="*/ 313720 w 608133"/>
                      <a:gd name="connsiteY23" fmla="*/ 405261 h 544483"/>
                      <a:gd name="connsiteX24" fmla="*/ 313720 w 608133"/>
                      <a:gd name="connsiteY24" fmla="*/ 420761 h 544483"/>
                      <a:gd name="connsiteX25" fmla="*/ 304018 w 608133"/>
                      <a:gd name="connsiteY25" fmla="*/ 430449 h 544483"/>
                      <a:gd name="connsiteX26" fmla="*/ 294315 w 608133"/>
                      <a:gd name="connsiteY26" fmla="*/ 420761 h 544483"/>
                      <a:gd name="connsiteX27" fmla="*/ 294315 w 608133"/>
                      <a:gd name="connsiteY27" fmla="*/ 405261 h 544483"/>
                      <a:gd name="connsiteX28" fmla="*/ 233289 w 608133"/>
                      <a:gd name="connsiteY28" fmla="*/ 352752 h 544483"/>
                      <a:gd name="connsiteX29" fmla="*/ 242991 w 608133"/>
                      <a:gd name="connsiteY29" fmla="*/ 343064 h 544483"/>
                      <a:gd name="connsiteX30" fmla="*/ 252693 w 608133"/>
                      <a:gd name="connsiteY30" fmla="*/ 352752 h 544483"/>
                      <a:gd name="connsiteX31" fmla="*/ 294315 w 608133"/>
                      <a:gd name="connsiteY31" fmla="*/ 385788 h 544483"/>
                      <a:gd name="connsiteX32" fmla="*/ 294315 w 608133"/>
                      <a:gd name="connsiteY32" fmla="*/ 317779 h 544483"/>
                      <a:gd name="connsiteX33" fmla="*/ 233289 w 608133"/>
                      <a:gd name="connsiteY33" fmla="*/ 266530 h 544483"/>
                      <a:gd name="connsiteX34" fmla="*/ 294315 w 608133"/>
                      <a:gd name="connsiteY34" fmla="*/ 214022 h 544483"/>
                      <a:gd name="connsiteX35" fmla="*/ 294315 w 608133"/>
                      <a:gd name="connsiteY35" fmla="*/ 198521 h 544483"/>
                      <a:gd name="connsiteX36" fmla="*/ 304018 w 608133"/>
                      <a:gd name="connsiteY36" fmla="*/ 188833 h 544483"/>
                      <a:gd name="connsiteX37" fmla="*/ 278303 w 608133"/>
                      <a:gd name="connsiteY37" fmla="*/ 143193 h 544483"/>
                      <a:gd name="connsiteX38" fmla="*/ 46869 w 608133"/>
                      <a:gd name="connsiteY38" fmla="*/ 468333 h 544483"/>
                      <a:gd name="connsiteX39" fmla="*/ 62880 w 608133"/>
                      <a:gd name="connsiteY39" fmla="*/ 468333 h 544483"/>
                      <a:gd name="connsiteX40" fmla="*/ 72584 w 608133"/>
                      <a:gd name="connsiteY40" fmla="*/ 478021 h 544483"/>
                      <a:gd name="connsiteX41" fmla="*/ 62880 w 608133"/>
                      <a:gd name="connsiteY41" fmla="*/ 487710 h 544483"/>
                      <a:gd name="connsiteX42" fmla="*/ 37262 w 608133"/>
                      <a:gd name="connsiteY42" fmla="*/ 487710 h 544483"/>
                      <a:gd name="connsiteX43" fmla="*/ 19407 w 608133"/>
                      <a:gd name="connsiteY43" fmla="*/ 506408 h 544483"/>
                      <a:gd name="connsiteX44" fmla="*/ 38233 w 608133"/>
                      <a:gd name="connsiteY44" fmla="*/ 525106 h 544483"/>
                      <a:gd name="connsiteX45" fmla="*/ 569900 w 608133"/>
                      <a:gd name="connsiteY45" fmla="*/ 525106 h 544483"/>
                      <a:gd name="connsiteX46" fmla="*/ 588726 w 608133"/>
                      <a:gd name="connsiteY46" fmla="*/ 506408 h 544483"/>
                      <a:gd name="connsiteX47" fmla="*/ 570871 w 608133"/>
                      <a:gd name="connsiteY47" fmla="*/ 487710 h 544483"/>
                      <a:gd name="connsiteX48" fmla="*/ 545253 w 608133"/>
                      <a:gd name="connsiteY48" fmla="*/ 487710 h 544483"/>
                      <a:gd name="connsiteX49" fmla="*/ 535549 w 608133"/>
                      <a:gd name="connsiteY49" fmla="*/ 478021 h 544483"/>
                      <a:gd name="connsiteX50" fmla="*/ 545253 w 608133"/>
                      <a:gd name="connsiteY50" fmla="*/ 468333 h 544483"/>
                      <a:gd name="connsiteX51" fmla="*/ 561264 w 608133"/>
                      <a:gd name="connsiteY51" fmla="*/ 468333 h 544483"/>
                      <a:gd name="connsiteX52" fmla="*/ 329733 w 608133"/>
                      <a:gd name="connsiteY52" fmla="*/ 143193 h 544483"/>
                      <a:gd name="connsiteX53" fmla="*/ 232696 w 608133"/>
                      <a:gd name="connsiteY53" fmla="*/ 19377 h 544483"/>
                      <a:gd name="connsiteX54" fmla="*/ 282670 w 608133"/>
                      <a:gd name="connsiteY54" fmla="*/ 123817 h 544483"/>
                      <a:gd name="connsiteX55" fmla="*/ 325366 w 608133"/>
                      <a:gd name="connsiteY55" fmla="*/ 123817 h 544483"/>
                      <a:gd name="connsiteX56" fmla="*/ 375437 w 608133"/>
                      <a:gd name="connsiteY56" fmla="*/ 19377 h 544483"/>
                      <a:gd name="connsiteX57" fmla="*/ 286066 w 608133"/>
                      <a:gd name="connsiteY57" fmla="*/ 19377 h 544483"/>
                      <a:gd name="connsiteX58" fmla="*/ 286066 w 608133"/>
                      <a:gd name="connsiteY58" fmla="*/ 35556 h 544483"/>
                      <a:gd name="connsiteX59" fmla="*/ 276362 w 608133"/>
                      <a:gd name="connsiteY59" fmla="*/ 45244 h 544483"/>
                      <a:gd name="connsiteX60" fmla="*/ 266659 w 608133"/>
                      <a:gd name="connsiteY60" fmla="*/ 35556 h 544483"/>
                      <a:gd name="connsiteX61" fmla="*/ 266659 w 608133"/>
                      <a:gd name="connsiteY61" fmla="*/ 19377 h 544483"/>
                      <a:gd name="connsiteX62" fmla="*/ 217267 w 608133"/>
                      <a:gd name="connsiteY62" fmla="*/ 0 h 544483"/>
                      <a:gd name="connsiteX63" fmla="*/ 390866 w 608133"/>
                      <a:gd name="connsiteY63" fmla="*/ 0 h 544483"/>
                      <a:gd name="connsiteX64" fmla="*/ 399018 w 608133"/>
                      <a:gd name="connsiteY64" fmla="*/ 4553 h 544483"/>
                      <a:gd name="connsiteX65" fmla="*/ 399600 w 608133"/>
                      <a:gd name="connsiteY65" fmla="*/ 13951 h 544483"/>
                      <a:gd name="connsiteX66" fmla="*/ 346909 w 608133"/>
                      <a:gd name="connsiteY66" fmla="*/ 123817 h 544483"/>
                      <a:gd name="connsiteX67" fmla="*/ 360106 w 608133"/>
                      <a:gd name="connsiteY67" fmla="*/ 123817 h 544483"/>
                      <a:gd name="connsiteX68" fmla="*/ 369809 w 608133"/>
                      <a:gd name="connsiteY68" fmla="*/ 133505 h 544483"/>
                      <a:gd name="connsiteX69" fmla="*/ 368160 w 608133"/>
                      <a:gd name="connsiteY69" fmla="*/ 138930 h 544483"/>
                      <a:gd name="connsiteX70" fmla="*/ 504594 w 608133"/>
                      <a:gd name="connsiteY70" fmla="*/ 255578 h 544483"/>
                      <a:gd name="connsiteX71" fmla="*/ 580671 w 608133"/>
                      <a:gd name="connsiteY71" fmla="*/ 469786 h 544483"/>
                      <a:gd name="connsiteX72" fmla="*/ 608133 w 608133"/>
                      <a:gd name="connsiteY72" fmla="*/ 506408 h 544483"/>
                      <a:gd name="connsiteX73" fmla="*/ 569900 w 608133"/>
                      <a:gd name="connsiteY73" fmla="*/ 544483 h 544483"/>
                      <a:gd name="connsiteX74" fmla="*/ 38233 w 608133"/>
                      <a:gd name="connsiteY74" fmla="*/ 544483 h 544483"/>
                      <a:gd name="connsiteX75" fmla="*/ 0 w 608133"/>
                      <a:gd name="connsiteY75" fmla="*/ 506408 h 544483"/>
                      <a:gd name="connsiteX76" fmla="*/ 27365 w 608133"/>
                      <a:gd name="connsiteY76" fmla="*/ 469786 h 544483"/>
                      <a:gd name="connsiteX77" fmla="*/ 103539 w 608133"/>
                      <a:gd name="connsiteY77" fmla="*/ 255578 h 544483"/>
                      <a:gd name="connsiteX78" fmla="*/ 239973 w 608133"/>
                      <a:gd name="connsiteY78" fmla="*/ 138930 h 544483"/>
                      <a:gd name="connsiteX79" fmla="*/ 238324 w 608133"/>
                      <a:gd name="connsiteY79" fmla="*/ 133505 h 544483"/>
                      <a:gd name="connsiteX80" fmla="*/ 248027 w 608133"/>
                      <a:gd name="connsiteY80" fmla="*/ 123817 h 544483"/>
                      <a:gd name="connsiteX81" fmla="*/ 261225 w 608133"/>
                      <a:gd name="connsiteY81" fmla="*/ 123817 h 544483"/>
                      <a:gd name="connsiteX82" fmla="*/ 208533 w 608133"/>
                      <a:gd name="connsiteY82" fmla="*/ 13951 h 544483"/>
                      <a:gd name="connsiteX83" fmla="*/ 209018 w 608133"/>
                      <a:gd name="connsiteY83" fmla="*/ 4553 h 544483"/>
                      <a:gd name="connsiteX84" fmla="*/ 217267 w 608133"/>
                      <a:gd name="connsiteY84" fmla="*/ 0 h 544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</a:cxnLst>
                    <a:rect l="l" t="t" r="r" b="b"/>
                    <a:pathLst>
                      <a:path w="608133" h="544483">
                        <a:moveTo>
                          <a:pt x="428791" y="468343"/>
                        </a:moveTo>
                        <a:lnTo>
                          <a:pt x="506412" y="468343"/>
                        </a:lnTo>
                        <a:cubicBezTo>
                          <a:pt x="511749" y="468343"/>
                          <a:pt x="516115" y="472612"/>
                          <a:pt x="516115" y="478046"/>
                        </a:cubicBezTo>
                        <a:cubicBezTo>
                          <a:pt x="516115" y="483382"/>
                          <a:pt x="511749" y="487748"/>
                          <a:pt x="506412" y="487748"/>
                        </a:cubicBezTo>
                        <a:lnTo>
                          <a:pt x="428791" y="487748"/>
                        </a:lnTo>
                        <a:cubicBezTo>
                          <a:pt x="423357" y="487748"/>
                          <a:pt x="419088" y="483382"/>
                          <a:pt x="419088" y="478046"/>
                        </a:cubicBezTo>
                        <a:cubicBezTo>
                          <a:pt x="419088" y="472612"/>
                          <a:pt x="423357" y="468343"/>
                          <a:pt x="428791" y="468343"/>
                        </a:cubicBezTo>
                        <a:close/>
                        <a:moveTo>
                          <a:pt x="313720" y="321170"/>
                        </a:moveTo>
                        <a:lnTo>
                          <a:pt x="313720" y="385788"/>
                        </a:lnTo>
                        <a:cubicBezTo>
                          <a:pt x="334676" y="383657"/>
                          <a:pt x="355439" y="374162"/>
                          <a:pt x="355439" y="352752"/>
                        </a:cubicBezTo>
                        <a:cubicBezTo>
                          <a:pt x="355439" y="332795"/>
                          <a:pt x="342050" y="326401"/>
                          <a:pt x="313720" y="321170"/>
                        </a:cubicBezTo>
                        <a:close/>
                        <a:moveTo>
                          <a:pt x="294315" y="233494"/>
                        </a:moveTo>
                        <a:cubicBezTo>
                          <a:pt x="273456" y="235626"/>
                          <a:pt x="252693" y="245120"/>
                          <a:pt x="252693" y="266530"/>
                        </a:cubicBezTo>
                        <a:cubicBezTo>
                          <a:pt x="252693" y="286487"/>
                          <a:pt x="266082" y="292784"/>
                          <a:pt x="294315" y="298112"/>
                        </a:cubicBezTo>
                        <a:close/>
                        <a:moveTo>
                          <a:pt x="304018" y="188833"/>
                        </a:moveTo>
                        <a:cubicBezTo>
                          <a:pt x="309451" y="188833"/>
                          <a:pt x="313720" y="193193"/>
                          <a:pt x="313720" y="198521"/>
                        </a:cubicBezTo>
                        <a:lnTo>
                          <a:pt x="313720" y="214022"/>
                        </a:lnTo>
                        <a:cubicBezTo>
                          <a:pt x="350685" y="217025"/>
                          <a:pt x="374843" y="237369"/>
                          <a:pt x="374843" y="266530"/>
                        </a:cubicBezTo>
                        <a:cubicBezTo>
                          <a:pt x="374843" y="271858"/>
                          <a:pt x="370477" y="276218"/>
                          <a:pt x="365141" y="276218"/>
                        </a:cubicBezTo>
                        <a:cubicBezTo>
                          <a:pt x="359805" y="276218"/>
                          <a:pt x="355439" y="271858"/>
                          <a:pt x="355439" y="266530"/>
                        </a:cubicBezTo>
                        <a:cubicBezTo>
                          <a:pt x="355439" y="245120"/>
                          <a:pt x="334676" y="235626"/>
                          <a:pt x="313720" y="233494"/>
                        </a:cubicBezTo>
                        <a:lnTo>
                          <a:pt x="313720" y="301406"/>
                        </a:lnTo>
                        <a:cubicBezTo>
                          <a:pt x="342826" y="306444"/>
                          <a:pt x="374843" y="314969"/>
                          <a:pt x="374843" y="352752"/>
                        </a:cubicBezTo>
                        <a:cubicBezTo>
                          <a:pt x="374843" y="381913"/>
                          <a:pt x="350685" y="402257"/>
                          <a:pt x="313720" y="405261"/>
                        </a:cubicBezTo>
                        <a:lnTo>
                          <a:pt x="313720" y="420761"/>
                        </a:lnTo>
                        <a:cubicBezTo>
                          <a:pt x="313720" y="426090"/>
                          <a:pt x="309451" y="430449"/>
                          <a:pt x="304018" y="430449"/>
                        </a:cubicBezTo>
                        <a:cubicBezTo>
                          <a:pt x="298681" y="430449"/>
                          <a:pt x="294315" y="426090"/>
                          <a:pt x="294315" y="420761"/>
                        </a:cubicBezTo>
                        <a:lnTo>
                          <a:pt x="294315" y="405261"/>
                        </a:lnTo>
                        <a:cubicBezTo>
                          <a:pt x="257447" y="402257"/>
                          <a:pt x="233289" y="381913"/>
                          <a:pt x="233289" y="352752"/>
                        </a:cubicBezTo>
                        <a:cubicBezTo>
                          <a:pt x="233289" y="347424"/>
                          <a:pt x="237655" y="343064"/>
                          <a:pt x="242991" y="343064"/>
                        </a:cubicBezTo>
                        <a:cubicBezTo>
                          <a:pt x="248327" y="343064"/>
                          <a:pt x="252693" y="347424"/>
                          <a:pt x="252693" y="352752"/>
                        </a:cubicBezTo>
                        <a:cubicBezTo>
                          <a:pt x="252693" y="374162"/>
                          <a:pt x="273456" y="383657"/>
                          <a:pt x="294315" y="385788"/>
                        </a:cubicBezTo>
                        <a:lnTo>
                          <a:pt x="294315" y="317779"/>
                        </a:lnTo>
                        <a:cubicBezTo>
                          <a:pt x="265306" y="312838"/>
                          <a:pt x="233289" y="304313"/>
                          <a:pt x="233289" y="266530"/>
                        </a:cubicBezTo>
                        <a:cubicBezTo>
                          <a:pt x="233289" y="237369"/>
                          <a:pt x="257447" y="217025"/>
                          <a:pt x="294315" y="214022"/>
                        </a:cubicBezTo>
                        <a:lnTo>
                          <a:pt x="294315" y="198521"/>
                        </a:lnTo>
                        <a:cubicBezTo>
                          <a:pt x="294315" y="193193"/>
                          <a:pt x="298681" y="188833"/>
                          <a:pt x="304018" y="188833"/>
                        </a:cubicBezTo>
                        <a:close/>
                        <a:moveTo>
                          <a:pt x="278303" y="143193"/>
                        </a:moveTo>
                        <a:cubicBezTo>
                          <a:pt x="167972" y="184272"/>
                          <a:pt x="51527" y="310995"/>
                          <a:pt x="46869" y="468333"/>
                        </a:cubicBezTo>
                        <a:lnTo>
                          <a:pt x="62880" y="468333"/>
                        </a:lnTo>
                        <a:cubicBezTo>
                          <a:pt x="68217" y="468333"/>
                          <a:pt x="72584" y="472596"/>
                          <a:pt x="72584" y="478021"/>
                        </a:cubicBezTo>
                        <a:cubicBezTo>
                          <a:pt x="72584" y="483350"/>
                          <a:pt x="68217" y="487710"/>
                          <a:pt x="62880" y="487710"/>
                        </a:cubicBezTo>
                        <a:lnTo>
                          <a:pt x="37262" y="487710"/>
                        </a:lnTo>
                        <a:cubicBezTo>
                          <a:pt x="27267" y="488194"/>
                          <a:pt x="19407" y="496332"/>
                          <a:pt x="19407" y="506408"/>
                        </a:cubicBezTo>
                        <a:cubicBezTo>
                          <a:pt x="19407" y="516678"/>
                          <a:pt x="27850" y="525106"/>
                          <a:pt x="38233" y="525106"/>
                        </a:cubicBezTo>
                        <a:lnTo>
                          <a:pt x="569900" y="525106"/>
                        </a:lnTo>
                        <a:cubicBezTo>
                          <a:pt x="580283" y="525106"/>
                          <a:pt x="588726" y="516678"/>
                          <a:pt x="588726" y="506408"/>
                        </a:cubicBezTo>
                        <a:cubicBezTo>
                          <a:pt x="588726" y="496332"/>
                          <a:pt x="580866" y="488194"/>
                          <a:pt x="570871" y="487710"/>
                        </a:cubicBezTo>
                        <a:lnTo>
                          <a:pt x="545253" y="487710"/>
                        </a:lnTo>
                        <a:cubicBezTo>
                          <a:pt x="539819" y="487710"/>
                          <a:pt x="535549" y="483350"/>
                          <a:pt x="535549" y="478021"/>
                        </a:cubicBezTo>
                        <a:cubicBezTo>
                          <a:pt x="535549" y="472596"/>
                          <a:pt x="539819" y="468333"/>
                          <a:pt x="545253" y="468333"/>
                        </a:cubicBezTo>
                        <a:lnTo>
                          <a:pt x="561264" y="468333"/>
                        </a:lnTo>
                        <a:cubicBezTo>
                          <a:pt x="556606" y="310995"/>
                          <a:pt x="440064" y="184272"/>
                          <a:pt x="329733" y="143193"/>
                        </a:cubicBezTo>
                        <a:close/>
                        <a:moveTo>
                          <a:pt x="232696" y="19377"/>
                        </a:moveTo>
                        <a:lnTo>
                          <a:pt x="282670" y="123817"/>
                        </a:lnTo>
                        <a:lnTo>
                          <a:pt x="325366" y="123817"/>
                        </a:lnTo>
                        <a:lnTo>
                          <a:pt x="375437" y="19377"/>
                        </a:lnTo>
                        <a:lnTo>
                          <a:pt x="286066" y="19377"/>
                        </a:lnTo>
                        <a:lnTo>
                          <a:pt x="286066" y="35556"/>
                        </a:lnTo>
                        <a:cubicBezTo>
                          <a:pt x="286066" y="40885"/>
                          <a:pt x="281699" y="45244"/>
                          <a:pt x="276362" y="45244"/>
                        </a:cubicBezTo>
                        <a:cubicBezTo>
                          <a:pt x="271025" y="45244"/>
                          <a:pt x="266659" y="40885"/>
                          <a:pt x="266659" y="35556"/>
                        </a:cubicBezTo>
                        <a:lnTo>
                          <a:pt x="266659" y="19377"/>
                        </a:lnTo>
                        <a:close/>
                        <a:moveTo>
                          <a:pt x="217267" y="0"/>
                        </a:moveTo>
                        <a:lnTo>
                          <a:pt x="390866" y="0"/>
                        </a:lnTo>
                        <a:cubicBezTo>
                          <a:pt x="394166" y="0"/>
                          <a:pt x="397271" y="1744"/>
                          <a:pt x="399018" y="4553"/>
                        </a:cubicBezTo>
                        <a:cubicBezTo>
                          <a:pt x="400861" y="7363"/>
                          <a:pt x="401055" y="10948"/>
                          <a:pt x="399600" y="13951"/>
                        </a:cubicBezTo>
                        <a:lnTo>
                          <a:pt x="346909" y="123817"/>
                        </a:lnTo>
                        <a:lnTo>
                          <a:pt x="360106" y="123817"/>
                        </a:lnTo>
                        <a:cubicBezTo>
                          <a:pt x="365443" y="123817"/>
                          <a:pt x="369809" y="128176"/>
                          <a:pt x="369809" y="133505"/>
                        </a:cubicBezTo>
                        <a:cubicBezTo>
                          <a:pt x="369809" y="135539"/>
                          <a:pt x="369227" y="137380"/>
                          <a:pt x="368160" y="138930"/>
                        </a:cubicBezTo>
                        <a:cubicBezTo>
                          <a:pt x="419298" y="164798"/>
                          <a:pt x="467720" y="205877"/>
                          <a:pt x="504594" y="255578"/>
                        </a:cubicBezTo>
                        <a:cubicBezTo>
                          <a:pt x="552725" y="320392"/>
                          <a:pt x="578925" y="394217"/>
                          <a:pt x="580671" y="469786"/>
                        </a:cubicBezTo>
                        <a:cubicBezTo>
                          <a:pt x="596586" y="474437"/>
                          <a:pt x="608133" y="489066"/>
                          <a:pt x="608133" y="506408"/>
                        </a:cubicBezTo>
                        <a:cubicBezTo>
                          <a:pt x="608133" y="527432"/>
                          <a:pt x="590957" y="544483"/>
                          <a:pt x="569900" y="544483"/>
                        </a:cubicBezTo>
                        <a:lnTo>
                          <a:pt x="38233" y="544483"/>
                        </a:lnTo>
                        <a:cubicBezTo>
                          <a:pt x="17176" y="544483"/>
                          <a:pt x="0" y="527432"/>
                          <a:pt x="0" y="506408"/>
                        </a:cubicBezTo>
                        <a:cubicBezTo>
                          <a:pt x="0" y="489066"/>
                          <a:pt x="11450" y="474437"/>
                          <a:pt x="27365" y="469786"/>
                        </a:cubicBezTo>
                        <a:cubicBezTo>
                          <a:pt x="29208" y="394217"/>
                          <a:pt x="55408" y="320392"/>
                          <a:pt x="103539" y="255578"/>
                        </a:cubicBezTo>
                        <a:cubicBezTo>
                          <a:pt x="140316" y="205877"/>
                          <a:pt x="188738" y="164798"/>
                          <a:pt x="239973" y="138930"/>
                        </a:cubicBezTo>
                        <a:cubicBezTo>
                          <a:pt x="238906" y="137380"/>
                          <a:pt x="238324" y="135539"/>
                          <a:pt x="238324" y="133505"/>
                        </a:cubicBezTo>
                        <a:cubicBezTo>
                          <a:pt x="238324" y="128176"/>
                          <a:pt x="242593" y="123817"/>
                          <a:pt x="248027" y="123817"/>
                        </a:cubicBezTo>
                        <a:lnTo>
                          <a:pt x="261225" y="123817"/>
                        </a:lnTo>
                        <a:lnTo>
                          <a:pt x="208533" y="13951"/>
                        </a:lnTo>
                        <a:cubicBezTo>
                          <a:pt x="207078" y="10948"/>
                          <a:pt x="207272" y="7363"/>
                          <a:pt x="209018" y="4553"/>
                        </a:cubicBezTo>
                        <a:cubicBezTo>
                          <a:pt x="210862" y="1744"/>
                          <a:pt x="213967" y="0"/>
                          <a:pt x="21726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9pPr>
                  </a:lstStyle>
                  <a:p>
                    <a:endParaRPr lang="id-ID">
                      <a:latin typeface="思源黑体 CN Regular" panose="020B0500000000000000" pitchFamily="34" charset="-122"/>
                      <a:ea typeface="思源黑体 CN Regular" panose="020B0500000000000000" pitchFamily="34" charset="-122"/>
                    </a:endParaRPr>
                  </a:p>
                </p:txBody>
              </p:sp>
              <p:sp>
                <p:nvSpPr>
                  <p:cNvPr id="3426" name="iṧlîḍê"/>
                  <p:cNvSpPr/>
                  <p:nvPr/>
                </p:nvSpPr>
                <p:spPr bwMode="auto">
                  <a:xfrm>
                    <a:off x="6688804" y="5211032"/>
                    <a:ext cx="137143" cy="140615"/>
                  </a:xfrm>
                  <a:custGeom>
                    <a:avLst/>
                    <a:gdLst>
                      <a:gd name="T0" fmla="*/ 38 w 38"/>
                      <a:gd name="T1" fmla="*/ 39 h 39"/>
                      <a:gd name="T2" fmla="*/ 19 w 38"/>
                      <a:gd name="T3" fmla="*/ 0 h 39"/>
                      <a:gd name="T4" fmla="*/ 0 w 38"/>
                      <a:gd name="T5" fmla="*/ 0 h 39"/>
                      <a:gd name="T6" fmla="*/ 29 w 38"/>
                      <a:gd name="T7" fmla="*/ 39 h 39"/>
                      <a:gd name="T8" fmla="*/ 38 w 38"/>
                      <a:gd name="T9" fmla="*/ 39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39">
                        <a:moveTo>
                          <a:pt x="38" y="39"/>
                        </a:moveTo>
                        <a:cubicBezTo>
                          <a:pt x="29" y="19"/>
                          <a:pt x="19" y="0"/>
                          <a:pt x="19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39"/>
                          <a:pt x="29" y="39"/>
                          <a:pt x="29" y="39"/>
                        </a:cubicBezTo>
                        <a:lnTo>
                          <a:pt x="38" y="3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9pPr>
                  </a:lstStyle>
                  <a:p>
                    <a:endParaRPr lang="id-ID">
                      <a:latin typeface="思源黑体 CN Regular" panose="020B0500000000000000" pitchFamily="34" charset="-122"/>
                      <a:ea typeface="思源黑体 CN Regular" panose="020B0500000000000000" pitchFamily="34" charset="-122"/>
                    </a:endParaRPr>
                  </a:p>
                </p:txBody>
              </p:sp>
              <p:sp>
                <p:nvSpPr>
                  <p:cNvPr id="3427" name="iṣḷïḓé"/>
                  <p:cNvSpPr/>
                  <p:nvPr/>
                </p:nvSpPr>
                <p:spPr bwMode="auto">
                  <a:xfrm>
                    <a:off x="6825947" y="5211032"/>
                    <a:ext cx="175335" cy="140615"/>
                  </a:xfrm>
                  <a:custGeom>
                    <a:avLst/>
                    <a:gdLst>
                      <a:gd name="T0" fmla="*/ 49 w 49"/>
                      <a:gd name="T1" fmla="*/ 0 h 39"/>
                      <a:gd name="T2" fmla="*/ 0 w 49"/>
                      <a:gd name="T3" fmla="*/ 39 h 39"/>
                      <a:gd name="T4" fmla="*/ 49 w 49"/>
                      <a:gd name="T5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9" h="39">
                        <a:moveTo>
                          <a:pt x="49" y="0"/>
                        </a:moveTo>
                        <a:cubicBezTo>
                          <a:pt x="49" y="0"/>
                          <a:pt x="0" y="0"/>
                          <a:pt x="0" y="39"/>
                        </a:cubicBezTo>
                        <a:cubicBezTo>
                          <a:pt x="0" y="39"/>
                          <a:pt x="49" y="39"/>
                          <a:pt x="4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微软雅黑" panose="020B0503020204020204" charset="-122"/>
                      </a:defRPr>
                    </a:lvl9pPr>
                  </a:lstStyle>
                  <a:p>
                    <a:endParaRPr lang="id-ID">
                      <a:latin typeface="思源黑体 CN Regular" panose="020B0500000000000000" pitchFamily="34" charset="-122"/>
                      <a:ea typeface="思源黑体 CN Regular" panose="020B0500000000000000" pitchFamily="34" charset="-122"/>
                    </a:endParaRPr>
                  </a:p>
                </p:txBody>
              </p:sp>
            </p:grpSp>
            <p:sp>
              <p:nvSpPr>
                <p:cNvPr id="3414" name="ïş1iḋê"/>
                <p:cNvSpPr/>
                <p:nvPr/>
              </p:nvSpPr>
              <p:spPr bwMode="auto">
                <a:xfrm>
                  <a:off x="9485239" y="2386567"/>
                  <a:ext cx="319928" cy="413167"/>
                </a:xfrm>
                <a:custGeom>
                  <a:avLst/>
                  <a:gdLst>
                    <a:gd name="T0" fmla="*/ 3250 w 3635"/>
                    <a:gd name="T1" fmla="*/ 2043 h 4701"/>
                    <a:gd name="T2" fmla="*/ 2365 w 3635"/>
                    <a:gd name="T3" fmla="*/ 1417 h 4701"/>
                    <a:gd name="T4" fmla="*/ 2500 w 3635"/>
                    <a:gd name="T5" fmla="*/ 1414 h 4701"/>
                    <a:gd name="T6" fmla="*/ 3193 w 3635"/>
                    <a:gd name="T7" fmla="*/ 1490 h 4701"/>
                    <a:gd name="T8" fmla="*/ 3332 w 3635"/>
                    <a:gd name="T9" fmla="*/ 1453 h 4701"/>
                    <a:gd name="T10" fmla="*/ 2904 w 3635"/>
                    <a:gd name="T11" fmla="*/ 1344 h 4701"/>
                    <a:gd name="T12" fmla="*/ 2345 w 3635"/>
                    <a:gd name="T13" fmla="*/ 1358 h 4701"/>
                    <a:gd name="T14" fmla="*/ 2555 w 3635"/>
                    <a:gd name="T15" fmla="*/ 1321 h 4701"/>
                    <a:gd name="T16" fmla="*/ 3115 w 3635"/>
                    <a:gd name="T17" fmla="*/ 1087 h 4701"/>
                    <a:gd name="T18" fmla="*/ 3164 w 3635"/>
                    <a:gd name="T19" fmla="*/ 986 h 4701"/>
                    <a:gd name="T20" fmla="*/ 2816 w 3635"/>
                    <a:gd name="T21" fmla="*/ 1081 h 4701"/>
                    <a:gd name="T22" fmla="*/ 2629 w 3635"/>
                    <a:gd name="T23" fmla="*/ 1209 h 4701"/>
                    <a:gd name="T24" fmla="*/ 2181 w 3635"/>
                    <a:gd name="T25" fmla="*/ 1292 h 4701"/>
                    <a:gd name="T26" fmla="*/ 2603 w 3635"/>
                    <a:gd name="T27" fmla="*/ 126 h 4701"/>
                    <a:gd name="T28" fmla="*/ 2312 w 3635"/>
                    <a:gd name="T29" fmla="*/ 78 h 4701"/>
                    <a:gd name="T30" fmla="*/ 1847 w 3635"/>
                    <a:gd name="T31" fmla="*/ 174 h 4701"/>
                    <a:gd name="T32" fmla="*/ 1664 w 3635"/>
                    <a:gd name="T33" fmla="*/ 170 h 4701"/>
                    <a:gd name="T34" fmla="*/ 1483 w 3635"/>
                    <a:gd name="T35" fmla="*/ 165 h 4701"/>
                    <a:gd name="T36" fmla="*/ 893 w 3635"/>
                    <a:gd name="T37" fmla="*/ 359 h 4701"/>
                    <a:gd name="T38" fmla="*/ 1466 w 3635"/>
                    <a:gd name="T39" fmla="*/ 1398 h 4701"/>
                    <a:gd name="T40" fmla="*/ 115 w 3635"/>
                    <a:gd name="T41" fmla="*/ 2775 h 4701"/>
                    <a:gd name="T42" fmla="*/ 402 w 3635"/>
                    <a:gd name="T43" fmla="*/ 4149 h 4701"/>
                    <a:gd name="T44" fmla="*/ 1817 w 3635"/>
                    <a:gd name="T45" fmla="*/ 4701 h 4701"/>
                    <a:gd name="T46" fmla="*/ 3515 w 3635"/>
                    <a:gd name="T47" fmla="*/ 3556 h 4701"/>
                    <a:gd name="T48" fmla="*/ 3250 w 3635"/>
                    <a:gd name="T49" fmla="*/ 2043 h 4701"/>
                    <a:gd name="T50" fmla="*/ 1605 w 3635"/>
                    <a:gd name="T51" fmla="*/ 329 h 4701"/>
                    <a:gd name="T52" fmla="*/ 1781 w 3635"/>
                    <a:gd name="T53" fmla="*/ 333 h 4701"/>
                    <a:gd name="T54" fmla="*/ 1970 w 3635"/>
                    <a:gd name="T55" fmla="*/ 338 h 4701"/>
                    <a:gd name="T56" fmla="*/ 2287 w 3635"/>
                    <a:gd name="T57" fmla="*/ 306 h 4701"/>
                    <a:gd name="T58" fmla="*/ 2077 w 3635"/>
                    <a:gd name="T59" fmla="*/ 444 h 4701"/>
                    <a:gd name="T60" fmla="*/ 1157 w 3635"/>
                    <a:gd name="T61" fmla="*/ 446 h 4701"/>
                    <a:gd name="T62" fmla="*/ 1605 w 3635"/>
                    <a:gd name="T63" fmla="*/ 329 h 4701"/>
                    <a:gd name="T64" fmla="*/ 1874 w 3635"/>
                    <a:gd name="T65" fmla="*/ 3776 h 4701"/>
                    <a:gd name="T66" fmla="*/ 1874 w 3635"/>
                    <a:gd name="T67" fmla="*/ 4034 h 4701"/>
                    <a:gd name="T68" fmla="*/ 1717 w 3635"/>
                    <a:gd name="T69" fmla="*/ 4034 h 4701"/>
                    <a:gd name="T70" fmla="*/ 1717 w 3635"/>
                    <a:gd name="T71" fmla="*/ 3786 h 4701"/>
                    <a:gd name="T72" fmla="*/ 1340 w 3635"/>
                    <a:gd name="T73" fmla="*/ 3677 h 4701"/>
                    <a:gd name="T74" fmla="*/ 1400 w 3635"/>
                    <a:gd name="T75" fmla="*/ 3510 h 4701"/>
                    <a:gd name="T76" fmla="*/ 1755 w 3635"/>
                    <a:gd name="T77" fmla="*/ 3617 h 4701"/>
                    <a:gd name="T78" fmla="*/ 2034 w 3635"/>
                    <a:gd name="T79" fmla="*/ 3374 h 4701"/>
                    <a:gd name="T80" fmla="*/ 1769 w 3635"/>
                    <a:gd name="T81" fmla="*/ 3079 h 4701"/>
                    <a:gd name="T82" fmla="*/ 1360 w 3635"/>
                    <a:gd name="T83" fmla="*/ 2647 h 4701"/>
                    <a:gd name="T84" fmla="*/ 1732 w 3635"/>
                    <a:gd name="T85" fmla="*/ 2248 h 4701"/>
                    <a:gd name="T86" fmla="*/ 1732 w 3635"/>
                    <a:gd name="T87" fmla="*/ 2000 h 4701"/>
                    <a:gd name="T88" fmla="*/ 1889 w 3635"/>
                    <a:gd name="T89" fmla="*/ 2000 h 4701"/>
                    <a:gd name="T90" fmla="*/ 1888 w 3635"/>
                    <a:gd name="T91" fmla="*/ 2240 h 4701"/>
                    <a:gd name="T92" fmla="*/ 2211 w 3635"/>
                    <a:gd name="T93" fmla="*/ 2327 h 4701"/>
                    <a:gd name="T94" fmla="*/ 2149 w 3635"/>
                    <a:gd name="T95" fmla="*/ 2491 h 4701"/>
                    <a:gd name="T96" fmla="*/ 1836 w 3635"/>
                    <a:gd name="T97" fmla="*/ 2404 h 4701"/>
                    <a:gd name="T98" fmla="*/ 1589 w 3635"/>
                    <a:gd name="T99" fmla="*/ 2620 h 4701"/>
                    <a:gd name="T100" fmla="*/ 1881 w 3635"/>
                    <a:gd name="T101" fmla="*/ 2902 h 4701"/>
                    <a:gd name="T102" fmla="*/ 2265 w 3635"/>
                    <a:gd name="T103" fmla="*/ 3354 h 4701"/>
                    <a:gd name="T104" fmla="*/ 1874 w 3635"/>
                    <a:gd name="T105" fmla="*/ 3776 h 4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635" h="4701">
                      <a:moveTo>
                        <a:pt x="3250" y="2043"/>
                      </a:moveTo>
                      <a:cubicBezTo>
                        <a:pt x="3034" y="1723"/>
                        <a:pt x="2729" y="1509"/>
                        <a:pt x="2365" y="1417"/>
                      </a:cubicBezTo>
                      <a:cubicBezTo>
                        <a:pt x="2410" y="1417"/>
                        <a:pt x="2456" y="1416"/>
                        <a:pt x="2500" y="1414"/>
                      </a:cubicBezTo>
                      <a:cubicBezTo>
                        <a:pt x="2679" y="1408"/>
                        <a:pt x="3072" y="1316"/>
                        <a:pt x="3193" y="1490"/>
                      </a:cubicBezTo>
                      <a:cubicBezTo>
                        <a:pt x="3217" y="1524"/>
                        <a:pt x="3342" y="1468"/>
                        <a:pt x="3332" y="1453"/>
                      </a:cubicBezTo>
                      <a:cubicBezTo>
                        <a:pt x="3242" y="1324"/>
                        <a:pt x="3042" y="1341"/>
                        <a:pt x="2904" y="1344"/>
                      </a:cubicBezTo>
                      <a:cubicBezTo>
                        <a:pt x="2730" y="1349"/>
                        <a:pt x="2528" y="1384"/>
                        <a:pt x="2345" y="1358"/>
                      </a:cubicBezTo>
                      <a:cubicBezTo>
                        <a:pt x="2415" y="1351"/>
                        <a:pt x="2485" y="1340"/>
                        <a:pt x="2555" y="1321"/>
                      </a:cubicBezTo>
                      <a:cubicBezTo>
                        <a:pt x="2757" y="1266"/>
                        <a:pt x="2892" y="1086"/>
                        <a:pt x="3115" y="1087"/>
                      </a:cubicBezTo>
                      <a:cubicBezTo>
                        <a:pt x="3139" y="1081"/>
                        <a:pt x="3202" y="987"/>
                        <a:pt x="3164" y="986"/>
                      </a:cubicBezTo>
                      <a:cubicBezTo>
                        <a:pt x="3034" y="986"/>
                        <a:pt x="2929" y="1016"/>
                        <a:pt x="2816" y="1081"/>
                      </a:cubicBezTo>
                      <a:cubicBezTo>
                        <a:pt x="2751" y="1118"/>
                        <a:pt x="2692" y="1168"/>
                        <a:pt x="2629" y="1209"/>
                      </a:cubicBezTo>
                      <a:cubicBezTo>
                        <a:pt x="2499" y="1292"/>
                        <a:pt x="2336" y="1296"/>
                        <a:pt x="2181" y="1292"/>
                      </a:cubicBezTo>
                      <a:cubicBezTo>
                        <a:pt x="2457" y="910"/>
                        <a:pt x="2694" y="338"/>
                        <a:pt x="2603" y="126"/>
                      </a:cubicBezTo>
                      <a:cubicBezTo>
                        <a:pt x="2560" y="25"/>
                        <a:pt x="2452" y="0"/>
                        <a:pt x="2312" y="78"/>
                      </a:cubicBezTo>
                      <a:cubicBezTo>
                        <a:pt x="2162" y="163"/>
                        <a:pt x="1992" y="174"/>
                        <a:pt x="1847" y="174"/>
                      </a:cubicBezTo>
                      <a:cubicBezTo>
                        <a:pt x="1786" y="174"/>
                        <a:pt x="1724" y="172"/>
                        <a:pt x="1664" y="170"/>
                      </a:cubicBezTo>
                      <a:cubicBezTo>
                        <a:pt x="1603" y="167"/>
                        <a:pt x="1542" y="165"/>
                        <a:pt x="1483" y="165"/>
                      </a:cubicBezTo>
                      <a:cubicBezTo>
                        <a:pt x="1287" y="165"/>
                        <a:pt x="1064" y="188"/>
                        <a:pt x="893" y="359"/>
                      </a:cubicBezTo>
                      <a:cubicBezTo>
                        <a:pt x="759" y="498"/>
                        <a:pt x="939" y="1065"/>
                        <a:pt x="1466" y="1398"/>
                      </a:cubicBezTo>
                      <a:cubicBezTo>
                        <a:pt x="532" y="1536"/>
                        <a:pt x="256" y="2162"/>
                        <a:pt x="115" y="2775"/>
                      </a:cubicBezTo>
                      <a:cubicBezTo>
                        <a:pt x="0" y="3275"/>
                        <a:pt x="105" y="3776"/>
                        <a:pt x="402" y="4149"/>
                      </a:cubicBezTo>
                      <a:cubicBezTo>
                        <a:pt x="686" y="4505"/>
                        <a:pt x="1337" y="4701"/>
                        <a:pt x="1817" y="4701"/>
                      </a:cubicBezTo>
                      <a:cubicBezTo>
                        <a:pt x="2946" y="4701"/>
                        <a:pt x="3375" y="4232"/>
                        <a:pt x="3515" y="3556"/>
                      </a:cubicBezTo>
                      <a:cubicBezTo>
                        <a:pt x="3635" y="3033"/>
                        <a:pt x="3536" y="2467"/>
                        <a:pt x="3250" y="2043"/>
                      </a:cubicBezTo>
                      <a:close/>
                      <a:moveTo>
                        <a:pt x="1605" y="329"/>
                      </a:moveTo>
                      <a:cubicBezTo>
                        <a:pt x="1663" y="329"/>
                        <a:pt x="1722" y="331"/>
                        <a:pt x="1781" y="333"/>
                      </a:cubicBezTo>
                      <a:cubicBezTo>
                        <a:pt x="1844" y="335"/>
                        <a:pt x="1907" y="338"/>
                        <a:pt x="1970" y="338"/>
                      </a:cubicBezTo>
                      <a:cubicBezTo>
                        <a:pt x="2064" y="338"/>
                        <a:pt x="2174" y="332"/>
                        <a:pt x="2287" y="306"/>
                      </a:cubicBezTo>
                      <a:cubicBezTo>
                        <a:pt x="2216" y="349"/>
                        <a:pt x="2145" y="396"/>
                        <a:pt x="2077" y="444"/>
                      </a:cubicBezTo>
                      <a:cubicBezTo>
                        <a:pt x="1745" y="672"/>
                        <a:pt x="1482" y="852"/>
                        <a:pt x="1157" y="446"/>
                      </a:cubicBezTo>
                      <a:cubicBezTo>
                        <a:pt x="1285" y="345"/>
                        <a:pt x="1447" y="329"/>
                        <a:pt x="1605" y="329"/>
                      </a:cubicBezTo>
                      <a:close/>
                      <a:moveTo>
                        <a:pt x="1874" y="3776"/>
                      </a:moveTo>
                      <a:lnTo>
                        <a:pt x="1874" y="4034"/>
                      </a:lnTo>
                      <a:lnTo>
                        <a:pt x="1717" y="4034"/>
                      </a:lnTo>
                      <a:lnTo>
                        <a:pt x="1717" y="3786"/>
                      </a:lnTo>
                      <a:cubicBezTo>
                        <a:pt x="1574" y="3783"/>
                        <a:pt x="1427" y="3738"/>
                        <a:pt x="1340" y="3677"/>
                      </a:cubicBezTo>
                      <a:lnTo>
                        <a:pt x="1400" y="3510"/>
                      </a:lnTo>
                      <a:cubicBezTo>
                        <a:pt x="1487" y="3567"/>
                        <a:pt x="1616" y="3617"/>
                        <a:pt x="1755" y="3617"/>
                      </a:cubicBezTo>
                      <a:cubicBezTo>
                        <a:pt x="1930" y="3617"/>
                        <a:pt x="2034" y="3515"/>
                        <a:pt x="2034" y="3374"/>
                      </a:cubicBezTo>
                      <a:cubicBezTo>
                        <a:pt x="2034" y="3238"/>
                        <a:pt x="1953" y="3153"/>
                        <a:pt x="1769" y="3079"/>
                      </a:cubicBezTo>
                      <a:cubicBezTo>
                        <a:pt x="1517" y="2979"/>
                        <a:pt x="1360" y="2863"/>
                        <a:pt x="1360" y="2647"/>
                      </a:cubicBezTo>
                      <a:cubicBezTo>
                        <a:pt x="1360" y="2441"/>
                        <a:pt x="1506" y="2285"/>
                        <a:pt x="1732" y="2248"/>
                      </a:cubicBezTo>
                      <a:lnTo>
                        <a:pt x="1732" y="2000"/>
                      </a:lnTo>
                      <a:lnTo>
                        <a:pt x="1889" y="2000"/>
                      </a:lnTo>
                      <a:lnTo>
                        <a:pt x="1888" y="2240"/>
                      </a:lnTo>
                      <a:cubicBezTo>
                        <a:pt x="2035" y="2245"/>
                        <a:pt x="2136" y="2285"/>
                        <a:pt x="2211" y="2327"/>
                      </a:cubicBezTo>
                      <a:lnTo>
                        <a:pt x="2149" y="2491"/>
                      </a:lnTo>
                      <a:cubicBezTo>
                        <a:pt x="2097" y="2461"/>
                        <a:pt x="1995" y="2404"/>
                        <a:pt x="1836" y="2404"/>
                      </a:cubicBezTo>
                      <a:cubicBezTo>
                        <a:pt x="1645" y="2404"/>
                        <a:pt x="1589" y="2518"/>
                        <a:pt x="1589" y="2620"/>
                      </a:cubicBezTo>
                      <a:cubicBezTo>
                        <a:pt x="1589" y="2746"/>
                        <a:pt x="1665" y="2811"/>
                        <a:pt x="1881" y="2902"/>
                      </a:cubicBezTo>
                      <a:cubicBezTo>
                        <a:pt x="2136" y="3007"/>
                        <a:pt x="2265" y="3133"/>
                        <a:pt x="2265" y="3354"/>
                      </a:cubicBezTo>
                      <a:cubicBezTo>
                        <a:pt x="2265" y="3552"/>
                        <a:pt x="2129" y="3736"/>
                        <a:pt x="1874" y="3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15" name="ïṥḻîďê"/>
                <p:cNvSpPr/>
                <p:nvPr/>
              </p:nvSpPr>
              <p:spPr bwMode="auto">
                <a:xfrm>
                  <a:off x="9020895" y="4079079"/>
                  <a:ext cx="503932" cy="503140"/>
                </a:xfrm>
                <a:custGeom>
                  <a:avLst/>
                  <a:gdLst>
                    <a:gd name="T0" fmla="*/ 307 w 613"/>
                    <a:gd name="T1" fmla="*/ 0 h 613"/>
                    <a:gd name="T2" fmla="*/ 0 w 613"/>
                    <a:gd name="T3" fmla="*/ 307 h 613"/>
                    <a:gd name="T4" fmla="*/ 307 w 613"/>
                    <a:gd name="T5" fmla="*/ 613 h 613"/>
                    <a:gd name="T6" fmla="*/ 613 w 613"/>
                    <a:gd name="T7" fmla="*/ 307 h 613"/>
                    <a:gd name="T8" fmla="*/ 307 w 613"/>
                    <a:gd name="T9" fmla="*/ 0 h 613"/>
                    <a:gd name="T10" fmla="*/ 533 w 613"/>
                    <a:gd name="T11" fmla="*/ 307 h 613"/>
                    <a:gd name="T12" fmla="*/ 507 w 613"/>
                    <a:gd name="T13" fmla="*/ 412 h 613"/>
                    <a:gd name="T14" fmla="*/ 228 w 613"/>
                    <a:gd name="T15" fmla="*/ 94 h 613"/>
                    <a:gd name="T16" fmla="*/ 307 w 613"/>
                    <a:gd name="T17" fmla="*/ 80 h 613"/>
                    <a:gd name="T18" fmla="*/ 533 w 613"/>
                    <a:gd name="T19" fmla="*/ 307 h 613"/>
                    <a:gd name="T20" fmla="*/ 80 w 613"/>
                    <a:gd name="T21" fmla="*/ 307 h 613"/>
                    <a:gd name="T22" fmla="*/ 107 w 613"/>
                    <a:gd name="T23" fmla="*/ 199 h 613"/>
                    <a:gd name="T24" fmla="*/ 387 w 613"/>
                    <a:gd name="T25" fmla="*/ 518 h 613"/>
                    <a:gd name="T26" fmla="*/ 307 w 613"/>
                    <a:gd name="T27" fmla="*/ 533 h 613"/>
                    <a:gd name="T28" fmla="*/ 80 w 613"/>
                    <a:gd name="T29" fmla="*/ 307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3" h="613">
                      <a:moveTo>
                        <a:pt x="307" y="0"/>
                      </a:moveTo>
                      <a:cubicBezTo>
                        <a:pt x="137" y="0"/>
                        <a:pt x="0" y="137"/>
                        <a:pt x="0" y="307"/>
                      </a:cubicBezTo>
                      <a:cubicBezTo>
                        <a:pt x="0" y="476"/>
                        <a:pt x="137" y="613"/>
                        <a:pt x="307" y="613"/>
                      </a:cubicBezTo>
                      <a:cubicBezTo>
                        <a:pt x="476" y="613"/>
                        <a:pt x="613" y="476"/>
                        <a:pt x="613" y="307"/>
                      </a:cubicBezTo>
                      <a:cubicBezTo>
                        <a:pt x="613" y="137"/>
                        <a:pt x="476" y="0"/>
                        <a:pt x="307" y="0"/>
                      </a:cubicBezTo>
                      <a:close/>
                      <a:moveTo>
                        <a:pt x="533" y="307"/>
                      </a:moveTo>
                      <a:cubicBezTo>
                        <a:pt x="533" y="345"/>
                        <a:pt x="524" y="381"/>
                        <a:pt x="507" y="412"/>
                      </a:cubicBezTo>
                      <a:lnTo>
                        <a:pt x="228" y="94"/>
                      </a:lnTo>
                      <a:cubicBezTo>
                        <a:pt x="253" y="85"/>
                        <a:pt x="279" y="80"/>
                        <a:pt x="307" y="80"/>
                      </a:cubicBezTo>
                      <a:cubicBezTo>
                        <a:pt x="432" y="80"/>
                        <a:pt x="533" y="182"/>
                        <a:pt x="533" y="307"/>
                      </a:cubicBezTo>
                      <a:close/>
                      <a:moveTo>
                        <a:pt x="80" y="307"/>
                      </a:moveTo>
                      <a:cubicBezTo>
                        <a:pt x="80" y="268"/>
                        <a:pt x="90" y="231"/>
                        <a:pt x="107" y="199"/>
                      </a:cubicBezTo>
                      <a:lnTo>
                        <a:pt x="387" y="518"/>
                      </a:lnTo>
                      <a:cubicBezTo>
                        <a:pt x="362" y="528"/>
                        <a:pt x="335" y="533"/>
                        <a:pt x="307" y="533"/>
                      </a:cubicBezTo>
                      <a:cubicBezTo>
                        <a:pt x="182" y="533"/>
                        <a:pt x="80" y="432"/>
                        <a:pt x="80" y="3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16" name="îšľidé"/>
                <p:cNvSpPr/>
                <p:nvPr/>
              </p:nvSpPr>
              <p:spPr bwMode="auto">
                <a:xfrm>
                  <a:off x="8215612" y="2564362"/>
                  <a:ext cx="421846" cy="396095"/>
                </a:xfrm>
                <a:custGeom>
                  <a:avLst/>
                  <a:gdLst>
                    <a:gd name="T0" fmla="*/ 0 w 2366"/>
                    <a:gd name="T1" fmla="*/ 330 h 2225"/>
                    <a:gd name="T2" fmla="*/ 2062 w 2366"/>
                    <a:gd name="T3" fmla="*/ 225 h 2225"/>
                    <a:gd name="T4" fmla="*/ 2062 w 2366"/>
                    <a:gd name="T5" fmla="*/ 461 h 2225"/>
                    <a:gd name="T6" fmla="*/ 0 w 2366"/>
                    <a:gd name="T7" fmla="*/ 330 h 2225"/>
                    <a:gd name="T8" fmla="*/ 937 w 2366"/>
                    <a:gd name="T9" fmla="*/ 1254 h 2225"/>
                    <a:gd name="T10" fmla="*/ 937 w 2366"/>
                    <a:gd name="T11" fmla="*/ 1318 h 2225"/>
                    <a:gd name="T12" fmla="*/ 1062 w 2366"/>
                    <a:gd name="T13" fmla="*/ 1326 h 2225"/>
                    <a:gd name="T14" fmla="*/ 1125 w 2366"/>
                    <a:gd name="T15" fmla="*/ 1432 h 2225"/>
                    <a:gd name="T16" fmla="*/ 960 w 2366"/>
                    <a:gd name="T17" fmla="*/ 1423 h 2225"/>
                    <a:gd name="T18" fmla="*/ 960 w 2366"/>
                    <a:gd name="T19" fmla="*/ 1487 h 2225"/>
                    <a:gd name="T20" fmla="*/ 1136 w 2366"/>
                    <a:gd name="T21" fmla="*/ 1496 h 2225"/>
                    <a:gd name="T22" fmla="*/ 1136 w 2366"/>
                    <a:gd name="T23" fmla="*/ 1719 h 2225"/>
                    <a:gd name="T24" fmla="*/ 1229 w 2366"/>
                    <a:gd name="T25" fmla="*/ 1720 h 2225"/>
                    <a:gd name="T26" fmla="*/ 1229 w 2366"/>
                    <a:gd name="T27" fmla="*/ 1496 h 2225"/>
                    <a:gd name="T28" fmla="*/ 1410 w 2366"/>
                    <a:gd name="T29" fmla="*/ 1487 h 2225"/>
                    <a:gd name="T30" fmla="*/ 1410 w 2366"/>
                    <a:gd name="T31" fmla="*/ 1423 h 2225"/>
                    <a:gd name="T32" fmla="*/ 1240 w 2366"/>
                    <a:gd name="T33" fmla="*/ 1432 h 2225"/>
                    <a:gd name="T34" fmla="*/ 1303 w 2366"/>
                    <a:gd name="T35" fmla="*/ 1326 h 2225"/>
                    <a:gd name="T36" fmla="*/ 1426 w 2366"/>
                    <a:gd name="T37" fmla="*/ 1318 h 2225"/>
                    <a:gd name="T38" fmla="*/ 1426 w 2366"/>
                    <a:gd name="T39" fmla="*/ 1254 h 2225"/>
                    <a:gd name="T40" fmla="*/ 1342 w 2366"/>
                    <a:gd name="T41" fmla="*/ 1260 h 2225"/>
                    <a:gd name="T42" fmla="*/ 1470 w 2366"/>
                    <a:gd name="T43" fmla="*/ 1038 h 2225"/>
                    <a:gd name="T44" fmla="*/ 1361 w 2366"/>
                    <a:gd name="T45" fmla="*/ 1048 h 2225"/>
                    <a:gd name="T46" fmla="*/ 1183 w 2366"/>
                    <a:gd name="T47" fmla="*/ 1374 h 2225"/>
                    <a:gd name="T48" fmla="*/ 1005 w 2366"/>
                    <a:gd name="T49" fmla="*/ 1048 h 2225"/>
                    <a:gd name="T50" fmla="*/ 896 w 2366"/>
                    <a:gd name="T51" fmla="*/ 1038 h 2225"/>
                    <a:gd name="T52" fmla="*/ 1024 w 2366"/>
                    <a:gd name="T53" fmla="*/ 1260 h 2225"/>
                    <a:gd name="T54" fmla="*/ 937 w 2366"/>
                    <a:gd name="T55" fmla="*/ 1254 h 2225"/>
                    <a:gd name="T56" fmla="*/ 0 w 2366"/>
                    <a:gd name="T57" fmla="*/ 258 h 2225"/>
                    <a:gd name="T58" fmla="*/ 1748 w 2366"/>
                    <a:gd name="T59" fmla="*/ 282 h 2225"/>
                    <a:gd name="T60" fmla="*/ 1748 w 2366"/>
                    <a:gd name="T61" fmla="*/ 0 h 2225"/>
                    <a:gd name="T62" fmla="*/ 0 w 2366"/>
                    <a:gd name="T63" fmla="*/ 258 h 2225"/>
                    <a:gd name="T64" fmla="*/ 0 w 2366"/>
                    <a:gd name="T65" fmla="*/ 409 h 2225"/>
                    <a:gd name="T66" fmla="*/ 2366 w 2366"/>
                    <a:gd name="T67" fmla="*/ 409 h 2225"/>
                    <a:gd name="T68" fmla="*/ 2366 w 2366"/>
                    <a:gd name="T69" fmla="*/ 1846 h 2225"/>
                    <a:gd name="T70" fmla="*/ 0 w 2366"/>
                    <a:gd name="T71" fmla="*/ 1846 h 2225"/>
                    <a:gd name="T72" fmla="*/ 0 w 2366"/>
                    <a:gd name="T73" fmla="*/ 409 h 2225"/>
                    <a:gd name="T74" fmla="*/ 685 w 2366"/>
                    <a:gd name="T75" fmla="*/ 1339 h 2225"/>
                    <a:gd name="T76" fmla="*/ 1183 w 2366"/>
                    <a:gd name="T77" fmla="*/ 1874 h 2225"/>
                    <a:gd name="T78" fmla="*/ 1682 w 2366"/>
                    <a:gd name="T79" fmla="*/ 1339 h 2225"/>
                    <a:gd name="T80" fmla="*/ 1183 w 2366"/>
                    <a:gd name="T81" fmla="*/ 900 h 2225"/>
                    <a:gd name="T82" fmla="*/ 685 w 2366"/>
                    <a:gd name="T83" fmla="*/ 1339 h 2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366" h="2225">
                      <a:moveTo>
                        <a:pt x="0" y="330"/>
                      </a:moveTo>
                      <a:cubicBezTo>
                        <a:pt x="644" y="579"/>
                        <a:pt x="1391" y="544"/>
                        <a:pt x="2062" y="225"/>
                      </a:cubicBezTo>
                      <a:lnTo>
                        <a:pt x="2062" y="461"/>
                      </a:lnTo>
                      <a:cubicBezTo>
                        <a:pt x="1391" y="702"/>
                        <a:pt x="644" y="658"/>
                        <a:pt x="0" y="330"/>
                      </a:cubicBezTo>
                      <a:close/>
                      <a:moveTo>
                        <a:pt x="937" y="1254"/>
                      </a:moveTo>
                      <a:lnTo>
                        <a:pt x="937" y="1318"/>
                      </a:lnTo>
                      <a:cubicBezTo>
                        <a:pt x="978" y="1322"/>
                        <a:pt x="1020" y="1325"/>
                        <a:pt x="1062" y="1326"/>
                      </a:cubicBezTo>
                      <a:cubicBezTo>
                        <a:pt x="1083" y="1362"/>
                        <a:pt x="1104" y="1397"/>
                        <a:pt x="1125" y="1432"/>
                      </a:cubicBezTo>
                      <a:cubicBezTo>
                        <a:pt x="1070" y="1430"/>
                        <a:pt x="1014" y="1428"/>
                        <a:pt x="960" y="1423"/>
                      </a:cubicBezTo>
                      <a:lnTo>
                        <a:pt x="960" y="1487"/>
                      </a:lnTo>
                      <a:cubicBezTo>
                        <a:pt x="1018" y="1492"/>
                        <a:pt x="1077" y="1495"/>
                        <a:pt x="1136" y="1496"/>
                      </a:cubicBezTo>
                      <a:lnTo>
                        <a:pt x="1136" y="1719"/>
                      </a:lnTo>
                      <a:cubicBezTo>
                        <a:pt x="1167" y="1720"/>
                        <a:pt x="1198" y="1720"/>
                        <a:pt x="1229" y="1720"/>
                      </a:cubicBezTo>
                      <a:lnTo>
                        <a:pt x="1229" y="1496"/>
                      </a:lnTo>
                      <a:cubicBezTo>
                        <a:pt x="1289" y="1495"/>
                        <a:pt x="1350" y="1492"/>
                        <a:pt x="1410" y="1487"/>
                      </a:cubicBezTo>
                      <a:lnTo>
                        <a:pt x="1410" y="1423"/>
                      </a:lnTo>
                      <a:cubicBezTo>
                        <a:pt x="1354" y="1428"/>
                        <a:pt x="1297" y="1431"/>
                        <a:pt x="1240" y="1432"/>
                      </a:cubicBezTo>
                      <a:cubicBezTo>
                        <a:pt x="1261" y="1397"/>
                        <a:pt x="1282" y="1362"/>
                        <a:pt x="1303" y="1326"/>
                      </a:cubicBezTo>
                      <a:cubicBezTo>
                        <a:pt x="1344" y="1325"/>
                        <a:pt x="1385" y="1322"/>
                        <a:pt x="1426" y="1318"/>
                      </a:cubicBezTo>
                      <a:lnTo>
                        <a:pt x="1426" y="1254"/>
                      </a:lnTo>
                      <a:cubicBezTo>
                        <a:pt x="1398" y="1256"/>
                        <a:pt x="1370" y="1259"/>
                        <a:pt x="1342" y="1260"/>
                      </a:cubicBezTo>
                      <a:cubicBezTo>
                        <a:pt x="1385" y="1187"/>
                        <a:pt x="1427" y="1113"/>
                        <a:pt x="1470" y="1038"/>
                      </a:cubicBezTo>
                      <a:cubicBezTo>
                        <a:pt x="1434" y="1042"/>
                        <a:pt x="1398" y="1045"/>
                        <a:pt x="1361" y="1048"/>
                      </a:cubicBezTo>
                      <a:cubicBezTo>
                        <a:pt x="1302" y="1158"/>
                        <a:pt x="1242" y="1267"/>
                        <a:pt x="1183" y="1374"/>
                      </a:cubicBezTo>
                      <a:cubicBezTo>
                        <a:pt x="1123" y="1267"/>
                        <a:pt x="1064" y="1158"/>
                        <a:pt x="1005" y="1048"/>
                      </a:cubicBezTo>
                      <a:cubicBezTo>
                        <a:pt x="968" y="1045"/>
                        <a:pt x="932" y="1042"/>
                        <a:pt x="896" y="1038"/>
                      </a:cubicBezTo>
                      <a:cubicBezTo>
                        <a:pt x="939" y="1113"/>
                        <a:pt x="981" y="1187"/>
                        <a:pt x="1024" y="1260"/>
                      </a:cubicBezTo>
                      <a:cubicBezTo>
                        <a:pt x="995" y="1259"/>
                        <a:pt x="966" y="1256"/>
                        <a:pt x="937" y="1254"/>
                      </a:cubicBezTo>
                      <a:close/>
                      <a:moveTo>
                        <a:pt x="0" y="258"/>
                      </a:moveTo>
                      <a:cubicBezTo>
                        <a:pt x="545" y="470"/>
                        <a:pt x="1163" y="478"/>
                        <a:pt x="1748" y="282"/>
                      </a:cubicBezTo>
                      <a:lnTo>
                        <a:pt x="1748" y="0"/>
                      </a:lnTo>
                      <a:cubicBezTo>
                        <a:pt x="1163" y="290"/>
                        <a:pt x="545" y="376"/>
                        <a:pt x="0" y="258"/>
                      </a:cubicBezTo>
                      <a:close/>
                      <a:moveTo>
                        <a:pt x="0" y="409"/>
                      </a:moveTo>
                      <a:cubicBezTo>
                        <a:pt x="743" y="787"/>
                        <a:pt x="1623" y="787"/>
                        <a:pt x="2366" y="409"/>
                      </a:cubicBezTo>
                      <a:lnTo>
                        <a:pt x="2366" y="1846"/>
                      </a:lnTo>
                      <a:cubicBezTo>
                        <a:pt x="1623" y="2225"/>
                        <a:pt x="743" y="2225"/>
                        <a:pt x="0" y="1846"/>
                      </a:cubicBezTo>
                      <a:lnTo>
                        <a:pt x="0" y="409"/>
                      </a:lnTo>
                      <a:close/>
                      <a:moveTo>
                        <a:pt x="685" y="1339"/>
                      </a:moveTo>
                      <a:cubicBezTo>
                        <a:pt x="684" y="1607"/>
                        <a:pt x="906" y="1874"/>
                        <a:pt x="1183" y="1874"/>
                      </a:cubicBezTo>
                      <a:cubicBezTo>
                        <a:pt x="1460" y="1875"/>
                        <a:pt x="1682" y="1607"/>
                        <a:pt x="1682" y="1339"/>
                      </a:cubicBezTo>
                      <a:cubicBezTo>
                        <a:pt x="1682" y="1069"/>
                        <a:pt x="1460" y="901"/>
                        <a:pt x="1183" y="900"/>
                      </a:cubicBezTo>
                      <a:cubicBezTo>
                        <a:pt x="906" y="901"/>
                        <a:pt x="684" y="1069"/>
                        <a:pt x="685" y="133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17" name="îsḷîḑé"/>
                <p:cNvSpPr/>
                <p:nvPr/>
              </p:nvSpPr>
              <p:spPr bwMode="auto">
                <a:xfrm>
                  <a:off x="8643535" y="3904110"/>
                  <a:ext cx="218735" cy="218170"/>
                </a:xfrm>
                <a:custGeom>
                  <a:avLst/>
                  <a:gdLst>
                    <a:gd name="T0" fmla="*/ 69 w 934"/>
                    <a:gd name="T1" fmla="*/ 603 h 933"/>
                    <a:gd name="T2" fmla="*/ 103 w 934"/>
                    <a:gd name="T3" fmla="*/ 676 h 933"/>
                    <a:gd name="T4" fmla="*/ 149 w 934"/>
                    <a:gd name="T5" fmla="*/ 741 h 933"/>
                    <a:gd name="T6" fmla="*/ 207 w 934"/>
                    <a:gd name="T7" fmla="*/ 796 h 933"/>
                    <a:gd name="T8" fmla="*/ 274 w 934"/>
                    <a:gd name="T9" fmla="*/ 839 h 933"/>
                    <a:gd name="T10" fmla="*/ 349 w 934"/>
                    <a:gd name="T11" fmla="*/ 869 h 933"/>
                    <a:gd name="T12" fmla="*/ 427 w 934"/>
                    <a:gd name="T13" fmla="*/ 884 h 933"/>
                    <a:gd name="T14" fmla="*/ 507 w 934"/>
                    <a:gd name="T15" fmla="*/ 884 h 933"/>
                    <a:gd name="T16" fmla="*/ 586 w 934"/>
                    <a:gd name="T17" fmla="*/ 869 h 933"/>
                    <a:gd name="T18" fmla="*/ 660 w 934"/>
                    <a:gd name="T19" fmla="*/ 839 h 933"/>
                    <a:gd name="T20" fmla="*/ 727 w 934"/>
                    <a:gd name="T21" fmla="*/ 796 h 933"/>
                    <a:gd name="T22" fmla="*/ 785 w 934"/>
                    <a:gd name="T23" fmla="*/ 741 h 933"/>
                    <a:gd name="T24" fmla="*/ 832 w 934"/>
                    <a:gd name="T25" fmla="*/ 676 h 933"/>
                    <a:gd name="T26" fmla="*/ 865 w 934"/>
                    <a:gd name="T27" fmla="*/ 603 h 933"/>
                    <a:gd name="T28" fmla="*/ 884 w 934"/>
                    <a:gd name="T29" fmla="*/ 525 h 933"/>
                    <a:gd name="T30" fmla="*/ 888 w 934"/>
                    <a:gd name="T31" fmla="*/ 445 h 933"/>
                    <a:gd name="T32" fmla="*/ 876 w 934"/>
                    <a:gd name="T33" fmla="*/ 366 h 933"/>
                    <a:gd name="T34" fmla="*/ 850 w 934"/>
                    <a:gd name="T35" fmla="*/ 290 h 933"/>
                    <a:gd name="T36" fmla="*/ 810 w 934"/>
                    <a:gd name="T37" fmla="*/ 221 h 933"/>
                    <a:gd name="T38" fmla="*/ 758 w 934"/>
                    <a:gd name="T39" fmla="*/ 161 h 933"/>
                    <a:gd name="T40" fmla="*/ 695 w 934"/>
                    <a:gd name="T41" fmla="*/ 111 h 933"/>
                    <a:gd name="T42" fmla="*/ 624 w 934"/>
                    <a:gd name="T43" fmla="*/ 74 h 933"/>
                    <a:gd name="T44" fmla="*/ 547 w 934"/>
                    <a:gd name="T45" fmla="*/ 52 h 933"/>
                    <a:gd name="T46" fmla="*/ 467 w 934"/>
                    <a:gd name="T47" fmla="*/ 44 h 933"/>
                    <a:gd name="T48" fmla="*/ 387 w 934"/>
                    <a:gd name="T49" fmla="*/ 52 h 933"/>
                    <a:gd name="T50" fmla="*/ 311 w 934"/>
                    <a:gd name="T51" fmla="*/ 74 h 933"/>
                    <a:gd name="T52" fmla="*/ 240 w 934"/>
                    <a:gd name="T53" fmla="*/ 111 h 933"/>
                    <a:gd name="T54" fmla="*/ 177 w 934"/>
                    <a:gd name="T55" fmla="*/ 161 h 933"/>
                    <a:gd name="T56" fmla="*/ 124 w 934"/>
                    <a:gd name="T57" fmla="*/ 221 h 933"/>
                    <a:gd name="T58" fmla="*/ 84 w 934"/>
                    <a:gd name="T59" fmla="*/ 290 h 933"/>
                    <a:gd name="T60" fmla="*/ 58 w 934"/>
                    <a:gd name="T61" fmla="*/ 366 h 933"/>
                    <a:gd name="T62" fmla="*/ 47 w 934"/>
                    <a:gd name="T63" fmla="*/ 445 h 933"/>
                    <a:gd name="T64" fmla="*/ 51 w 934"/>
                    <a:gd name="T65" fmla="*/ 525 h 933"/>
                    <a:gd name="T66" fmla="*/ 350 w 934"/>
                    <a:gd name="T67" fmla="*/ 242 h 933"/>
                    <a:gd name="T68" fmla="*/ 584 w 934"/>
                    <a:gd name="T69" fmla="*/ 242 h 933"/>
                    <a:gd name="T70" fmla="*/ 571 w 934"/>
                    <a:gd name="T71" fmla="*/ 384 h 933"/>
                    <a:gd name="T72" fmla="*/ 626 w 934"/>
                    <a:gd name="T73" fmla="*/ 427 h 933"/>
                    <a:gd name="T74" fmla="*/ 505 w 934"/>
                    <a:gd name="T75" fmla="*/ 497 h 933"/>
                    <a:gd name="T76" fmla="*/ 616 w 934"/>
                    <a:gd name="T77" fmla="*/ 540 h 933"/>
                    <a:gd name="T78" fmla="*/ 497 w 934"/>
                    <a:gd name="T79" fmla="*/ 690 h 933"/>
                    <a:gd name="T80" fmla="*/ 437 w 934"/>
                    <a:gd name="T81" fmla="*/ 540 h 933"/>
                    <a:gd name="T82" fmla="*/ 321 w 934"/>
                    <a:gd name="T83" fmla="*/ 497 h 933"/>
                    <a:gd name="T84" fmla="*/ 388 w 934"/>
                    <a:gd name="T85" fmla="*/ 427 h 933"/>
                    <a:gd name="T86" fmla="*/ 306 w 934"/>
                    <a:gd name="T87" fmla="*/ 384 h 933"/>
                    <a:gd name="T88" fmla="*/ 279 w 934"/>
                    <a:gd name="T89" fmla="*/ 242 h 933"/>
                    <a:gd name="T90" fmla="*/ 350 w 934"/>
                    <a:gd name="T91" fmla="*/ 242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34" h="933">
                      <a:moveTo>
                        <a:pt x="13" y="575"/>
                      </a:moveTo>
                      <a:lnTo>
                        <a:pt x="69" y="603"/>
                      </a:lnTo>
                      <a:lnTo>
                        <a:pt x="42" y="659"/>
                      </a:lnTo>
                      <a:lnTo>
                        <a:pt x="103" y="676"/>
                      </a:lnTo>
                      <a:lnTo>
                        <a:pt x="86" y="736"/>
                      </a:lnTo>
                      <a:lnTo>
                        <a:pt x="149" y="741"/>
                      </a:lnTo>
                      <a:lnTo>
                        <a:pt x="144" y="804"/>
                      </a:lnTo>
                      <a:lnTo>
                        <a:pt x="207" y="796"/>
                      </a:lnTo>
                      <a:lnTo>
                        <a:pt x="214" y="859"/>
                      </a:lnTo>
                      <a:lnTo>
                        <a:pt x="274" y="839"/>
                      </a:lnTo>
                      <a:lnTo>
                        <a:pt x="293" y="899"/>
                      </a:lnTo>
                      <a:lnTo>
                        <a:pt x="349" y="869"/>
                      </a:lnTo>
                      <a:lnTo>
                        <a:pt x="379" y="924"/>
                      </a:lnTo>
                      <a:lnTo>
                        <a:pt x="427" y="884"/>
                      </a:lnTo>
                      <a:lnTo>
                        <a:pt x="467" y="933"/>
                      </a:lnTo>
                      <a:lnTo>
                        <a:pt x="507" y="884"/>
                      </a:lnTo>
                      <a:lnTo>
                        <a:pt x="556" y="924"/>
                      </a:lnTo>
                      <a:lnTo>
                        <a:pt x="586" y="869"/>
                      </a:lnTo>
                      <a:lnTo>
                        <a:pt x="641" y="899"/>
                      </a:lnTo>
                      <a:lnTo>
                        <a:pt x="660" y="839"/>
                      </a:lnTo>
                      <a:lnTo>
                        <a:pt x="720" y="859"/>
                      </a:lnTo>
                      <a:lnTo>
                        <a:pt x="727" y="796"/>
                      </a:lnTo>
                      <a:lnTo>
                        <a:pt x="790" y="804"/>
                      </a:lnTo>
                      <a:lnTo>
                        <a:pt x="785" y="741"/>
                      </a:lnTo>
                      <a:lnTo>
                        <a:pt x="848" y="736"/>
                      </a:lnTo>
                      <a:lnTo>
                        <a:pt x="832" y="676"/>
                      </a:lnTo>
                      <a:lnTo>
                        <a:pt x="893" y="659"/>
                      </a:lnTo>
                      <a:lnTo>
                        <a:pt x="865" y="603"/>
                      </a:lnTo>
                      <a:lnTo>
                        <a:pt x="922" y="575"/>
                      </a:lnTo>
                      <a:lnTo>
                        <a:pt x="884" y="525"/>
                      </a:lnTo>
                      <a:lnTo>
                        <a:pt x="934" y="487"/>
                      </a:lnTo>
                      <a:lnTo>
                        <a:pt x="888" y="445"/>
                      </a:lnTo>
                      <a:lnTo>
                        <a:pt x="930" y="399"/>
                      </a:lnTo>
                      <a:lnTo>
                        <a:pt x="876" y="366"/>
                      </a:lnTo>
                      <a:lnTo>
                        <a:pt x="909" y="312"/>
                      </a:lnTo>
                      <a:lnTo>
                        <a:pt x="850" y="290"/>
                      </a:lnTo>
                      <a:lnTo>
                        <a:pt x="872" y="231"/>
                      </a:lnTo>
                      <a:lnTo>
                        <a:pt x="810" y="221"/>
                      </a:lnTo>
                      <a:lnTo>
                        <a:pt x="821" y="159"/>
                      </a:lnTo>
                      <a:lnTo>
                        <a:pt x="758" y="161"/>
                      </a:lnTo>
                      <a:lnTo>
                        <a:pt x="756" y="98"/>
                      </a:lnTo>
                      <a:lnTo>
                        <a:pt x="695" y="111"/>
                      </a:lnTo>
                      <a:lnTo>
                        <a:pt x="682" y="49"/>
                      </a:lnTo>
                      <a:lnTo>
                        <a:pt x="624" y="74"/>
                      </a:lnTo>
                      <a:lnTo>
                        <a:pt x="599" y="16"/>
                      </a:lnTo>
                      <a:lnTo>
                        <a:pt x="547" y="52"/>
                      </a:lnTo>
                      <a:lnTo>
                        <a:pt x="512" y="0"/>
                      </a:lnTo>
                      <a:lnTo>
                        <a:pt x="467" y="44"/>
                      </a:lnTo>
                      <a:lnTo>
                        <a:pt x="423" y="0"/>
                      </a:lnTo>
                      <a:lnTo>
                        <a:pt x="387" y="52"/>
                      </a:lnTo>
                      <a:lnTo>
                        <a:pt x="335" y="16"/>
                      </a:lnTo>
                      <a:lnTo>
                        <a:pt x="311" y="74"/>
                      </a:lnTo>
                      <a:lnTo>
                        <a:pt x="253" y="49"/>
                      </a:lnTo>
                      <a:lnTo>
                        <a:pt x="240" y="111"/>
                      </a:lnTo>
                      <a:lnTo>
                        <a:pt x="178" y="98"/>
                      </a:lnTo>
                      <a:lnTo>
                        <a:pt x="177" y="161"/>
                      </a:lnTo>
                      <a:lnTo>
                        <a:pt x="114" y="159"/>
                      </a:lnTo>
                      <a:lnTo>
                        <a:pt x="124" y="221"/>
                      </a:lnTo>
                      <a:lnTo>
                        <a:pt x="62" y="231"/>
                      </a:lnTo>
                      <a:lnTo>
                        <a:pt x="84" y="290"/>
                      </a:lnTo>
                      <a:lnTo>
                        <a:pt x="25" y="312"/>
                      </a:lnTo>
                      <a:lnTo>
                        <a:pt x="58" y="366"/>
                      </a:lnTo>
                      <a:lnTo>
                        <a:pt x="4" y="399"/>
                      </a:lnTo>
                      <a:lnTo>
                        <a:pt x="47" y="445"/>
                      </a:lnTo>
                      <a:lnTo>
                        <a:pt x="0" y="487"/>
                      </a:lnTo>
                      <a:lnTo>
                        <a:pt x="51" y="525"/>
                      </a:lnTo>
                      <a:lnTo>
                        <a:pt x="13" y="575"/>
                      </a:lnTo>
                      <a:close/>
                      <a:moveTo>
                        <a:pt x="350" y="242"/>
                      </a:moveTo>
                      <a:lnTo>
                        <a:pt x="467" y="458"/>
                      </a:lnTo>
                      <a:lnTo>
                        <a:pt x="584" y="242"/>
                      </a:lnTo>
                      <a:lnTo>
                        <a:pt x="655" y="242"/>
                      </a:lnTo>
                      <a:lnTo>
                        <a:pt x="571" y="384"/>
                      </a:lnTo>
                      <a:lnTo>
                        <a:pt x="626" y="384"/>
                      </a:lnTo>
                      <a:lnTo>
                        <a:pt x="626" y="427"/>
                      </a:lnTo>
                      <a:lnTo>
                        <a:pt x="546" y="427"/>
                      </a:lnTo>
                      <a:lnTo>
                        <a:pt x="505" y="497"/>
                      </a:lnTo>
                      <a:lnTo>
                        <a:pt x="616" y="497"/>
                      </a:lnTo>
                      <a:lnTo>
                        <a:pt x="616" y="540"/>
                      </a:lnTo>
                      <a:lnTo>
                        <a:pt x="497" y="540"/>
                      </a:lnTo>
                      <a:lnTo>
                        <a:pt x="497" y="690"/>
                      </a:lnTo>
                      <a:lnTo>
                        <a:pt x="437" y="690"/>
                      </a:lnTo>
                      <a:lnTo>
                        <a:pt x="437" y="540"/>
                      </a:lnTo>
                      <a:lnTo>
                        <a:pt x="321" y="540"/>
                      </a:lnTo>
                      <a:lnTo>
                        <a:pt x="321" y="497"/>
                      </a:lnTo>
                      <a:lnTo>
                        <a:pt x="429" y="497"/>
                      </a:lnTo>
                      <a:lnTo>
                        <a:pt x="388" y="427"/>
                      </a:lnTo>
                      <a:lnTo>
                        <a:pt x="306" y="427"/>
                      </a:lnTo>
                      <a:lnTo>
                        <a:pt x="306" y="384"/>
                      </a:lnTo>
                      <a:lnTo>
                        <a:pt x="363" y="384"/>
                      </a:lnTo>
                      <a:lnTo>
                        <a:pt x="279" y="242"/>
                      </a:lnTo>
                      <a:lnTo>
                        <a:pt x="350" y="242"/>
                      </a:lnTo>
                      <a:lnTo>
                        <a:pt x="350" y="24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18" name="ïṣḷiḋe"/>
                <p:cNvSpPr/>
                <p:nvPr/>
              </p:nvSpPr>
              <p:spPr bwMode="auto">
                <a:xfrm>
                  <a:off x="8820606" y="2504931"/>
                  <a:ext cx="418374" cy="417741"/>
                </a:xfrm>
                <a:custGeom>
                  <a:avLst/>
                  <a:gdLst>
                    <a:gd name="connsiteX0" fmla="*/ 129059 w 606086"/>
                    <a:gd name="connsiteY0" fmla="*/ 286566 h 605169"/>
                    <a:gd name="connsiteX1" fmla="*/ 477027 w 606086"/>
                    <a:gd name="connsiteY1" fmla="*/ 286566 h 605169"/>
                    <a:gd name="connsiteX2" fmla="*/ 493111 w 606086"/>
                    <a:gd name="connsiteY2" fmla="*/ 302633 h 605169"/>
                    <a:gd name="connsiteX3" fmla="*/ 477027 w 606086"/>
                    <a:gd name="connsiteY3" fmla="*/ 318603 h 605169"/>
                    <a:gd name="connsiteX4" fmla="*/ 129059 w 606086"/>
                    <a:gd name="connsiteY4" fmla="*/ 318603 h 605169"/>
                    <a:gd name="connsiteX5" fmla="*/ 112975 w 606086"/>
                    <a:gd name="connsiteY5" fmla="*/ 302633 h 605169"/>
                    <a:gd name="connsiteX6" fmla="*/ 129059 w 606086"/>
                    <a:gd name="connsiteY6" fmla="*/ 286566 h 605169"/>
                    <a:gd name="connsiteX7" fmla="*/ 303091 w 606086"/>
                    <a:gd name="connsiteY7" fmla="*/ 32023 h 605169"/>
                    <a:gd name="connsiteX8" fmla="*/ 32072 w 606086"/>
                    <a:gd name="connsiteY8" fmla="*/ 302633 h 605169"/>
                    <a:gd name="connsiteX9" fmla="*/ 303091 w 606086"/>
                    <a:gd name="connsiteY9" fmla="*/ 573146 h 605169"/>
                    <a:gd name="connsiteX10" fmla="*/ 574014 w 606086"/>
                    <a:gd name="connsiteY10" fmla="*/ 302633 h 605169"/>
                    <a:gd name="connsiteX11" fmla="*/ 303091 w 606086"/>
                    <a:gd name="connsiteY11" fmla="*/ 32023 h 605169"/>
                    <a:gd name="connsiteX12" fmla="*/ 303091 w 606086"/>
                    <a:gd name="connsiteY12" fmla="*/ 0 h 605169"/>
                    <a:gd name="connsiteX13" fmla="*/ 517287 w 606086"/>
                    <a:gd name="connsiteY13" fmla="*/ 88664 h 605169"/>
                    <a:gd name="connsiteX14" fmla="*/ 606086 w 606086"/>
                    <a:gd name="connsiteY14" fmla="*/ 302633 h 605169"/>
                    <a:gd name="connsiteX15" fmla="*/ 517287 w 606086"/>
                    <a:gd name="connsiteY15" fmla="*/ 516505 h 605169"/>
                    <a:gd name="connsiteX16" fmla="*/ 303091 w 606086"/>
                    <a:gd name="connsiteY16" fmla="*/ 605169 h 605169"/>
                    <a:gd name="connsiteX17" fmla="*/ 88799 w 606086"/>
                    <a:gd name="connsiteY17" fmla="*/ 516505 h 605169"/>
                    <a:gd name="connsiteX18" fmla="*/ 0 w 606086"/>
                    <a:gd name="connsiteY18" fmla="*/ 302633 h 605169"/>
                    <a:gd name="connsiteX19" fmla="*/ 88799 w 606086"/>
                    <a:gd name="connsiteY19" fmla="*/ 88664 h 605169"/>
                    <a:gd name="connsiteX20" fmla="*/ 303091 w 606086"/>
                    <a:gd name="connsiteY20" fmla="*/ 0 h 605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6086" h="605169">
                      <a:moveTo>
                        <a:pt x="129059" y="286566"/>
                      </a:moveTo>
                      <a:lnTo>
                        <a:pt x="477027" y="286566"/>
                      </a:lnTo>
                      <a:cubicBezTo>
                        <a:pt x="485888" y="286566"/>
                        <a:pt x="493111" y="293686"/>
                        <a:pt x="493111" y="302633"/>
                      </a:cubicBezTo>
                      <a:cubicBezTo>
                        <a:pt x="493111" y="311484"/>
                        <a:pt x="485888" y="318603"/>
                        <a:pt x="477027" y="318603"/>
                      </a:cubicBezTo>
                      <a:lnTo>
                        <a:pt x="129059" y="318603"/>
                      </a:lnTo>
                      <a:cubicBezTo>
                        <a:pt x="120198" y="318603"/>
                        <a:pt x="112975" y="311484"/>
                        <a:pt x="112975" y="302633"/>
                      </a:cubicBezTo>
                      <a:cubicBezTo>
                        <a:pt x="112975" y="293686"/>
                        <a:pt x="120198" y="286566"/>
                        <a:pt x="129059" y="286566"/>
                      </a:cubicBezTo>
                      <a:close/>
                      <a:moveTo>
                        <a:pt x="303091" y="32023"/>
                      </a:moveTo>
                      <a:cubicBezTo>
                        <a:pt x="153616" y="32023"/>
                        <a:pt x="32072" y="153384"/>
                        <a:pt x="32072" y="302633"/>
                      </a:cubicBezTo>
                      <a:cubicBezTo>
                        <a:pt x="32072" y="451785"/>
                        <a:pt x="153616" y="573146"/>
                        <a:pt x="303091" y="573146"/>
                      </a:cubicBezTo>
                      <a:cubicBezTo>
                        <a:pt x="452470" y="573146"/>
                        <a:pt x="574014" y="451785"/>
                        <a:pt x="574014" y="302633"/>
                      </a:cubicBezTo>
                      <a:cubicBezTo>
                        <a:pt x="574014" y="153384"/>
                        <a:pt x="452470" y="32023"/>
                        <a:pt x="303091" y="32023"/>
                      </a:cubicBezTo>
                      <a:close/>
                      <a:moveTo>
                        <a:pt x="303091" y="0"/>
                      </a:moveTo>
                      <a:cubicBezTo>
                        <a:pt x="383992" y="0"/>
                        <a:pt x="460078" y="31446"/>
                        <a:pt x="517287" y="88664"/>
                      </a:cubicBezTo>
                      <a:cubicBezTo>
                        <a:pt x="574592" y="145787"/>
                        <a:pt x="606086" y="221757"/>
                        <a:pt x="606086" y="302633"/>
                      </a:cubicBezTo>
                      <a:cubicBezTo>
                        <a:pt x="606086" y="383412"/>
                        <a:pt x="574592" y="459382"/>
                        <a:pt x="517287" y="516505"/>
                      </a:cubicBezTo>
                      <a:cubicBezTo>
                        <a:pt x="460078" y="573723"/>
                        <a:pt x="383992" y="605169"/>
                        <a:pt x="303091" y="605169"/>
                      </a:cubicBezTo>
                      <a:cubicBezTo>
                        <a:pt x="222093" y="605169"/>
                        <a:pt x="146008" y="573723"/>
                        <a:pt x="88799" y="516505"/>
                      </a:cubicBezTo>
                      <a:cubicBezTo>
                        <a:pt x="31494" y="459382"/>
                        <a:pt x="0" y="383412"/>
                        <a:pt x="0" y="302633"/>
                      </a:cubicBezTo>
                      <a:cubicBezTo>
                        <a:pt x="0" y="221757"/>
                        <a:pt x="31494" y="145787"/>
                        <a:pt x="88799" y="88664"/>
                      </a:cubicBezTo>
                      <a:cubicBezTo>
                        <a:pt x="146008" y="31446"/>
                        <a:pt x="222093" y="0"/>
                        <a:pt x="3030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19" name="i$1iḋé"/>
                <p:cNvSpPr/>
                <p:nvPr/>
              </p:nvSpPr>
              <p:spPr bwMode="auto">
                <a:xfrm>
                  <a:off x="7463058" y="4556104"/>
                  <a:ext cx="524271" cy="523448"/>
                </a:xfrm>
                <a:custGeom>
                  <a:avLst/>
                  <a:gdLst>
                    <a:gd name="connsiteX0" fmla="*/ 163936 w 609048"/>
                    <a:gd name="connsiteY0" fmla="*/ 496989 h 608092"/>
                    <a:gd name="connsiteX1" fmla="*/ 157975 w 609048"/>
                    <a:gd name="connsiteY1" fmla="*/ 500957 h 608092"/>
                    <a:gd name="connsiteX2" fmla="*/ 143072 w 609048"/>
                    <a:gd name="connsiteY2" fmla="*/ 510877 h 608092"/>
                    <a:gd name="connsiteX3" fmla="*/ 136117 w 609048"/>
                    <a:gd name="connsiteY3" fmla="*/ 516829 h 608092"/>
                    <a:gd name="connsiteX4" fmla="*/ 143072 w 609048"/>
                    <a:gd name="connsiteY4" fmla="*/ 521789 h 608092"/>
                    <a:gd name="connsiteX5" fmla="*/ 178840 w 609048"/>
                    <a:gd name="connsiteY5" fmla="*/ 544605 h 608092"/>
                    <a:gd name="connsiteX6" fmla="*/ 204672 w 609048"/>
                    <a:gd name="connsiteY6" fmla="*/ 557501 h 608092"/>
                    <a:gd name="connsiteX7" fmla="*/ 186788 w 609048"/>
                    <a:gd name="connsiteY7" fmla="*/ 534685 h 608092"/>
                    <a:gd name="connsiteX8" fmla="*/ 166917 w 609048"/>
                    <a:gd name="connsiteY8" fmla="*/ 503933 h 608092"/>
                    <a:gd name="connsiteX9" fmla="*/ 246401 w 609048"/>
                    <a:gd name="connsiteY9" fmla="*/ 465245 h 608092"/>
                    <a:gd name="connsiteX10" fmla="*/ 239446 w 609048"/>
                    <a:gd name="connsiteY10" fmla="*/ 466237 h 608092"/>
                    <a:gd name="connsiteX11" fmla="*/ 189769 w 609048"/>
                    <a:gd name="connsiteY11" fmla="*/ 484093 h 608092"/>
                    <a:gd name="connsiteX12" fmla="*/ 183807 w 609048"/>
                    <a:gd name="connsiteY12" fmla="*/ 487069 h 608092"/>
                    <a:gd name="connsiteX13" fmla="*/ 186788 w 609048"/>
                    <a:gd name="connsiteY13" fmla="*/ 493021 h 608092"/>
                    <a:gd name="connsiteX14" fmla="*/ 258324 w 609048"/>
                    <a:gd name="connsiteY14" fmla="*/ 569404 h 608092"/>
                    <a:gd name="connsiteX15" fmla="*/ 274221 w 609048"/>
                    <a:gd name="connsiteY15" fmla="*/ 577340 h 608092"/>
                    <a:gd name="connsiteX16" fmla="*/ 267266 w 609048"/>
                    <a:gd name="connsiteY16" fmla="*/ 561469 h 608092"/>
                    <a:gd name="connsiteX17" fmla="*/ 247395 w 609048"/>
                    <a:gd name="connsiteY17" fmla="*/ 472189 h 608092"/>
                    <a:gd name="connsiteX18" fmla="*/ 143072 w 609048"/>
                    <a:gd name="connsiteY18" fmla="*/ 320414 h 608092"/>
                    <a:gd name="connsiteX19" fmla="*/ 143072 w 609048"/>
                    <a:gd name="connsiteY19" fmla="*/ 327358 h 608092"/>
                    <a:gd name="connsiteX20" fmla="*/ 171885 w 609048"/>
                    <a:gd name="connsiteY20" fmla="*/ 461277 h 608092"/>
                    <a:gd name="connsiteX21" fmla="*/ 174865 w 609048"/>
                    <a:gd name="connsiteY21" fmla="*/ 467229 h 608092"/>
                    <a:gd name="connsiteX22" fmla="*/ 180827 w 609048"/>
                    <a:gd name="connsiteY22" fmla="*/ 465245 h 608092"/>
                    <a:gd name="connsiteX23" fmla="*/ 238453 w 609048"/>
                    <a:gd name="connsiteY23" fmla="*/ 445405 h 608092"/>
                    <a:gd name="connsiteX24" fmla="*/ 243420 w 609048"/>
                    <a:gd name="connsiteY24" fmla="*/ 444413 h 608092"/>
                    <a:gd name="connsiteX25" fmla="*/ 243420 w 609048"/>
                    <a:gd name="connsiteY25" fmla="*/ 438461 h 608092"/>
                    <a:gd name="connsiteX26" fmla="*/ 236466 w 609048"/>
                    <a:gd name="connsiteY26" fmla="*/ 327358 h 608092"/>
                    <a:gd name="connsiteX27" fmla="*/ 236466 w 609048"/>
                    <a:gd name="connsiteY27" fmla="*/ 320414 h 608092"/>
                    <a:gd name="connsiteX28" fmla="*/ 33781 w 609048"/>
                    <a:gd name="connsiteY28" fmla="*/ 320414 h 608092"/>
                    <a:gd name="connsiteX29" fmla="*/ 33781 w 609048"/>
                    <a:gd name="connsiteY29" fmla="*/ 327358 h 608092"/>
                    <a:gd name="connsiteX30" fmla="*/ 115252 w 609048"/>
                    <a:gd name="connsiteY30" fmla="*/ 497981 h 608092"/>
                    <a:gd name="connsiteX31" fmla="*/ 119226 w 609048"/>
                    <a:gd name="connsiteY31" fmla="*/ 501949 h 608092"/>
                    <a:gd name="connsiteX32" fmla="*/ 124194 w 609048"/>
                    <a:gd name="connsiteY32" fmla="*/ 498973 h 608092"/>
                    <a:gd name="connsiteX33" fmla="*/ 150026 w 609048"/>
                    <a:gd name="connsiteY33" fmla="*/ 481117 h 608092"/>
                    <a:gd name="connsiteX34" fmla="*/ 154994 w 609048"/>
                    <a:gd name="connsiteY34" fmla="*/ 478141 h 608092"/>
                    <a:gd name="connsiteX35" fmla="*/ 152014 w 609048"/>
                    <a:gd name="connsiteY35" fmla="*/ 473181 h 608092"/>
                    <a:gd name="connsiteX36" fmla="*/ 122207 w 609048"/>
                    <a:gd name="connsiteY36" fmla="*/ 327358 h 608092"/>
                    <a:gd name="connsiteX37" fmla="*/ 121213 w 609048"/>
                    <a:gd name="connsiteY37" fmla="*/ 320414 h 608092"/>
                    <a:gd name="connsiteX38" fmla="*/ 487844 w 609048"/>
                    <a:gd name="connsiteY38" fmla="*/ 294588 h 608092"/>
                    <a:gd name="connsiteX39" fmla="*/ 446117 w 609048"/>
                    <a:gd name="connsiteY39" fmla="*/ 335265 h 608092"/>
                    <a:gd name="connsiteX40" fmla="*/ 446117 w 609048"/>
                    <a:gd name="connsiteY40" fmla="*/ 395783 h 608092"/>
                    <a:gd name="connsiteX41" fmla="*/ 529570 w 609048"/>
                    <a:gd name="connsiteY41" fmla="*/ 395783 h 608092"/>
                    <a:gd name="connsiteX42" fmla="*/ 529570 w 609048"/>
                    <a:gd name="connsiteY42" fmla="*/ 335265 h 608092"/>
                    <a:gd name="connsiteX43" fmla="*/ 487844 w 609048"/>
                    <a:gd name="connsiteY43" fmla="*/ 294588 h 608092"/>
                    <a:gd name="connsiteX44" fmla="*/ 487844 w 609048"/>
                    <a:gd name="connsiteY44" fmla="*/ 252920 h 608092"/>
                    <a:gd name="connsiteX45" fmla="*/ 571296 w 609048"/>
                    <a:gd name="connsiteY45" fmla="*/ 335265 h 608092"/>
                    <a:gd name="connsiteX46" fmla="*/ 571296 w 609048"/>
                    <a:gd name="connsiteY46" fmla="*/ 395783 h 608092"/>
                    <a:gd name="connsiteX47" fmla="*/ 609048 w 609048"/>
                    <a:gd name="connsiteY47" fmla="*/ 395783 h 608092"/>
                    <a:gd name="connsiteX48" fmla="*/ 609048 w 609048"/>
                    <a:gd name="connsiteY48" fmla="*/ 608092 h 608092"/>
                    <a:gd name="connsiteX49" fmla="*/ 366639 w 609048"/>
                    <a:gd name="connsiteY49" fmla="*/ 608092 h 608092"/>
                    <a:gd name="connsiteX50" fmla="*/ 366639 w 609048"/>
                    <a:gd name="connsiteY50" fmla="*/ 395783 h 608092"/>
                    <a:gd name="connsiteX51" fmla="*/ 404391 w 609048"/>
                    <a:gd name="connsiteY51" fmla="*/ 395783 h 608092"/>
                    <a:gd name="connsiteX52" fmla="*/ 404391 w 609048"/>
                    <a:gd name="connsiteY52" fmla="*/ 335265 h 608092"/>
                    <a:gd name="connsiteX53" fmla="*/ 487844 w 609048"/>
                    <a:gd name="connsiteY53" fmla="*/ 252920 h 608092"/>
                    <a:gd name="connsiteX54" fmla="*/ 264285 w 609048"/>
                    <a:gd name="connsiteY54" fmla="*/ 167647 h 608092"/>
                    <a:gd name="connsiteX55" fmla="*/ 264285 w 609048"/>
                    <a:gd name="connsiteY55" fmla="*/ 174591 h 608092"/>
                    <a:gd name="connsiteX56" fmla="*/ 258324 w 609048"/>
                    <a:gd name="connsiteY56" fmla="*/ 280734 h 608092"/>
                    <a:gd name="connsiteX57" fmla="*/ 258324 w 609048"/>
                    <a:gd name="connsiteY57" fmla="*/ 287678 h 608092"/>
                    <a:gd name="connsiteX58" fmla="*/ 351718 w 609048"/>
                    <a:gd name="connsiteY58" fmla="*/ 287678 h 608092"/>
                    <a:gd name="connsiteX59" fmla="*/ 351718 w 609048"/>
                    <a:gd name="connsiteY59" fmla="*/ 280734 h 608092"/>
                    <a:gd name="connsiteX60" fmla="*/ 345756 w 609048"/>
                    <a:gd name="connsiteY60" fmla="*/ 174591 h 608092"/>
                    <a:gd name="connsiteX61" fmla="*/ 344763 w 609048"/>
                    <a:gd name="connsiteY61" fmla="*/ 167647 h 608092"/>
                    <a:gd name="connsiteX62" fmla="*/ 337808 w 609048"/>
                    <a:gd name="connsiteY62" fmla="*/ 168639 h 608092"/>
                    <a:gd name="connsiteX63" fmla="*/ 271240 w 609048"/>
                    <a:gd name="connsiteY63" fmla="*/ 168639 h 608092"/>
                    <a:gd name="connsiteX64" fmla="*/ 174865 w 609048"/>
                    <a:gd name="connsiteY64" fmla="*/ 140863 h 608092"/>
                    <a:gd name="connsiteX65" fmla="*/ 171885 w 609048"/>
                    <a:gd name="connsiteY65" fmla="*/ 146815 h 608092"/>
                    <a:gd name="connsiteX66" fmla="*/ 143072 w 609048"/>
                    <a:gd name="connsiteY66" fmla="*/ 280734 h 608092"/>
                    <a:gd name="connsiteX67" fmla="*/ 143072 w 609048"/>
                    <a:gd name="connsiteY67" fmla="*/ 287678 h 608092"/>
                    <a:gd name="connsiteX68" fmla="*/ 236466 w 609048"/>
                    <a:gd name="connsiteY68" fmla="*/ 287678 h 608092"/>
                    <a:gd name="connsiteX69" fmla="*/ 236466 w 609048"/>
                    <a:gd name="connsiteY69" fmla="*/ 281726 h 608092"/>
                    <a:gd name="connsiteX70" fmla="*/ 243420 w 609048"/>
                    <a:gd name="connsiteY70" fmla="*/ 170623 h 608092"/>
                    <a:gd name="connsiteX71" fmla="*/ 243420 w 609048"/>
                    <a:gd name="connsiteY71" fmla="*/ 164671 h 608092"/>
                    <a:gd name="connsiteX72" fmla="*/ 238453 w 609048"/>
                    <a:gd name="connsiteY72" fmla="*/ 162687 h 608092"/>
                    <a:gd name="connsiteX73" fmla="*/ 180827 w 609048"/>
                    <a:gd name="connsiteY73" fmla="*/ 143839 h 608092"/>
                    <a:gd name="connsiteX74" fmla="*/ 119226 w 609048"/>
                    <a:gd name="connsiteY74" fmla="*/ 106143 h 608092"/>
                    <a:gd name="connsiteX75" fmla="*/ 115252 w 609048"/>
                    <a:gd name="connsiteY75" fmla="*/ 110111 h 608092"/>
                    <a:gd name="connsiteX76" fmla="*/ 33781 w 609048"/>
                    <a:gd name="connsiteY76" fmla="*/ 280734 h 608092"/>
                    <a:gd name="connsiteX77" fmla="*/ 33781 w 609048"/>
                    <a:gd name="connsiteY77" fmla="*/ 287678 h 608092"/>
                    <a:gd name="connsiteX78" fmla="*/ 121213 w 609048"/>
                    <a:gd name="connsiteY78" fmla="*/ 287678 h 608092"/>
                    <a:gd name="connsiteX79" fmla="*/ 122207 w 609048"/>
                    <a:gd name="connsiteY79" fmla="*/ 281726 h 608092"/>
                    <a:gd name="connsiteX80" fmla="*/ 152014 w 609048"/>
                    <a:gd name="connsiteY80" fmla="*/ 135903 h 608092"/>
                    <a:gd name="connsiteX81" fmla="*/ 154994 w 609048"/>
                    <a:gd name="connsiteY81" fmla="*/ 129951 h 608092"/>
                    <a:gd name="connsiteX82" fmla="*/ 150026 w 609048"/>
                    <a:gd name="connsiteY82" fmla="*/ 126975 h 608092"/>
                    <a:gd name="connsiteX83" fmla="*/ 124194 w 609048"/>
                    <a:gd name="connsiteY83" fmla="*/ 109119 h 608092"/>
                    <a:gd name="connsiteX84" fmla="*/ 405370 w 609048"/>
                    <a:gd name="connsiteY84" fmla="*/ 50591 h 608092"/>
                    <a:gd name="connsiteX85" fmla="*/ 422260 w 609048"/>
                    <a:gd name="connsiteY85" fmla="*/ 73407 h 608092"/>
                    <a:gd name="connsiteX86" fmla="*/ 442131 w 609048"/>
                    <a:gd name="connsiteY86" fmla="*/ 105151 h 608092"/>
                    <a:gd name="connsiteX87" fmla="*/ 445112 w 609048"/>
                    <a:gd name="connsiteY87" fmla="*/ 111103 h 608092"/>
                    <a:gd name="connsiteX88" fmla="*/ 451073 w 609048"/>
                    <a:gd name="connsiteY88" fmla="*/ 107135 h 608092"/>
                    <a:gd name="connsiteX89" fmla="*/ 465976 w 609048"/>
                    <a:gd name="connsiteY89" fmla="*/ 97215 h 608092"/>
                    <a:gd name="connsiteX90" fmla="*/ 473925 w 609048"/>
                    <a:gd name="connsiteY90" fmla="*/ 92255 h 608092"/>
                    <a:gd name="connsiteX91" fmla="*/ 465976 w 609048"/>
                    <a:gd name="connsiteY91" fmla="*/ 86303 h 608092"/>
                    <a:gd name="connsiteX92" fmla="*/ 431202 w 609048"/>
                    <a:gd name="connsiteY92" fmla="*/ 64479 h 608092"/>
                    <a:gd name="connsiteX93" fmla="*/ 204672 w 609048"/>
                    <a:gd name="connsiteY93" fmla="*/ 50591 h 608092"/>
                    <a:gd name="connsiteX94" fmla="*/ 178840 w 609048"/>
                    <a:gd name="connsiteY94" fmla="*/ 64479 h 608092"/>
                    <a:gd name="connsiteX95" fmla="*/ 143072 w 609048"/>
                    <a:gd name="connsiteY95" fmla="*/ 86303 h 608092"/>
                    <a:gd name="connsiteX96" fmla="*/ 136117 w 609048"/>
                    <a:gd name="connsiteY96" fmla="*/ 92255 h 608092"/>
                    <a:gd name="connsiteX97" fmla="*/ 143072 w 609048"/>
                    <a:gd name="connsiteY97" fmla="*/ 97215 h 608092"/>
                    <a:gd name="connsiteX98" fmla="*/ 157975 w 609048"/>
                    <a:gd name="connsiteY98" fmla="*/ 107135 h 608092"/>
                    <a:gd name="connsiteX99" fmla="*/ 163936 w 609048"/>
                    <a:gd name="connsiteY99" fmla="*/ 111103 h 608092"/>
                    <a:gd name="connsiteX100" fmla="*/ 166917 w 609048"/>
                    <a:gd name="connsiteY100" fmla="*/ 105151 h 608092"/>
                    <a:gd name="connsiteX101" fmla="*/ 186788 w 609048"/>
                    <a:gd name="connsiteY101" fmla="*/ 73407 h 608092"/>
                    <a:gd name="connsiteX102" fmla="*/ 297072 w 609048"/>
                    <a:gd name="connsiteY102" fmla="*/ 32736 h 608092"/>
                    <a:gd name="connsiteX103" fmla="*/ 295085 w 609048"/>
                    <a:gd name="connsiteY103" fmla="*/ 35712 h 608092"/>
                    <a:gd name="connsiteX104" fmla="*/ 268259 w 609048"/>
                    <a:gd name="connsiteY104" fmla="*/ 139871 h 608092"/>
                    <a:gd name="connsiteX105" fmla="*/ 267266 w 609048"/>
                    <a:gd name="connsiteY105" fmla="*/ 146815 h 608092"/>
                    <a:gd name="connsiteX106" fmla="*/ 274221 w 609048"/>
                    <a:gd name="connsiteY106" fmla="*/ 147807 h 608092"/>
                    <a:gd name="connsiteX107" fmla="*/ 305021 w 609048"/>
                    <a:gd name="connsiteY107" fmla="*/ 149791 h 608092"/>
                    <a:gd name="connsiteX108" fmla="*/ 334827 w 609048"/>
                    <a:gd name="connsiteY108" fmla="*/ 147807 h 608092"/>
                    <a:gd name="connsiteX109" fmla="*/ 341782 w 609048"/>
                    <a:gd name="connsiteY109" fmla="*/ 146815 h 608092"/>
                    <a:gd name="connsiteX110" fmla="*/ 340789 w 609048"/>
                    <a:gd name="connsiteY110" fmla="*/ 139871 h 608092"/>
                    <a:gd name="connsiteX111" fmla="*/ 313963 w 609048"/>
                    <a:gd name="connsiteY111" fmla="*/ 35712 h 608092"/>
                    <a:gd name="connsiteX112" fmla="*/ 310982 w 609048"/>
                    <a:gd name="connsiteY112" fmla="*/ 32736 h 608092"/>
                    <a:gd name="connsiteX113" fmla="*/ 307008 w 609048"/>
                    <a:gd name="connsiteY113" fmla="*/ 32736 h 608092"/>
                    <a:gd name="connsiteX114" fmla="*/ 301047 w 609048"/>
                    <a:gd name="connsiteY114" fmla="*/ 32736 h 608092"/>
                    <a:gd name="connsiteX115" fmla="*/ 335821 w 609048"/>
                    <a:gd name="connsiteY115" fmla="*/ 30752 h 608092"/>
                    <a:gd name="connsiteX116" fmla="*/ 341782 w 609048"/>
                    <a:gd name="connsiteY116" fmla="*/ 46623 h 608092"/>
                    <a:gd name="connsiteX117" fmla="*/ 362647 w 609048"/>
                    <a:gd name="connsiteY117" fmla="*/ 135903 h 608092"/>
                    <a:gd name="connsiteX118" fmla="*/ 363640 w 609048"/>
                    <a:gd name="connsiteY118" fmla="*/ 143839 h 608092"/>
                    <a:gd name="connsiteX119" fmla="*/ 370595 w 609048"/>
                    <a:gd name="connsiteY119" fmla="*/ 141855 h 608092"/>
                    <a:gd name="connsiteX120" fmla="*/ 420273 w 609048"/>
                    <a:gd name="connsiteY120" fmla="*/ 123999 h 608092"/>
                    <a:gd name="connsiteX121" fmla="*/ 426234 w 609048"/>
                    <a:gd name="connsiteY121" fmla="*/ 121023 h 608092"/>
                    <a:gd name="connsiteX122" fmla="*/ 423254 w 609048"/>
                    <a:gd name="connsiteY122" fmla="*/ 115071 h 608092"/>
                    <a:gd name="connsiteX123" fmla="*/ 350724 w 609048"/>
                    <a:gd name="connsiteY123" fmla="*/ 38687 h 608092"/>
                    <a:gd name="connsiteX124" fmla="*/ 274221 w 609048"/>
                    <a:gd name="connsiteY124" fmla="*/ 30752 h 608092"/>
                    <a:gd name="connsiteX125" fmla="*/ 258324 w 609048"/>
                    <a:gd name="connsiteY125" fmla="*/ 38687 h 608092"/>
                    <a:gd name="connsiteX126" fmla="*/ 186788 w 609048"/>
                    <a:gd name="connsiteY126" fmla="*/ 115071 h 608092"/>
                    <a:gd name="connsiteX127" fmla="*/ 183807 w 609048"/>
                    <a:gd name="connsiteY127" fmla="*/ 122015 h 608092"/>
                    <a:gd name="connsiteX128" fmla="*/ 189769 w 609048"/>
                    <a:gd name="connsiteY128" fmla="*/ 124991 h 608092"/>
                    <a:gd name="connsiteX129" fmla="*/ 239446 w 609048"/>
                    <a:gd name="connsiteY129" fmla="*/ 141855 h 608092"/>
                    <a:gd name="connsiteX130" fmla="*/ 246401 w 609048"/>
                    <a:gd name="connsiteY130" fmla="*/ 143839 h 608092"/>
                    <a:gd name="connsiteX131" fmla="*/ 247395 w 609048"/>
                    <a:gd name="connsiteY131" fmla="*/ 135903 h 608092"/>
                    <a:gd name="connsiteX132" fmla="*/ 267266 w 609048"/>
                    <a:gd name="connsiteY132" fmla="*/ 47615 h 608092"/>
                    <a:gd name="connsiteX133" fmla="*/ 305021 w 609048"/>
                    <a:gd name="connsiteY133" fmla="*/ 0 h 608092"/>
                    <a:gd name="connsiteX134" fmla="*/ 609048 w 609048"/>
                    <a:gd name="connsiteY134" fmla="*/ 304542 h 608092"/>
                    <a:gd name="connsiteX135" fmla="*/ 604080 w 609048"/>
                    <a:gd name="connsiteY135" fmla="*/ 361086 h 608092"/>
                    <a:gd name="connsiteX136" fmla="*/ 604080 w 609048"/>
                    <a:gd name="connsiteY136" fmla="*/ 335294 h 608092"/>
                    <a:gd name="connsiteX137" fmla="*/ 572287 w 609048"/>
                    <a:gd name="connsiteY137" fmla="*/ 255935 h 608092"/>
                    <a:gd name="connsiteX138" fmla="*/ 493796 w 609048"/>
                    <a:gd name="connsiteY138" fmla="*/ 110111 h 608092"/>
                    <a:gd name="connsiteX139" fmla="*/ 489822 w 609048"/>
                    <a:gd name="connsiteY139" fmla="*/ 106143 h 608092"/>
                    <a:gd name="connsiteX140" fmla="*/ 485847 w 609048"/>
                    <a:gd name="connsiteY140" fmla="*/ 109119 h 608092"/>
                    <a:gd name="connsiteX141" fmla="*/ 460015 w 609048"/>
                    <a:gd name="connsiteY141" fmla="*/ 126975 h 608092"/>
                    <a:gd name="connsiteX142" fmla="*/ 455047 w 609048"/>
                    <a:gd name="connsiteY142" fmla="*/ 129951 h 608092"/>
                    <a:gd name="connsiteX143" fmla="*/ 457034 w 609048"/>
                    <a:gd name="connsiteY143" fmla="*/ 135903 h 608092"/>
                    <a:gd name="connsiteX144" fmla="*/ 480880 w 609048"/>
                    <a:gd name="connsiteY144" fmla="*/ 220222 h 608092"/>
                    <a:gd name="connsiteX145" fmla="*/ 460015 w 609048"/>
                    <a:gd name="connsiteY145" fmla="*/ 223198 h 608092"/>
                    <a:gd name="connsiteX146" fmla="*/ 438157 w 609048"/>
                    <a:gd name="connsiteY146" fmla="*/ 146815 h 608092"/>
                    <a:gd name="connsiteX147" fmla="*/ 436170 w 609048"/>
                    <a:gd name="connsiteY147" fmla="*/ 140863 h 608092"/>
                    <a:gd name="connsiteX148" fmla="*/ 429215 w 609048"/>
                    <a:gd name="connsiteY148" fmla="*/ 143839 h 608092"/>
                    <a:gd name="connsiteX149" fmla="*/ 371589 w 609048"/>
                    <a:gd name="connsiteY149" fmla="*/ 162687 h 608092"/>
                    <a:gd name="connsiteX150" fmla="*/ 365627 w 609048"/>
                    <a:gd name="connsiteY150" fmla="*/ 164671 h 608092"/>
                    <a:gd name="connsiteX151" fmla="*/ 366621 w 609048"/>
                    <a:gd name="connsiteY151" fmla="*/ 170623 h 608092"/>
                    <a:gd name="connsiteX152" fmla="*/ 372582 w 609048"/>
                    <a:gd name="connsiteY152" fmla="*/ 281726 h 608092"/>
                    <a:gd name="connsiteX153" fmla="*/ 372582 w 609048"/>
                    <a:gd name="connsiteY153" fmla="*/ 287678 h 608092"/>
                    <a:gd name="connsiteX154" fmla="*/ 382518 w 609048"/>
                    <a:gd name="connsiteY154" fmla="*/ 287678 h 608092"/>
                    <a:gd name="connsiteX155" fmla="*/ 371589 w 609048"/>
                    <a:gd name="connsiteY155" fmla="*/ 335294 h 608092"/>
                    <a:gd name="connsiteX156" fmla="*/ 371589 w 609048"/>
                    <a:gd name="connsiteY156" fmla="*/ 360094 h 608092"/>
                    <a:gd name="connsiteX157" fmla="*/ 371589 w 609048"/>
                    <a:gd name="connsiteY157" fmla="*/ 362078 h 608092"/>
                    <a:gd name="connsiteX158" fmla="*/ 350724 w 609048"/>
                    <a:gd name="connsiteY158" fmla="*/ 362078 h 608092"/>
                    <a:gd name="connsiteX159" fmla="*/ 351718 w 609048"/>
                    <a:gd name="connsiteY159" fmla="*/ 327358 h 608092"/>
                    <a:gd name="connsiteX160" fmla="*/ 351718 w 609048"/>
                    <a:gd name="connsiteY160" fmla="*/ 320414 h 608092"/>
                    <a:gd name="connsiteX161" fmla="*/ 257330 w 609048"/>
                    <a:gd name="connsiteY161" fmla="*/ 320414 h 608092"/>
                    <a:gd name="connsiteX162" fmla="*/ 258324 w 609048"/>
                    <a:gd name="connsiteY162" fmla="*/ 327358 h 608092"/>
                    <a:gd name="connsiteX163" fmla="*/ 264285 w 609048"/>
                    <a:gd name="connsiteY163" fmla="*/ 433501 h 608092"/>
                    <a:gd name="connsiteX164" fmla="*/ 264285 w 609048"/>
                    <a:gd name="connsiteY164" fmla="*/ 440445 h 608092"/>
                    <a:gd name="connsiteX165" fmla="*/ 271240 w 609048"/>
                    <a:gd name="connsiteY165" fmla="*/ 439453 h 608092"/>
                    <a:gd name="connsiteX166" fmla="*/ 332840 w 609048"/>
                    <a:gd name="connsiteY166" fmla="*/ 439453 h 608092"/>
                    <a:gd name="connsiteX167" fmla="*/ 332840 w 609048"/>
                    <a:gd name="connsiteY167" fmla="*/ 460285 h 608092"/>
                    <a:gd name="connsiteX168" fmla="*/ 274221 w 609048"/>
                    <a:gd name="connsiteY168" fmla="*/ 460285 h 608092"/>
                    <a:gd name="connsiteX169" fmla="*/ 267266 w 609048"/>
                    <a:gd name="connsiteY169" fmla="*/ 461277 h 608092"/>
                    <a:gd name="connsiteX170" fmla="*/ 268259 w 609048"/>
                    <a:gd name="connsiteY170" fmla="*/ 468221 h 608092"/>
                    <a:gd name="connsiteX171" fmla="*/ 295085 w 609048"/>
                    <a:gd name="connsiteY171" fmla="*/ 572380 h 608092"/>
                    <a:gd name="connsiteX172" fmla="*/ 299059 w 609048"/>
                    <a:gd name="connsiteY172" fmla="*/ 575356 h 608092"/>
                    <a:gd name="connsiteX173" fmla="*/ 302040 w 609048"/>
                    <a:gd name="connsiteY173" fmla="*/ 575356 h 608092"/>
                    <a:gd name="connsiteX174" fmla="*/ 305021 w 609048"/>
                    <a:gd name="connsiteY174" fmla="*/ 575356 h 608092"/>
                    <a:gd name="connsiteX175" fmla="*/ 308001 w 609048"/>
                    <a:gd name="connsiteY175" fmla="*/ 575356 h 608092"/>
                    <a:gd name="connsiteX176" fmla="*/ 311976 w 609048"/>
                    <a:gd name="connsiteY176" fmla="*/ 575356 h 608092"/>
                    <a:gd name="connsiteX177" fmla="*/ 313963 w 609048"/>
                    <a:gd name="connsiteY177" fmla="*/ 572380 h 608092"/>
                    <a:gd name="connsiteX178" fmla="*/ 332840 w 609048"/>
                    <a:gd name="connsiteY178" fmla="*/ 512861 h 608092"/>
                    <a:gd name="connsiteX179" fmla="*/ 332840 w 609048"/>
                    <a:gd name="connsiteY179" fmla="*/ 607100 h 608092"/>
                    <a:gd name="connsiteX180" fmla="*/ 305021 w 609048"/>
                    <a:gd name="connsiteY180" fmla="*/ 608092 h 608092"/>
                    <a:gd name="connsiteX181" fmla="*/ 0 w 609048"/>
                    <a:gd name="connsiteY181" fmla="*/ 304542 h 608092"/>
                    <a:gd name="connsiteX182" fmla="*/ 305021 w 609048"/>
                    <a:gd name="connsiteY182" fmla="*/ 0 h 608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609048" h="608092">
                      <a:moveTo>
                        <a:pt x="163936" y="496989"/>
                      </a:moveTo>
                      <a:lnTo>
                        <a:pt x="157975" y="500957"/>
                      </a:lnTo>
                      <a:cubicBezTo>
                        <a:pt x="153007" y="503933"/>
                        <a:pt x="148039" y="507901"/>
                        <a:pt x="143072" y="510877"/>
                      </a:cubicBezTo>
                      <a:lnTo>
                        <a:pt x="136117" y="516829"/>
                      </a:lnTo>
                      <a:lnTo>
                        <a:pt x="143072" y="521789"/>
                      </a:lnTo>
                      <a:cubicBezTo>
                        <a:pt x="154994" y="530717"/>
                        <a:pt x="166917" y="538653"/>
                        <a:pt x="178840" y="544605"/>
                      </a:cubicBezTo>
                      <a:lnTo>
                        <a:pt x="204672" y="557501"/>
                      </a:lnTo>
                      <a:lnTo>
                        <a:pt x="186788" y="534685"/>
                      </a:lnTo>
                      <a:cubicBezTo>
                        <a:pt x="179833" y="525757"/>
                        <a:pt x="173872" y="514845"/>
                        <a:pt x="166917" y="503933"/>
                      </a:cubicBezTo>
                      <a:close/>
                      <a:moveTo>
                        <a:pt x="246401" y="465245"/>
                      </a:moveTo>
                      <a:lnTo>
                        <a:pt x="239446" y="466237"/>
                      </a:lnTo>
                      <a:cubicBezTo>
                        <a:pt x="222556" y="470205"/>
                        <a:pt x="206659" y="476157"/>
                        <a:pt x="189769" y="484093"/>
                      </a:cubicBezTo>
                      <a:lnTo>
                        <a:pt x="183807" y="487069"/>
                      </a:lnTo>
                      <a:lnTo>
                        <a:pt x="186788" y="493021"/>
                      </a:lnTo>
                      <a:cubicBezTo>
                        <a:pt x="206659" y="528733"/>
                        <a:pt x="231498" y="555517"/>
                        <a:pt x="258324" y="569404"/>
                      </a:cubicBezTo>
                      <a:lnTo>
                        <a:pt x="274221" y="577340"/>
                      </a:lnTo>
                      <a:lnTo>
                        <a:pt x="267266" y="561469"/>
                      </a:lnTo>
                      <a:cubicBezTo>
                        <a:pt x="259317" y="539645"/>
                        <a:pt x="252362" y="508893"/>
                        <a:pt x="247395" y="472189"/>
                      </a:cubicBezTo>
                      <a:close/>
                      <a:moveTo>
                        <a:pt x="143072" y="320414"/>
                      </a:moveTo>
                      <a:lnTo>
                        <a:pt x="143072" y="327358"/>
                      </a:lnTo>
                      <a:cubicBezTo>
                        <a:pt x="146052" y="374974"/>
                        <a:pt x="155988" y="421597"/>
                        <a:pt x="171885" y="461277"/>
                      </a:cubicBezTo>
                      <a:lnTo>
                        <a:pt x="174865" y="467229"/>
                      </a:lnTo>
                      <a:lnTo>
                        <a:pt x="180827" y="465245"/>
                      </a:lnTo>
                      <a:cubicBezTo>
                        <a:pt x="198711" y="456317"/>
                        <a:pt x="218582" y="450365"/>
                        <a:pt x="238453" y="445405"/>
                      </a:cubicBezTo>
                      <a:lnTo>
                        <a:pt x="243420" y="444413"/>
                      </a:lnTo>
                      <a:lnTo>
                        <a:pt x="243420" y="438461"/>
                      </a:lnTo>
                      <a:cubicBezTo>
                        <a:pt x="238453" y="395806"/>
                        <a:pt x="237459" y="354142"/>
                        <a:pt x="236466" y="327358"/>
                      </a:cubicBezTo>
                      <a:lnTo>
                        <a:pt x="236466" y="320414"/>
                      </a:lnTo>
                      <a:close/>
                      <a:moveTo>
                        <a:pt x="33781" y="320414"/>
                      </a:moveTo>
                      <a:lnTo>
                        <a:pt x="33781" y="327358"/>
                      </a:lnTo>
                      <a:cubicBezTo>
                        <a:pt x="39742" y="391838"/>
                        <a:pt x="68555" y="453341"/>
                        <a:pt x="115252" y="497981"/>
                      </a:cubicBezTo>
                      <a:lnTo>
                        <a:pt x="119226" y="501949"/>
                      </a:lnTo>
                      <a:lnTo>
                        <a:pt x="124194" y="498973"/>
                      </a:lnTo>
                      <a:cubicBezTo>
                        <a:pt x="133136" y="492029"/>
                        <a:pt x="141085" y="486077"/>
                        <a:pt x="150026" y="481117"/>
                      </a:cubicBezTo>
                      <a:lnTo>
                        <a:pt x="154994" y="478141"/>
                      </a:lnTo>
                      <a:lnTo>
                        <a:pt x="152014" y="473181"/>
                      </a:lnTo>
                      <a:cubicBezTo>
                        <a:pt x="135123" y="430525"/>
                        <a:pt x="124194" y="379934"/>
                        <a:pt x="122207" y="327358"/>
                      </a:cubicBezTo>
                      <a:lnTo>
                        <a:pt x="121213" y="320414"/>
                      </a:lnTo>
                      <a:close/>
                      <a:moveTo>
                        <a:pt x="487844" y="294588"/>
                      </a:moveTo>
                      <a:cubicBezTo>
                        <a:pt x="464993" y="294588"/>
                        <a:pt x="446117" y="312446"/>
                        <a:pt x="446117" y="335265"/>
                      </a:cubicBezTo>
                      <a:lnTo>
                        <a:pt x="446117" y="395783"/>
                      </a:lnTo>
                      <a:lnTo>
                        <a:pt x="529570" y="395783"/>
                      </a:lnTo>
                      <a:lnTo>
                        <a:pt x="529570" y="335265"/>
                      </a:lnTo>
                      <a:cubicBezTo>
                        <a:pt x="529570" y="312446"/>
                        <a:pt x="510694" y="294588"/>
                        <a:pt x="487844" y="294588"/>
                      </a:cubicBezTo>
                      <a:close/>
                      <a:moveTo>
                        <a:pt x="487844" y="252920"/>
                      </a:moveTo>
                      <a:cubicBezTo>
                        <a:pt x="533544" y="252920"/>
                        <a:pt x="571296" y="289628"/>
                        <a:pt x="571296" y="335265"/>
                      </a:cubicBezTo>
                      <a:lnTo>
                        <a:pt x="571296" y="395783"/>
                      </a:lnTo>
                      <a:lnTo>
                        <a:pt x="609048" y="395783"/>
                      </a:lnTo>
                      <a:lnTo>
                        <a:pt x="609048" y="608092"/>
                      </a:lnTo>
                      <a:lnTo>
                        <a:pt x="366639" y="608092"/>
                      </a:lnTo>
                      <a:lnTo>
                        <a:pt x="366639" y="395783"/>
                      </a:lnTo>
                      <a:lnTo>
                        <a:pt x="404391" y="395783"/>
                      </a:lnTo>
                      <a:lnTo>
                        <a:pt x="404391" y="335265"/>
                      </a:lnTo>
                      <a:cubicBezTo>
                        <a:pt x="404391" y="289628"/>
                        <a:pt x="442143" y="252920"/>
                        <a:pt x="487844" y="252920"/>
                      </a:cubicBezTo>
                      <a:close/>
                      <a:moveTo>
                        <a:pt x="264285" y="167647"/>
                      </a:moveTo>
                      <a:lnTo>
                        <a:pt x="264285" y="174591"/>
                      </a:lnTo>
                      <a:cubicBezTo>
                        <a:pt x="260311" y="207326"/>
                        <a:pt x="258324" y="243038"/>
                        <a:pt x="258324" y="280734"/>
                      </a:cubicBezTo>
                      <a:lnTo>
                        <a:pt x="258324" y="287678"/>
                      </a:lnTo>
                      <a:lnTo>
                        <a:pt x="351718" y="287678"/>
                      </a:lnTo>
                      <a:lnTo>
                        <a:pt x="351718" y="280734"/>
                      </a:lnTo>
                      <a:cubicBezTo>
                        <a:pt x="350724" y="243038"/>
                        <a:pt x="348737" y="207326"/>
                        <a:pt x="345756" y="174591"/>
                      </a:cubicBezTo>
                      <a:lnTo>
                        <a:pt x="344763" y="167647"/>
                      </a:lnTo>
                      <a:lnTo>
                        <a:pt x="337808" y="168639"/>
                      </a:lnTo>
                      <a:cubicBezTo>
                        <a:pt x="311976" y="171615"/>
                        <a:pt x="297072" y="171615"/>
                        <a:pt x="271240" y="168639"/>
                      </a:cubicBezTo>
                      <a:close/>
                      <a:moveTo>
                        <a:pt x="174865" y="140863"/>
                      </a:moveTo>
                      <a:lnTo>
                        <a:pt x="171885" y="146815"/>
                      </a:lnTo>
                      <a:cubicBezTo>
                        <a:pt x="155988" y="187487"/>
                        <a:pt x="146052" y="233118"/>
                        <a:pt x="143072" y="280734"/>
                      </a:cubicBezTo>
                      <a:lnTo>
                        <a:pt x="143072" y="287678"/>
                      </a:lnTo>
                      <a:lnTo>
                        <a:pt x="236466" y="287678"/>
                      </a:lnTo>
                      <a:lnTo>
                        <a:pt x="236466" y="281726"/>
                      </a:lnTo>
                      <a:cubicBezTo>
                        <a:pt x="237459" y="253951"/>
                        <a:pt x="238453" y="213278"/>
                        <a:pt x="243420" y="170623"/>
                      </a:cubicBezTo>
                      <a:lnTo>
                        <a:pt x="243420" y="164671"/>
                      </a:lnTo>
                      <a:lnTo>
                        <a:pt x="238453" y="162687"/>
                      </a:lnTo>
                      <a:cubicBezTo>
                        <a:pt x="218582" y="158719"/>
                        <a:pt x="198711" y="151775"/>
                        <a:pt x="180827" y="143839"/>
                      </a:cubicBezTo>
                      <a:close/>
                      <a:moveTo>
                        <a:pt x="119226" y="106143"/>
                      </a:moveTo>
                      <a:lnTo>
                        <a:pt x="115252" y="110111"/>
                      </a:lnTo>
                      <a:cubicBezTo>
                        <a:pt x="68555" y="155743"/>
                        <a:pt x="39742" y="216254"/>
                        <a:pt x="33781" y="280734"/>
                      </a:cubicBezTo>
                      <a:lnTo>
                        <a:pt x="33781" y="287678"/>
                      </a:lnTo>
                      <a:lnTo>
                        <a:pt x="121213" y="287678"/>
                      </a:lnTo>
                      <a:lnTo>
                        <a:pt x="122207" y="281726"/>
                      </a:lnTo>
                      <a:cubicBezTo>
                        <a:pt x="124194" y="228158"/>
                        <a:pt x="135123" y="178559"/>
                        <a:pt x="152014" y="135903"/>
                      </a:cubicBezTo>
                      <a:lnTo>
                        <a:pt x="154994" y="129951"/>
                      </a:lnTo>
                      <a:lnTo>
                        <a:pt x="150026" y="126975"/>
                      </a:lnTo>
                      <a:cubicBezTo>
                        <a:pt x="141085" y="122015"/>
                        <a:pt x="133136" y="116063"/>
                        <a:pt x="124194" y="109119"/>
                      </a:cubicBezTo>
                      <a:close/>
                      <a:moveTo>
                        <a:pt x="405370" y="50591"/>
                      </a:moveTo>
                      <a:lnTo>
                        <a:pt x="422260" y="73407"/>
                      </a:lnTo>
                      <a:cubicBezTo>
                        <a:pt x="429215" y="82335"/>
                        <a:pt x="436170" y="93247"/>
                        <a:pt x="442131" y="105151"/>
                      </a:cubicBezTo>
                      <a:lnTo>
                        <a:pt x="445112" y="111103"/>
                      </a:lnTo>
                      <a:lnTo>
                        <a:pt x="451073" y="107135"/>
                      </a:lnTo>
                      <a:cubicBezTo>
                        <a:pt x="456041" y="104159"/>
                        <a:pt x="461009" y="101183"/>
                        <a:pt x="465976" y="97215"/>
                      </a:cubicBezTo>
                      <a:lnTo>
                        <a:pt x="473925" y="92255"/>
                      </a:lnTo>
                      <a:lnTo>
                        <a:pt x="465976" y="86303"/>
                      </a:lnTo>
                      <a:cubicBezTo>
                        <a:pt x="455047" y="77375"/>
                        <a:pt x="442131" y="70431"/>
                        <a:pt x="431202" y="64479"/>
                      </a:cubicBezTo>
                      <a:close/>
                      <a:moveTo>
                        <a:pt x="204672" y="50591"/>
                      </a:moveTo>
                      <a:lnTo>
                        <a:pt x="178840" y="64479"/>
                      </a:lnTo>
                      <a:cubicBezTo>
                        <a:pt x="166917" y="70431"/>
                        <a:pt x="154994" y="77375"/>
                        <a:pt x="143072" y="86303"/>
                      </a:cubicBezTo>
                      <a:lnTo>
                        <a:pt x="136117" y="92255"/>
                      </a:lnTo>
                      <a:lnTo>
                        <a:pt x="143072" y="97215"/>
                      </a:lnTo>
                      <a:cubicBezTo>
                        <a:pt x="148039" y="101183"/>
                        <a:pt x="153007" y="104159"/>
                        <a:pt x="157975" y="107135"/>
                      </a:cubicBezTo>
                      <a:lnTo>
                        <a:pt x="163936" y="111103"/>
                      </a:lnTo>
                      <a:lnTo>
                        <a:pt x="166917" y="105151"/>
                      </a:lnTo>
                      <a:cubicBezTo>
                        <a:pt x="173872" y="93247"/>
                        <a:pt x="179833" y="83327"/>
                        <a:pt x="186788" y="73407"/>
                      </a:cubicBezTo>
                      <a:close/>
                      <a:moveTo>
                        <a:pt x="297072" y="32736"/>
                      </a:moveTo>
                      <a:lnTo>
                        <a:pt x="295085" y="35712"/>
                      </a:lnTo>
                      <a:cubicBezTo>
                        <a:pt x="285150" y="52575"/>
                        <a:pt x="275214" y="91263"/>
                        <a:pt x="268259" y="139871"/>
                      </a:cubicBezTo>
                      <a:lnTo>
                        <a:pt x="267266" y="146815"/>
                      </a:lnTo>
                      <a:lnTo>
                        <a:pt x="274221" y="147807"/>
                      </a:lnTo>
                      <a:cubicBezTo>
                        <a:pt x="286143" y="148799"/>
                        <a:pt x="295085" y="149791"/>
                        <a:pt x="305021" y="149791"/>
                      </a:cubicBezTo>
                      <a:cubicBezTo>
                        <a:pt x="313963" y="149791"/>
                        <a:pt x="323898" y="148799"/>
                        <a:pt x="334827" y="147807"/>
                      </a:cubicBezTo>
                      <a:lnTo>
                        <a:pt x="341782" y="146815"/>
                      </a:lnTo>
                      <a:lnTo>
                        <a:pt x="340789" y="139871"/>
                      </a:lnTo>
                      <a:cubicBezTo>
                        <a:pt x="333834" y="91263"/>
                        <a:pt x="323898" y="52575"/>
                        <a:pt x="313963" y="35712"/>
                      </a:cubicBezTo>
                      <a:lnTo>
                        <a:pt x="310982" y="32736"/>
                      </a:lnTo>
                      <a:lnTo>
                        <a:pt x="307008" y="32736"/>
                      </a:lnTo>
                      <a:cubicBezTo>
                        <a:pt x="305021" y="32736"/>
                        <a:pt x="305021" y="32736"/>
                        <a:pt x="301047" y="32736"/>
                      </a:cubicBezTo>
                      <a:close/>
                      <a:moveTo>
                        <a:pt x="335821" y="30752"/>
                      </a:moveTo>
                      <a:lnTo>
                        <a:pt x="341782" y="46623"/>
                      </a:lnTo>
                      <a:cubicBezTo>
                        <a:pt x="349731" y="68447"/>
                        <a:pt x="356686" y="99199"/>
                        <a:pt x="362647" y="135903"/>
                      </a:cubicBezTo>
                      <a:lnTo>
                        <a:pt x="363640" y="143839"/>
                      </a:lnTo>
                      <a:lnTo>
                        <a:pt x="370595" y="141855"/>
                      </a:lnTo>
                      <a:cubicBezTo>
                        <a:pt x="387486" y="137887"/>
                        <a:pt x="403383" y="131935"/>
                        <a:pt x="420273" y="123999"/>
                      </a:cubicBezTo>
                      <a:lnTo>
                        <a:pt x="426234" y="121023"/>
                      </a:lnTo>
                      <a:lnTo>
                        <a:pt x="423254" y="115071"/>
                      </a:lnTo>
                      <a:cubicBezTo>
                        <a:pt x="403383" y="79359"/>
                        <a:pt x="378544" y="52575"/>
                        <a:pt x="350724" y="38687"/>
                      </a:cubicBezTo>
                      <a:close/>
                      <a:moveTo>
                        <a:pt x="274221" y="30752"/>
                      </a:moveTo>
                      <a:lnTo>
                        <a:pt x="258324" y="38687"/>
                      </a:lnTo>
                      <a:cubicBezTo>
                        <a:pt x="231498" y="53567"/>
                        <a:pt x="206659" y="79359"/>
                        <a:pt x="186788" y="115071"/>
                      </a:cubicBezTo>
                      <a:lnTo>
                        <a:pt x="183807" y="122015"/>
                      </a:lnTo>
                      <a:lnTo>
                        <a:pt x="189769" y="124991"/>
                      </a:lnTo>
                      <a:cubicBezTo>
                        <a:pt x="206659" y="131935"/>
                        <a:pt x="222556" y="137887"/>
                        <a:pt x="239446" y="141855"/>
                      </a:cubicBezTo>
                      <a:lnTo>
                        <a:pt x="246401" y="143839"/>
                      </a:lnTo>
                      <a:lnTo>
                        <a:pt x="247395" y="135903"/>
                      </a:lnTo>
                      <a:cubicBezTo>
                        <a:pt x="252362" y="99199"/>
                        <a:pt x="259317" y="69439"/>
                        <a:pt x="267266" y="47615"/>
                      </a:cubicBezTo>
                      <a:close/>
                      <a:moveTo>
                        <a:pt x="305021" y="0"/>
                      </a:moveTo>
                      <a:cubicBezTo>
                        <a:pt x="472931" y="0"/>
                        <a:pt x="609048" y="136895"/>
                        <a:pt x="609048" y="304542"/>
                      </a:cubicBezTo>
                      <a:cubicBezTo>
                        <a:pt x="609048" y="323390"/>
                        <a:pt x="607061" y="342238"/>
                        <a:pt x="604080" y="361086"/>
                      </a:cubicBezTo>
                      <a:lnTo>
                        <a:pt x="604080" y="335294"/>
                      </a:lnTo>
                      <a:cubicBezTo>
                        <a:pt x="604080" y="304542"/>
                        <a:pt x="592158" y="276766"/>
                        <a:pt x="572287" y="255935"/>
                      </a:cubicBezTo>
                      <a:cubicBezTo>
                        <a:pt x="562351" y="200382"/>
                        <a:pt x="534532" y="149791"/>
                        <a:pt x="493796" y="110111"/>
                      </a:cubicBezTo>
                      <a:lnTo>
                        <a:pt x="489822" y="106143"/>
                      </a:lnTo>
                      <a:lnTo>
                        <a:pt x="485847" y="109119"/>
                      </a:lnTo>
                      <a:cubicBezTo>
                        <a:pt x="475912" y="116063"/>
                        <a:pt x="467963" y="122015"/>
                        <a:pt x="460015" y="126975"/>
                      </a:cubicBezTo>
                      <a:lnTo>
                        <a:pt x="455047" y="129951"/>
                      </a:lnTo>
                      <a:lnTo>
                        <a:pt x="457034" y="135903"/>
                      </a:lnTo>
                      <a:cubicBezTo>
                        <a:pt x="467963" y="161695"/>
                        <a:pt x="475912" y="189471"/>
                        <a:pt x="480880" y="220222"/>
                      </a:cubicBezTo>
                      <a:cubicBezTo>
                        <a:pt x="473925" y="220222"/>
                        <a:pt x="465976" y="221214"/>
                        <a:pt x="460015" y="223198"/>
                      </a:cubicBezTo>
                      <a:cubicBezTo>
                        <a:pt x="455047" y="196414"/>
                        <a:pt x="448092" y="170623"/>
                        <a:pt x="438157" y="146815"/>
                      </a:cubicBezTo>
                      <a:lnTo>
                        <a:pt x="436170" y="140863"/>
                      </a:lnTo>
                      <a:lnTo>
                        <a:pt x="429215" y="143839"/>
                      </a:lnTo>
                      <a:cubicBezTo>
                        <a:pt x="411331" y="151775"/>
                        <a:pt x="391460" y="158719"/>
                        <a:pt x="371589" y="162687"/>
                      </a:cubicBezTo>
                      <a:lnTo>
                        <a:pt x="365627" y="164671"/>
                      </a:lnTo>
                      <a:lnTo>
                        <a:pt x="366621" y="170623"/>
                      </a:lnTo>
                      <a:cubicBezTo>
                        <a:pt x="370595" y="213278"/>
                        <a:pt x="372582" y="253951"/>
                        <a:pt x="372582" y="281726"/>
                      </a:cubicBezTo>
                      <a:lnTo>
                        <a:pt x="372582" y="287678"/>
                      </a:lnTo>
                      <a:lnTo>
                        <a:pt x="382518" y="287678"/>
                      </a:lnTo>
                      <a:cubicBezTo>
                        <a:pt x="375563" y="302558"/>
                        <a:pt x="371589" y="318430"/>
                        <a:pt x="371589" y="335294"/>
                      </a:cubicBezTo>
                      <a:lnTo>
                        <a:pt x="371589" y="360094"/>
                      </a:lnTo>
                      <a:cubicBezTo>
                        <a:pt x="371589" y="361086"/>
                        <a:pt x="371589" y="362078"/>
                        <a:pt x="371589" y="362078"/>
                      </a:cubicBezTo>
                      <a:lnTo>
                        <a:pt x="350724" y="362078"/>
                      </a:lnTo>
                      <a:cubicBezTo>
                        <a:pt x="350724" y="351166"/>
                        <a:pt x="351718" y="339262"/>
                        <a:pt x="351718" y="327358"/>
                      </a:cubicBezTo>
                      <a:lnTo>
                        <a:pt x="351718" y="320414"/>
                      </a:lnTo>
                      <a:lnTo>
                        <a:pt x="257330" y="320414"/>
                      </a:lnTo>
                      <a:lnTo>
                        <a:pt x="258324" y="327358"/>
                      </a:lnTo>
                      <a:cubicBezTo>
                        <a:pt x="258324" y="365054"/>
                        <a:pt x="260311" y="400766"/>
                        <a:pt x="264285" y="433501"/>
                      </a:cubicBezTo>
                      <a:lnTo>
                        <a:pt x="264285" y="440445"/>
                      </a:lnTo>
                      <a:lnTo>
                        <a:pt x="271240" y="439453"/>
                      </a:lnTo>
                      <a:cubicBezTo>
                        <a:pt x="295085" y="436477"/>
                        <a:pt x="309989" y="436477"/>
                        <a:pt x="332840" y="439453"/>
                      </a:cubicBezTo>
                      <a:lnTo>
                        <a:pt x="332840" y="460285"/>
                      </a:lnTo>
                      <a:cubicBezTo>
                        <a:pt x="310982" y="458301"/>
                        <a:pt x="297072" y="458301"/>
                        <a:pt x="274221" y="460285"/>
                      </a:cubicBezTo>
                      <a:lnTo>
                        <a:pt x="267266" y="461277"/>
                      </a:lnTo>
                      <a:lnTo>
                        <a:pt x="268259" y="468221"/>
                      </a:lnTo>
                      <a:cubicBezTo>
                        <a:pt x="275214" y="516829"/>
                        <a:pt x="285150" y="555517"/>
                        <a:pt x="295085" y="572380"/>
                      </a:cubicBezTo>
                      <a:lnTo>
                        <a:pt x="299059" y="575356"/>
                      </a:lnTo>
                      <a:lnTo>
                        <a:pt x="302040" y="575356"/>
                      </a:lnTo>
                      <a:cubicBezTo>
                        <a:pt x="303034" y="575356"/>
                        <a:pt x="304027" y="575356"/>
                        <a:pt x="305021" y="575356"/>
                      </a:cubicBezTo>
                      <a:cubicBezTo>
                        <a:pt x="305021" y="575356"/>
                        <a:pt x="306014" y="575356"/>
                        <a:pt x="308001" y="575356"/>
                      </a:cubicBezTo>
                      <a:lnTo>
                        <a:pt x="311976" y="575356"/>
                      </a:lnTo>
                      <a:lnTo>
                        <a:pt x="313963" y="572380"/>
                      </a:lnTo>
                      <a:cubicBezTo>
                        <a:pt x="320918" y="561469"/>
                        <a:pt x="327872" y="539645"/>
                        <a:pt x="332840" y="512861"/>
                      </a:cubicBezTo>
                      <a:lnTo>
                        <a:pt x="332840" y="607100"/>
                      </a:lnTo>
                      <a:cubicBezTo>
                        <a:pt x="323898" y="608092"/>
                        <a:pt x="313963" y="608092"/>
                        <a:pt x="305021" y="608092"/>
                      </a:cubicBezTo>
                      <a:cubicBezTo>
                        <a:pt x="137110" y="608092"/>
                        <a:pt x="0" y="472189"/>
                        <a:pt x="0" y="304542"/>
                      </a:cubicBezTo>
                      <a:cubicBezTo>
                        <a:pt x="0" y="136895"/>
                        <a:pt x="137110" y="0"/>
                        <a:pt x="3050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20" name="îṣḷídè"/>
                <p:cNvSpPr/>
                <p:nvPr/>
              </p:nvSpPr>
              <p:spPr bwMode="auto">
                <a:xfrm>
                  <a:off x="7141672" y="3886467"/>
                  <a:ext cx="332025" cy="428789"/>
                </a:xfrm>
                <a:custGeom>
                  <a:avLst/>
                  <a:gdLst>
                    <a:gd name="T0" fmla="*/ 3250 w 3635"/>
                    <a:gd name="T1" fmla="*/ 2043 h 4701"/>
                    <a:gd name="T2" fmla="*/ 2365 w 3635"/>
                    <a:gd name="T3" fmla="*/ 1417 h 4701"/>
                    <a:gd name="T4" fmla="*/ 2500 w 3635"/>
                    <a:gd name="T5" fmla="*/ 1414 h 4701"/>
                    <a:gd name="T6" fmla="*/ 3193 w 3635"/>
                    <a:gd name="T7" fmla="*/ 1490 h 4701"/>
                    <a:gd name="T8" fmla="*/ 3332 w 3635"/>
                    <a:gd name="T9" fmla="*/ 1453 h 4701"/>
                    <a:gd name="T10" fmla="*/ 2904 w 3635"/>
                    <a:gd name="T11" fmla="*/ 1344 h 4701"/>
                    <a:gd name="T12" fmla="*/ 2345 w 3635"/>
                    <a:gd name="T13" fmla="*/ 1358 h 4701"/>
                    <a:gd name="T14" fmla="*/ 2555 w 3635"/>
                    <a:gd name="T15" fmla="*/ 1321 h 4701"/>
                    <a:gd name="T16" fmla="*/ 3115 w 3635"/>
                    <a:gd name="T17" fmla="*/ 1087 h 4701"/>
                    <a:gd name="T18" fmla="*/ 3164 w 3635"/>
                    <a:gd name="T19" fmla="*/ 986 h 4701"/>
                    <a:gd name="T20" fmla="*/ 2816 w 3635"/>
                    <a:gd name="T21" fmla="*/ 1081 h 4701"/>
                    <a:gd name="T22" fmla="*/ 2629 w 3635"/>
                    <a:gd name="T23" fmla="*/ 1209 h 4701"/>
                    <a:gd name="T24" fmla="*/ 2181 w 3635"/>
                    <a:gd name="T25" fmla="*/ 1292 h 4701"/>
                    <a:gd name="T26" fmla="*/ 2603 w 3635"/>
                    <a:gd name="T27" fmla="*/ 126 h 4701"/>
                    <a:gd name="T28" fmla="*/ 2312 w 3635"/>
                    <a:gd name="T29" fmla="*/ 78 h 4701"/>
                    <a:gd name="T30" fmla="*/ 1847 w 3635"/>
                    <a:gd name="T31" fmla="*/ 174 h 4701"/>
                    <a:gd name="T32" fmla="*/ 1664 w 3635"/>
                    <a:gd name="T33" fmla="*/ 170 h 4701"/>
                    <a:gd name="T34" fmla="*/ 1483 w 3635"/>
                    <a:gd name="T35" fmla="*/ 165 h 4701"/>
                    <a:gd name="T36" fmla="*/ 893 w 3635"/>
                    <a:gd name="T37" fmla="*/ 359 h 4701"/>
                    <a:gd name="T38" fmla="*/ 1466 w 3635"/>
                    <a:gd name="T39" fmla="*/ 1398 h 4701"/>
                    <a:gd name="T40" fmla="*/ 115 w 3635"/>
                    <a:gd name="T41" fmla="*/ 2775 h 4701"/>
                    <a:gd name="T42" fmla="*/ 402 w 3635"/>
                    <a:gd name="T43" fmla="*/ 4149 h 4701"/>
                    <a:gd name="T44" fmla="*/ 1817 w 3635"/>
                    <a:gd name="T45" fmla="*/ 4701 h 4701"/>
                    <a:gd name="T46" fmla="*/ 3515 w 3635"/>
                    <a:gd name="T47" fmla="*/ 3556 h 4701"/>
                    <a:gd name="T48" fmla="*/ 3250 w 3635"/>
                    <a:gd name="T49" fmla="*/ 2043 h 4701"/>
                    <a:gd name="T50" fmla="*/ 1605 w 3635"/>
                    <a:gd name="T51" fmla="*/ 329 h 4701"/>
                    <a:gd name="T52" fmla="*/ 1781 w 3635"/>
                    <a:gd name="T53" fmla="*/ 333 h 4701"/>
                    <a:gd name="T54" fmla="*/ 1970 w 3635"/>
                    <a:gd name="T55" fmla="*/ 338 h 4701"/>
                    <a:gd name="T56" fmla="*/ 2287 w 3635"/>
                    <a:gd name="T57" fmla="*/ 306 h 4701"/>
                    <a:gd name="T58" fmla="*/ 2077 w 3635"/>
                    <a:gd name="T59" fmla="*/ 444 h 4701"/>
                    <a:gd name="T60" fmla="*/ 1157 w 3635"/>
                    <a:gd name="T61" fmla="*/ 446 h 4701"/>
                    <a:gd name="T62" fmla="*/ 1605 w 3635"/>
                    <a:gd name="T63" fmla="*/ 329 h 4701"/>
                    <a:gd name="T64" fmla="*/ 1874 w 3635"/>
                    <a:gd name="T65" fmla="*/ 3776 h 4701"/>
                    <a:gd name="T66" fmla="*/ 1874 w 3635"/>
                    <a:gd name="T67" fmla="*/ 4034 h 4701"/>
                    <a:gd name="T68" fmla="*/ 1717 w 3635"/>
                    <a:gd name="T69" fmla="*/ 4034 h 4701"/>
                    <a:gd name="T70" fmla="*/ 1717 w 3635"/>
                    <a:gd name="T71" fmla="*/ 3786 h 4701"/>
                    <a:gd name="T72" fmla="*/ 1340 w 3635"/>
                    <a:gd name="T73" fmla="*/ 3677 h 4701"/>
                    <a:gd name="T74" fmla="*/ 1400 w 3635"/>
                    <a:gd name="T75" fmla="*/ 3510 h 4701"/>
                    <a:gd name="T76" fmla="*/ 1755 w 3635"/>
                    <a:gd name="T77" fmla="*/ 3617 h 4701"/>
                    <a:gd name="T78" fmla="*/ 2034 w 3635"/>
                    <a:gd name="T79" fmla="*/ 3374 h 4701"/>
                    <a:gd name="T80" fmla="*/ 1769 w 3635"/>
                    <a:gd name="T81" fmla="*/ 3079 h 4701"/>
                    <a:gd name="T82" fmla="*/ 1360 w 3635"/>
                    <a:gd name="T83" fmla="*/ 2647 h 4701"/>
                    <a:gd name="T84" fmla="*/ 1732 w 3635"/>
                    <a:gd name="T85" fmla="*/ 2248 h 4701"/>
                    <a:gd name="T86" fmla="*/ 1732 w 3635"/>
                    <a:gd name="T87" fmla="*/ 2000 h 4701"/>
                    <a:gd name="T88" fmla="*/ 1889 w 3635"/>
                    <a:gd name="T89" fmla="*/ 2000 h 4701"/>
                    <a:gd name="T90" fmla="*/ 1888 w 3635"/>
                    <a:gd name="T91" fmla="*/ 2240 h 4701"/>
                    <a:gd name="T92" fmla="*/ 2211 w 3635"/>
                    <a:gd name="T93" fmla="*/ 2327 h 4701"/>
                    <a:gd name="T94" fmla="*/ 2149 w 3635"/>
                    <a:gd name="T95" fmla="*/ 2491 h 4701"/>
                    <a:gd name="T96" fmla="*/ 1836 w 3635"/>
                    <a:gd name="T97" fmla="*/ 2404 h 4701"/>
                    <a:gd name="T98" fmla="*/ 1589 w 3635"/>
                    <a:gd name="T99" fmla="*/ 2620 h 4701"/>
                    <a:gd name="T100" fmla="*/ 1881 w 3635"/>
                    <a:gd name="T101" fmla="*/ 2902 h 4701"/>
                    <a:gd name="T102" fmla="*/ 2265 w 3635"/>
                    <a:gd name="T103" fmla="*/ 3354 h 4701"/>
                    <a:gd name="T104" fmla="*/ 1874 w 3635"/>
                    <a:gd name="T105" fmla="*/ 3776 h 4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635" h="4701">
                      <a:moveTo>
                        <a:pt x="3250" y="2043"/>
                      </a:moveTo>
                      <a:cubicBezTo>
                        <a:pt x="3034" y="1723"/>
                        <a:pt x="2729" y="1509"/>
                        <a:pt x="2365" y="1417"/>
                      </a:cubicBezTo>
                      <a:cubicBezTo>
                        <a:pt x="2410" y="1417"/>
                        <a:pt x="2456" y="1416"/>
                        <a:pt x="2500" y="1414"/>
                      </a:cubicBezTo>
                      <a:cubicBezTo>
                        <a:pt x="2679" y="1408"/>
                        <a:pt x="3072" y="1316"/>
                        <a:pt x="3193" y="1490"/>
                      </a:cubicBezTo>
                      <a:cubicBezTo>
                        <a:pt x="3217" y="1524"/>
                        <a:pt x="3342" y="1468"/>
                        <a:pt x="3332" y="1453"/>
                      </a:cubicBezTo>
                      <a:cubicBezTo>
                        <a:pt x="3242" y="1324"/>
                        <a:pt x="3042" y="1341"/>
                        <a:pt x="2904" y="1344"/>
                      </a:cubicBezTo>
                      <a:cubicBezTo>
                        <a:pt x="2730" y="1349"/>
                        <a:pt x="2528" y="1384"/>
                        <a:pt x="2345" y="1358"/>
                      </a:cubicBezTo>
                      <a:cubicBezTo>
                        <a:pt x="2415" y="1351"/>
                        <a:pt x="2485" y="1340"/>
                        <a:pt x="2555" y="1321"/>
                      </a:cubicBezTo>
                      <a:cubicBezTo>
                        <a:pt x="2757" y="1266"/>
                        <a:pt x="2892" y="1086"/>
                        <a:pt x="3115" y="1087"/>
                      </a:cubicBezTo>
                      <a:cubicBezTo>
                        <a:pt x="3139" y="1081"/>
                        <a:pt x="3202" y="987"/>
                        <a:pt x="3164" y="986"/>
                      </a:cubicBezTo>
                      <a:cubicBezTo>
                        <a:pt x="3034" y="986"/>
                        <a:pt x="2929" y="1016"/>
                        <a:pt x="2816" y="1081"/>
                      </a:cubicBezTo>
                      <a:cubicBezTo>
                        <a:pt x="2751" y="1118"/>
                        <a:pt x="2692" y="1168"/>
                        <a:pt x="2629" y="1209"/>
                      </a:cubicBezTo>
                      <a:cubicBezTo>
                        <a:pt x="2499" y="1292"/>
                        <a:pt x="2336" y="1296"/>
                        <a:pt x="2181" y="1292"/>
                      </a:cubicBezTo>
                      <a:cubicBezTo>
                        <a:pt x="2457" y="910"/>
                        <a:pt x="2694" y="338"/>
                        <a:pt x="2603" y="126"/>
                      </a:cubicBezTo>
                      <a:cubicBezTo>
                        <a:pt x="2560" y="25"/>
                        <a:pt x="2452" y="0"/>
                        <a:pt x="2312" y="78"/>
                      </a:cubicBezTo>
                      <a:cubicBezTo>
                        <a:pt x="2162" y="163"/>
                        <a:pt x="1992" y="174"/>
                        <a:pt x="1847" y="174"/>
                      </a:cubicBezTo>
                      <a:cubicBezTo>
                        <a:pt x="1786" y="174"/>
                        <a:pt x="1724" y="172"/>
                        <a:pt x="1664" y="170"/>
                      </a:cubicBezTo>
                      <a:cubicBezTo>
                        <a:pt x="1603" y="167"/>
                        <a:pt x="1542" y="165"/>
                        <a:pt x="1483" y="165"/>
                      </a:cubicBezTo>
                      <a:cubicBezTo>
                        <a:pt x="1287" y="165"/>
                        <a:pt x="1064" y="188"/>
                        <a:pt x="893" y="359"/>
                      </a:cubicBezTo>
                      <a:cubicBezTo>
                        <a:pt x="759" y="498"/>
                        <a:pt x="939" y="1065"/>
                        <a:pt x="1466" y="1398"/>
                      </a:cubicBezTo>
                      <a:cubicBezTo>
                        <a:pt x="532" y="1536"/>
                        <a:pt x="256" y="2162"/>
                        <a:pt x="115" y="2775"/>
                      </a:cubicBezTo>
                      <a:cubicBezTo>
                        <a:pt x="0" y="3275"/>
                        <a:pt x="105" y="3776"/>
                        <a:pt x="402" y="4149"/>
                      </a:cubicBezTo>
                      <a:cubicBezTo>
                        <a:pt x="686" y="4505"/>
                        <a:pt x="1337" y="4701"/>
                        <a:pt x="1817" y="4701"/>
                      </a:cubicBezTo>
                      <a:cubicBezTo>
                        <a:pt x="2946" y="4701"/>
                        <a:pt x="3375" y="4232"/>
                        <a:pt x="3515" y="3556"/>
                      </a:cubicBezTo>
                      <a:cubicBezTo>
                        <a:pt x="3635" y="3033"/>
                        <a:pt x="3536" y="2467"/>
                        <a:pt x="3250" y="2043"/>
                      </a:cubicBezTo>
                      <a:close/>
                      <a:moveTo>
                        <a:pt x="1605" y="329"/>
                      </a:moveTo>
                      <a:cubicBezTo>
                        <a:pt x="1663" y="329"/>
                        <a:pt x="1722" y="331"/>
                        <a:pt x="1781" y="333"/>
                      </a:cubicBezTo>
                      <a:cubicBezTo>
                        <a:pt x="1844" y="335"/>
                        <a:pt x="1907" y="338"/>
                        <a:pt x="1970" y="338"/>
                      </a:cubicBezTo>
                      <a:cubicBezTo>
                        <a:pt x="2064" y="338"/>
                        <a:pt x="2174" y="332"/>
                        <a:pt x="2287" y="306"/>
                      </a:cubicBezTo>
                      <a:cubicBezTo>
                        <a:pt x="2216" y="349"/>
                        <a:pt x="2145" y="396"/>
                        <a:pt x="2077" y="444"/>
                      </a:cubicBezTo>
                      <a:cubicBezTo>
                        <a:pt x="1745" y="672"/>
                        <a:pt x="1482" y="852"/>
                        <a:pt x="1157" y="446"/>
                      </a:cubicBezTo>
                      <a:cubicBezTo>
                        <a:pt x="1285" y="345"/>
                        <a:pt x="1447" y="329"/>
                        <a:pt x="1605" y="329"/>
                      </a:cubicBezTo>
                      <a:close/>
                      <a:moveTo>
                        <a:pt x="1874" y="3776"/>
                      </a:moveTo>
                      <a:lnTo>
                        <a:pt x="1874" y="4034"/>
                      </a:lnTo>
                      <a:lnTo>
                        <a:pt x="1717" y="4034"/>
                      </a:lnTo>
                      <a:lnTo>
                        <a:pt x="1717" y="3786"/>
                      </a:lnTo>
                      <a:cubicBezTo>
                        <a:pt x="1574" y="3783"/>
                        <a:pt x="1427" y="3738"/>
                        <a:pt x="1340" y="3677"/>
                      </a:cubicBezTo>
                      <a:lnTo>
                        <a:pt x="1400" y="3510"/>
                      </a:lnTo>
                      <a:cubicBezTo>
                        <a:pt x="1487" y="3567"/>
                        <a:pt x="1616" y="3617"/>
                        <a:pt x="1755" y="3617"/>
                      </a:cubicBezTo>
                      <a:cubicBezTo>
                        <a:pt x="1930" y="3617"/>
                        <a:pt x="2034" y="3515"/>
                        <a:pt x="2034" y="3374"/>
                      </a:cubicBezTo>
                      <a:cubicBezTo>
                        <a:pt x="2034" y="3238"/>
                        <a:pt x="1953" y="3153"/>
                        <a:pt x="1769" y="3079"/>
                      </a:cubicBezTo>
                      <a:cubicBezTo>
                        <a:pt x="1517" y="2979"/>
                        <a:pt x="1360" y="2863"/>
                        <a:pt x="1360" y="2647"/>
                      </a:cubicBezTo>
                      <a:cubicBezTo>
                        <a:pt x="1360" y="2441"/>
                        <a:pt x="1506" y="2285"/>
                        <a:pt x="1732" y="2248"/>
                      </a:cubicBezTo>
                      <a:lnTo>
                        <a:pt x="1732" y="2000"/>
                      </a:lnTo>
                      <a:lnTo>
                        <a:pt x="1889" y="2000"/>
                      </a:lnTo>
                      <a:lnTo>
                        <a:pt x="1888" y="2240"/>
                      </a:lnTo>
                      <a:cubicBezTo>
                        <a:pt x="2035" y="2245"/>
                        <a:pt x="2136" y="2285"/>
                        <a:pt x="2211" y="2327"/>
                      </a:cubicBezTo>
                      <a:lnTo>
                        <a:pt x="2149" y="2491"/>
                      </a:lnTo>
                      <a:cubicBezTo>
                        <a:pt x="2097" y="2461"/>
                        <a:pt x="1995" y="2404"/>
                        <a:pt x="1836" y="2404"/>
                      </a:cubicBezTo>
                      <a:cubicBezTo>
                        <a:pt x="1645" y="2404"/>
                        <a:pt x="1589" y="2518"/>
                        <a:pt x="1589" y="2620"/>
                      </a:cubicBezTo>
                      <a:cubicBezTo>
                        <a:pt x="1589" y="2746"/>
                        <a:pt x="1665" y="2811"/>
                        <a:pt x="1881" y="2902"/>
                      </a:cubicBezTo>
                      <a:cubicBezTo>
                        <a:pt x="2136" y="3007"/>
                        <a:pt x="2265" y="3133"/>
                        <a:pt x="2265" y="3354"/>
                      </a:cubicBezTo>
                      <a:cubicBezTo>
                        <a:pt x="2265" y="3552"/>
                        <a:pt x="2129" y="3736"/>
                        <a:pt x="1874" y="3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21" name="íšļiḍe"/>
                <p:cNvSpPr/>
                <p:nvPr/>
              </p:nvSpPr>
              <p:spPr bwMode="auto">
                <a:xfrm>
                  <a:off x="5437151" y="6158245"/>
                  <a:ext cx="298591" cy="298134"/>
                </a:xfrm>
                <a:custGeom>
                  <a:avLst/>
                  <a:gdLst>
                    <a:gd name="connsiteX0" fmla="*/ 441914 w 600088"/>
                    <a:gd name="connsiteY0" fmla="*/ 207174 h 599171"/>
                    <a:gd name="connsiteX1" fmla="*/ 245963 w 600088"/>
                    <a:gd name="connsiteY1" fmla="*/ 459997 h 599171"/>
                    <a:gd name="connsiteX2" fmla="*/ 300172 w 600088"/>
                    <a:gd name="connsiteY2" fmla="*/ 468901 h 599171"/>
                    <a:gd name="connsiteX3" fmla="*/ 469605 w 600088"/>
                    <a:gd name="connsiteY3" fmla="*/ 299727 h 599171"/>
                    <a:gd name="connsiteX4" fmla="*/ 441914 w 600088"/>
                    <a:gd name="connsiteY4" fmla="*/ 207174 h 599171"/>
                    <a:gd name="connsiteX5" fmla="*/ 440271 w 600088"/>
                    <a:gd name="connsiteY5" fmla="*/ 132663 h 599171"/>
                    <a:gd name="connsiteX6" fmla="*/ 459045 w 600088"/>
                    <a:gd name="connsiteY6" fmla="*/ 153048 h 599171"/>
                    <a:gd name="connsiteX7" fmla="*/ 516539 w 600088"/>
                    <a:gd name="connsiteY7" fmla="*/ 299727 h 599171"/>
                    <a:gd name="connsiteX8" fmla="*/ 300172 w 600088"/>
                    <a:gd name="connsiteY8" fmla="*/ 515763 h 599171"/>
                    <a:gd name="connsiteX9" fmla="*/ 197856 w 600088"/>
                    <a:gd name="connsiteY9" fmla="*/ 490223 h 599171"/>
                    <a:gd name="connsiteX10" fmla="*/ 173450 w 600088"/>
                    <a:gd name="connsiteY10" fmla="*/ 477102 h 599171"/>
                    <a:gd name="connsiteX11" fmla="*/ 300142 w 600088"/>
                    <a:gd name="connsiteY11" fmla="*/ 130494 h 599171"/>
                    <a:gd name="connsiteX12" fmla="*/ 130698 w 600088"/>
                    <a:gd name="connsiteY12" fmla="*/ 299708 h 599171"/>
                    <a:gd name="connsiteX13" fmla="*/ 158157 w 600088"/>
                    <a:gd name="connsiteY13" fmla="*/ 392284 h 599171"/>
                    <a:gd name="connsiteX14" fmla="*/ 354120 w 600088"/>
                    <a:gd name="connsiteY14" fmla="*/ 139166 h 599171"/>
                    <a:gd name="connsiteX15" fmla="*/ 300142 w 600088"/>
                    <a:gd name="connsiteY15" fmla="*/ 130494 h 599171"/>
                    <a:gd name="connsiteX16" fmla="*/ 300142 w 600088"/>
                    <a:gd name="connsiteY16" fmla="*/ 83620 h 599171"/>
                    <a:gd name="connsiteX17" fmla="*/ 402231 w 600088"/>
                    <a:gd name="connsiteY17" fmla="*/ 109166 h 599171"/>
                    <a:gd name="connsiteX18" fmla="*/ 426638 w 600088"/>
                    <a:gd name="connsiteY18" fmla="*/ 122291 h 599171"/>
                    <a:gd name="connsiteX19" fmla="*/ 160034 w 600088"/>
                    <a:gd name="connsiteY19" fmla="*/ 466579 h 599171"/>
                    <a:gd name="connsiteX20" fmla="*/ 141259 w 600088"/>
                    <a:gd name="connsiteY20" fmla="*/ 446423 h 599171"/>
                    <a:gd name="connsiteX21" fmla="*/ 83761 w 600088"/>
                    <a:gd name="connsiteY21" fmla="*/ 299708 h 599171"/>
                    <a:gd name="connsiteX22" fmla="*/ 300142 w 600088"/>
                    <a:gd name="connsiteY22" fmla="*/ 83620 h 599171"/>
                    <a:gd name="connsiteX23" fmla="*/ 300161 w 600088"/>
                    <a:gd name="connsiteY23" fmla="*/ 46865 h 599171"/>
                    <a:gd name="connsiteX24" fmla="*/ 46937 w 600088"/>
                    <a:gd name="connsiteY24" fmla="*/ 299703 h 599171"/>
                    <a:gd name="connsiteX25" fmla="*/ 300161 w 600088"/>
                    <a:gd name="connsiteY25" fmla="*/ 552306 h 599171"/>
                    <a:gd name="connsiteX26" fmla="*/ 553151 w 600088"/>
                    <a:gd name="connsiteY26" fmla="*/ 299703 h 599171"/>
                    <a:gd name="connsiteX27" fmla="*/ 300161 w 600088"/>
                    <a:gd name="connsiteY27" fmla="*/ 46865 h 599171"/>
                    <a:gd name="connsiteX28" fmla="*/ 300161 w 600088"/>
                    <a:gd name="connsiteY28" fmla="*/ 0 h 599171"/>
                    <a:gd name="connsiteX29" fmla="*/ 600088 w 600088"/>
                    <a:gd name="connsiteY29" fmla="*/ 299703 h 599171"/>
                    <a:gd name="connsiteX30" fmla="*/ 300161 w 600088"/>
                    <a:gd name="connsiteY30" fmla="*/ 599171 h 599171"/>
                    <a:gd name="connsiteX31" fmla="*/ 0 w 600088"/>
                    <a:gd name="connsiteY31" fmla="*/ 299703 h 599171"/>
                    <a:gd name="connsiteX32" fmla="*/ 300161 w 600088"/>
                    <a:gd name="connsiteY32" fmla="*/ 0 h 599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0088" h="599171">
                      <a:moveTo>
                        <a:pt x="441914" y="207174"/>
                      </a:moveTo>
                      <a:lnTo>
                        <a:pt x="245963" y="459997"/>
                      </a:lnTo>
                      <a:cubicBezTo>
                        <a:pt x="263329" y="465855"/>
                        <a:pt x="281633" y="468901"/>
                        <a:pt x="300172" y="468901"/>
                      </a:cubicBezTo>
                      <a:cubicBezTo>
                        <a:pt x="393571" y="468901"/>
                        <a:pt x="469605" y="392984"/>
                        <a:pt x="469605" y="299727"/>
                      </a:cubicBezTo>
                      <a:cubicBezTo>
                        <a:pt x="469605" y="266455"/>
                        <a:pt x="459983" y="234354"/>
                        <a:pt x="441914" y="207174"/>
                      </a:cubicBezTo>
                      <a:close/>
                      <a:moveTo>
                        <a:pt x="440271" y="132663"/>
                      </a:moveTo>
                      <a:lnTo>
                        <a:pt x="459045" y="153048"/>
                      </a:lnTo>
                      <a:cubicBezTo>
                        <a:pt x="496123" y="193116"/>
                        <a:pt x="516539" y="245133"/>
                        <a:pt x="516539" y="299727"/>
                      </a:cubicBezTo>
                      <a:cubicBezTo>
                        <a:pt x="516539" y="418758"/>
                        <a:pt x="419385" y="515763"/>
                        <a:pt x="300172" y="515763"/>
                      </a:cubicBezTo>
                      <a:cubicBezTo>
                        <a:pt x="264502" y="515763"/>
                        <a:pt x="229067" y="506859"/>
                        <a:pt x="197856" y="490223"/>
                      </a:cubicBezTo>
                      <a:lnTo>
                        <a:pt x="173450" y="477102"/>
                      </a:lnTo>
                      <a:close/>
                      <a:moveTo>
                        <a:pt x="300142" y="130494"/>
                      </a:moveTo>
                      <a:cubicBezTo>
                        <a:pt x="206737" y="130494"/>
                        <a:pt x="130698" y="206429"/>
                        <a:pt x="130698" y="299708"/>
                      </a:cubicBezTo>
                      <a:cubicBezTo>
                        <a:pt x="130698" y="332754"/>
                        <a:pt x="140320" y="364863"/>
                        <a:pt x="158157" y="392284"/>
                      </a:cubicBezTo>
                      <a:lnTo>
                        <a:pt x="354120" y="139166"/>
                      </a:lnTo>
                      <a:cubicBezTo>
                        <a:pt x="336753" y="133306"/>
                        <a:pt x="318448" y="130494"/>
                        <a:pt x="300142" y="130494"/>
                      </a:cubicBezTo>
                      <a:close/>
                      <a:moveTo>
                        <a:pt x="300142" y="83620"/>
                      </a:moveTo>
                      <a:cubicBezTo>
                        <a:pt x="335580" y="83620"/>
                        <a:pt x="371017" y="92292"/>
                        <a:pt x="402231" y="109166"/>
                      </a:cubicBezTo>
                      <a:lnTo>
                        <a:pt x="426638" y="122291"/>
                      </a:lnTo>
                      <a:lnTo>
                        <a:pt x="160034" y="466579"/>
                      </a:lnTo>
                      <a:lnTo>
                        <a:pt x="141259" y="446423"/>
                      </a:lnTo>
                      <a:cubicBezTo>
                        <a:pt x="104179" y="406346"/>
                        <a:pt x="83761" y="354082"/>
                        <a:pt x="83761" y="299708"/>
                      </a:cubicBezTo>
                      <a:cubicBezTo>
                        <a:pt x="83761" y="180414"/>
                        <a:pt x="180687" y="83620"/>
                        <a:pt x="300142" y="83620"/>
                      </a:cubicBezTo>
                      <a:close/>
                      <a:moveTo>
                        <a:pt x="300161" y="46865"/>
                      </a:moveTo>
                      <a:cubicBezTo>
                        <a:pt x="160524" y="46865"/>
                        <a:pt x="46937" y="160279"/>
                        <a:pt x="46937" y="299703"/>
                      </a:cubicBezTo>
                      <a:cubicBezTo>
                        <a:pt x="46937" y="439127"/>
                        <a:pt x="160524" y="552306"/>
                        <a:pt x="300161" y="552306"/>
                      </a:cubicBezTo>
                      <a:cubicBezTo>
                        <a:pt x="439799" y="552306"/>
                        <a:pt x="553151" y="439127"/>
                        <a:pt x="553151" y="299703"/>
                      </a:cubicBezTo>
                      <a:cubicBezTo>
                        <a:pt x="553151" y="160279"/>
                        <a:pt x="439799" y="46865"/>
                        <a:pt x="300161" y="46865"/>
                      </a:cubicBezTo>
                      <a:close/>
                      <a:moveTo>
                        <a:pt x="300161" y="0"/>
                      </a:moveTo>
                      <a:cubicBezTo>
                        <a:pt x="465614" y="0"/>
                        <a:pt x="600088" y="134503"/>
                        <a:pt x="600088" y="299703"/>
                      </a:cubicBezTo>
                      <a:cubicBezTo>
                        <a:pt x="600088" y="464902"/>
                        <a:pt x="465614" y="599171"/>
                        <a:pt x="300161" y="599171"/>
                      </a:cubicBezTo>
                      <a:cubicBezTo>
                        <a:pt x="134709" y="599171"/>
                        <a:pt x="0" y="464902"/>
                        <a:pt x="0" y="299703"/>
                      </a:cubicBezTo>
                      <a:cubicBezTo>
                        <a:pt x="0" y="134503"/>
                        <a:pt x="134709" y="0"/>
                        <a:pt x="3001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22" name="iśḷíḑe"/>
                <p:cNvSpPr/>
                <p:nvPr/>
              </p:nvSpPr>
              <p:spPr bwMode="auto">
                <a:xfrm>
                  <a:off x="7843240" y="3956435"/>
                  <a:ext cx="374975" cy="335728"/>
                </a:xfrm>
                <a:custGeom>
                  <a:avLst/>
                  <a:gdLst>
                    <a:gd name="connsiteX0" fmla="*/ 428791 w 608133"/>
                    <a:gd name="connsiteY0" fmla="*/ 468343 h 544483"/>
                    <a:gd name="connsiteX1" fmla="*/ 506412 w 608133"/>
                    <a:gd name="connsiteY1" fmla="*/ 468343 h 544483"/>
                    <a:gd name="connsiteX2" fmla="*/ 516115 w 608133"/>
                    <a:gd name="connsiteY2" fmla="*/ 478046 h 544483"/>
                    <a:gd name="connsiteX3" fmla="*/ 506412 w 608133"/>
                    <a:gd name="connsiteY3" fmla="*/ 487748 h 544483"/>
                    <a:gd name="connsiteX4" fmla="*/ 428791 w 608133"/>
                    <a:gd name="connsiteY4" fmla="*/ 487748 h 544483"/>
                    <a:gd name="connsiteX5" fmla="*/ 419088 w 608133"/>
                    <a:gd name="connsiteY5" fmla="*/ 478046 h 544483"/>
                    <a:gd name="connsiteX6" fmla="*/ 428791 w 608133"/>
                    <a:gd name="connsiteY6" fmla="*/ 468343 h 544483"/>
                    <a:gd name="connsiteX7" fmla="*/ 313720 w 608133"/>
                    <a:gd name="connsiteY7" fmla="*/ 321170 h 544483"/>
                    <a:gd name="connsiteX8" fmla="*/ 313720 w 608133"/>
                    <a:gd name="connsiteY8" fmla="*/ 385788 h 544483"/>
                    <a:gd name="connsiteX9" fmla="*/ 355439 w 608133"/>
                    <a:gd name="connsiteY9" fmla="*/ 352752 h 544483"/>
                    <a:gd name="connsiteX10" fmla="*/ 313720 w 608133"/>
                    <a:gd name="connsiteY10" fmla="*/ 321170 h 544483"/>
                    <a:gd name="connsiteX11" fmla="*/ 294315 w 608133"/>
                    <a:gd name="connsiteY11" fmla="*/ 233494 h 544483"/>
                    <a:gd name="connsiteX12" fmla="*/ 252693 w 608133"/>
                    <a:gd name="connsiteY12" fmla="*/ 266530 h 544483"/>
                    <a:gd name="connsiteX13" fmla="*/ 294315 w 608133"/>
                    <a:gd name="connsiteY13" fmla="*/ 298112 h 544483"/>
                    <a:gd name="connsiteX14" fmla="*/ 304018 w 608133"/>
                    <a:gd name="connsiteY14" fmla="*/ 188833 h 544483"/>
                    <a:gd name="connsiteX15" fmla="*/ 313720 w 608133"/>
                    <a:gd name="connsiteY15" fmla="*/ 198521 h 544483"/>
                    <a:gd name="connsiteX16" fmla="*/ 313720 w 608133"/>
                    <a:gd name="connsiteY16" fmla="*/ 214022 h 544483"/>
                    <a:gd name="connsiteX17" fmla="*/ 374843 w 608133"/>
                    <a:gd name="connsiteY17" fmla="*/ 266530 h 544483"/>
                    <a:gd name="connsiteX18" fmla="*/ 365141 w 608133"/>
                    <a:gd name="connsiteY18" fmla="*/ 276218 h 544483"/>
                    <a:gd name="connsiteX19" fmla="*/ 355439 w 608133"/>
                    <a:gd name="connsiteY19" fmla="*/ 266530 h 544483"/>
                    <a:gd name="connsiteX20" fmla="*/ 313720 w 608133"/>
                    <a:gd name="connsiteY20" fmla="*/ 233494 h 544483"/>
                    <a:gd name="connsiteX21" fmla="*/ 313720 w 608133"/>
                    <a:gd name="connsiteY21" fmla="*/ 301406 h 544483"/>
                    <a:gd name="connsiteX22" fmla="*/ 374843 w 608133"/>
                    <a:gd name="connsiteY22" fmla="*/ 352752 h 544483"/>
                    <a:gd name="connsiteX23" fmla="*/ 313720 w 608133"/>
                    <a:gd name="connsiteY23" fmla="*/ 405261 h 544483"/>
                    <a:gd name="connsiteX24" fmla="*/ 313720 w 608133"/>
                    <a:gd name="connsiteY24" fmla="*/ 420761 h 544483"/>
                    <a:gd name="connsiteX25" fmla="*/ 304018 w 608133"/>
                    <a:gd name="connsiteY25" fmla="*/ 430449 h 544483"/>
                    <a:gd name="connsiteX26" fmla="*/ 294315 w 608133"/>
                    <a:gd name="connsiteY26" fmla="*/ 420761 h 544483"/>
                    <a:gd name="connsiteX27" fmla="*/ 294315 w 608133"/>
                    <a:gd name="connsiteY27" fmla="*/ 405261 h 544483"/>
                    <a:gd name="connsiteX28" fmla="*/ 233289 w 608133"/>
                    <a:gd name="connsiteY28" fmla="*/ 352752 h 544483"/>
                    <a:gd name="connsiteX29" fmla="*/ 242991 w 608133"/>
                    <a:gd name="connsiteY29" fmla="*/ 343064 h 544483"/>
                    <a:gd name="connsiteX30" fmla="*/ 252693 w 608133"/>
                    <a:gd name="connsiteY30" fmla="*/ 352752 h 544483"/>
                    <a:gd name="connsiteX31" fmla="*/ 294315 w 608133"/>
                    <a:gd name="connsiteY31" fmla="*/ 385788 h 544483"/>
                    <a:gd name="connsiteX32" fmla="*/ 294315 w 608133"/>
                    <a:gd name="connsiteY32" fmla="*/ 317779 h 544483"/>
                    <a:gd name="connsiteX33" fmla="*/ 233289 w 608133"/>
                    <a:gd name="connsiteY33" fmla="*/ 266530 h 544483"/>
                    <a:gd name="connsiteX34" fmla="*/ 294315 w 608133"/>
                    <a:gd name="connsiteY34" fmla="*/ 214022 h 544483"/>
                    <a:gd name="connsiteX35" fmla="*/ 294315 w 608133"/>
                    <a:gd name="connsiteY35" fmla="*/ 198521 h 544483"/>
                    <a:gd name="connsiteX36" fmla="*/ 304018 w 608133"/>
                    <a:gd name="connsiteY36" fmla="*/ 188833 h 544483"/>
                    <a:gd name="connsiteX37" fmla="*/ 278303 w 608133"/>
                    <a:gd name="connsiteY37" fmla="*/ 143193 h 544483"/>
                    <a:gd name="connsiteX38" fmla="*/ 46869 w 608133"/>
                    <a:gd name="connsiteY38" fmla="*/ 468333 h 544483"/>
                    <a:gd name="connsiteX39" fmla="*/ 62880 w 608133"/>
                    <a:gd name="connsiteY39" fmla="*/ 468333 h 544483"/>
                    <a:gd name="connsiteX40" fmla="*/ 72584 w 608133"/>
                    <a:gd name="connsiteY40" fmla="*/ 478021 h 544483"/>
                    <a:gd name="connsiteX41" fmla="*/ 62880 w 608133"/>
                    <a:gd name="connsiteY41" fmla="*/ 487710 h 544483"/>
                    <a:gd name="connsiteX42" fmla="*/ 37262 w 608133"/>
                    <a:gd name="connsiteY42" fmla="*/ 487710 h 544483"/>
                    <a:gd name="connsiteX43" fmla="*/ 19407 w 608133"/>
                    <a:gd name="connsiteY43" fmla="*/ 506408 h 544483"/>
                    <a:gd name="connsiteX44" fmla="*/ 38233 w 608133"/>
                    <a:gd name="connsiteY44" fmla="*/ 525106 h 544483"/>
                    <a:gd name="connsiteX45" fmla="*/ 569900 w 608133"/>
                    <a:gd name="connsiteY45" fmla="*/ 525106 h 544483"/>
                    <a:gd name="connsiteX46" fmla="*/ 588726 w 608133"/>
                    <a:gd name="connsiteY46" fmla="*/ 506408 h 544483"/>
                    <a:gd name="connsiteX47" fmla="*/ 570871 w 608133"/>
                    <a:gd name="connsiteY47" fmla="*/ 487710 h 544483"/>
                    <a:gd name="connsiteX48" fmla="*/ 545253 w 608133"/>
                    <a:gd name="connsiteY48" fmla="*/ 487710 h 544483"/>
                    <a:gd name="connsiteX49" fmla="*/ 535549 w 608133"/>
                    <a:gd name="connsiteY49" fmla="*/ 478021 h 544483"/>
                    <a:gd name="connsiteX50" fmla="*/ 545253 w 608133"/>
                    <a:gd name="connsiteY50" fmla="*/ 468333 h 544483"/>
                    <a:gd name="connsiteX51" fmla="*/ 561264 w 608133"/>
                    <a:gd name="connsiteY51" fmla="*/ 468333 h 544483"/>
                    <a:gd name="connsiteX52" fmla="*/ 329733 w 608133"/>
                    <a:gd name="connsiteY52" fmla="*/ 143193 h 544483"/>
                    <a:gd name="connsiteX53" fmla="*/ 232696 w 608133"/>
                    <a:gd name="connsiteY53" fmla="*/ 19377 h 544483"/>
                    <a:gd name="connsiteX54" fmla="*/ 282670 w 608133"/>
                    <a:gd name="connsiteY54" fmla="*/ 123817 h 544483"/>
                    <a:gd name="connsiteX55" fmla="*/ 325366 w 608133"/>
                    <a:gd name="connsiteY55" fmla="*/ 123817 h 544483"/>
                    <a:gd name="connsiteX56" fmla="*/ 375437 w 608133"/>
                    <a:gd name="connsiteY56" fmla="*/ 19377 h 544483"/>
                    <a:gd name="connsiteX57" fmla="*/ 286066 w 608133"/>
                    <a:gd name="connsiteY57" fmla="*/ 19377 h 544483"/>
                    <a:gd name="connsiteX58" fmla="*/ 286066 w 608133"/>
                    <a:gd name="connsiteY58" fmla="*/ 35556 h 544483"/>
                    <a:gd name="connsiteX59" fmla="*/ 276362 w 608133"/>
                    <a:gd name="connsiteY59" fmla="*/ 45244 h 544483"/>
                    <a:gd name="connsiteX60" fmla="*/ 266659 w 608133"/>
                    <a:gd name="connsiteY60" fmla="*/ 35556 h 544483"/>
                    <a:gd name="connsiteX61" fmla="*/ 266659 w 608133"/>
                    <a:gd name="connsiteY61" fmla="*/ 19377 h 544483"/>
                    <a:gd name="connsiteX62" fmla="*/ 217267 w 608133"/>
                    <a:gd name="connsiteY62" fmla="*/ 0 h 544483"/>
                    <a:gd name="connsiteX63" fmla="*/ 390866 w 608133"/>
                    <a:gd name="connsiteY63" fmla="*/ 0 h 544483"/>
                    <a:gd name="connsiteX64" fmla="*/ 399018 w 608133"/>
                    <a:gd name="connsiteY64" fmla="*/ 4553 h 544483"/>
                    <a:gd name="connsiteX65" fmla="*/ 399600 w 608133"/>
                    <a:gd name="connsiteY65" fmla="*/ 13951 h 544483"/>
                    <a:gd name="connsiteX66" fmla="*/ 346909 w 608133"/>
                    <a:gd name="connsiteY66" fmla="*/ 123817 h 544483"/>
                    <a:gd name="connsiteX67" fmla="*/ 360106 w 608133"/>
                    <a:gd name="connsiteY67" fmla="*/ 123817 h 544483"/>
                    <a:gd name="connsiteX68" fmla="*/ 369809 w 608133"/>
                    <a:gd name="connsiteY68" fmla="*/ 133505 h 544483"/>
                    <a:gd name="connsiteX69" fmla="*/ 368160 w 608133"/>
                    <a:gd name="connsiteY69" fmla="*/ 138930 h 544483"/>
                    <a:gd name="connsiteX70" fmla="*/ 504594 w 608133"/>
                    <a:gd name="connsiteY70" fmla="*/ 255578 h 544483"/>
                    <a:gd name="connsiteX71" fmla="*/ 580671 w 608133"/>
                    <a:gd name="connsiteY71" fmla="*/ 469786 h 544483"/>
                    <a:gd name="connsiteX72" fmla="*/ 608133 w 608133"/>
                    <a:gd name="connsiteY72" fmla="*/ 506408 h 544483"/>
                    <a:gd name="connsiteX73" fmla="*/ 569900 w 608133"/>
                    <a:gd name="connsiteY73" fmla="*/ 544483 h 544483"/>
                    <a:gd name="connsiteX74" fmla="*/ 38233 w 608133"/>
                    <a:gd name="connsiteY74" fmla="*/ 544483 h 544483"/>
                    <a:gd name="connsiteX75" fmla="*/ 0 w 608133"/>
                    <a:gd name="connsiteY75" fmla="*/ 506408 h 544483"/>
                    <a:gd name="connsiteX76" fmla="*/ 27365 w 608133"/>
                    <a:gd name="connsiteY76" fmla="*/ 469786 h 544483"/>
                    <a:gd name="connsiteX77" fmla="*/ 103539 w 608133"/>
                    <a:gd name="connsiteY77" fmla="*/ 255578 h 544483"/>
                    <a:gd name="connsiteX78" fmla="*/ 239973 w 608133"/>
                    <a:gd name="connsiteY78" fmla="*/ 138930 h 544483"/>
                    <a:gd name="connsiteX79" fmla="*/ 238324 w 608133"/>
                    <a:gd name="connsiteY79" fmla="*/ 133505 h 544483"/>
                    <a:gd name="connsiteX80" fmla="*/ 248027 w 608133"/>
                    <a:gd name="connsiteY80" fmla="*/ 123817 h 544483"/>
                    <a:gd name="connsiteX81" fmla="*/ 261225 w 608133"/>
                    <a:gd name="connsiteY81" fmla="*/ 123817 h 544483"/>
                    <a:gd name="connsiteX82" fmla="*/ 208533 w 608133"/>
                    <a:gd name="connsiteY82" fmla="*/ 13951 h 544483"/>
                    <a:gd name="connsiteX83" fmla="*/ 209018 w 608133"/>
                    <a:gd name="connsiteY83" fmla="*/ 4553 h 544483"/>
                    <a:gd name="connsiteX84" fmla="*/ 217267 w 608133"/>
                    <a:gd name="connsiteY84" fmla="*/ 0 h 544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608133" h="544483">
                      <a:moveTo>
                        <a:pt x="428791" y="468343"/>
                      </a:moveTo>
                      <a:lnTo>
                        <a:pt x="506412" y="468343"/>
                      </a:lnTo>
                      <a:cubicBezTo>
                        <a:pt x="511749" y="468343"/>
                        <a:pt x="516115" y="472612"/>
                        <a:pt x="516115" y="478046"/>
                      </a:cubicBezTo>
                      <a:cubicBezTo>
                        <a:pt x="516115" y="483382"/>
                        <a:pt x="511749" y="487748"/>
                        <a:pt x="506412" y="487748"/>
                      </a:cubicBezTo>
                      <a:lnTo>
                        <a:pt x="428791" y="487748"/>
                      </a:lnTo>
                      <a:cubicBezTo>
                        <a:pt x="423357" y="487748"/>
                        <a:pt x="419088" y="483382"/>
                        <a:pt x="419088" y="478046"/>
                      </a:cubicBezTo>
                      <a:cubicBezTo>
                        <a:pt x="419088" y="472612"/>
                        <a:pt x="423357" y="468343"/>
                        <a:pt x="428791" y="468343"/>
                      </a:cubicBezTo>
                      <a:close/>
                      <a:moveTo>
                        <a:pt x="313720" y="321170"/>
                      </a:moveTo>
                      <a:lnTo>
                        <a:pt x="313720" y="385788"/>
                      </a:lnTo>
                      <a:cubicBezTo>
                        <a:pt x="334676" y="383657"/>
                        <a:pt x="355439" y="374162"/>
                        <a:pt x="355439" y="352752"/>
                      </a:cubicBezTo>
                      <a:cubicBezTo>
                        <a:pt x="355439" y="332795"/>
                        <a:pt x="342050" y="326401"/>
                        <a:pt x="313720" y="321170"/>
                      </a:cubicBezTo>
                      <a:close/>
                      <a:moveTo>
                        <a:pt x="294315" y="233494"/>
                      </a:moveTo>
                      <a:cubicBezTo>
                        <a:pt x="273456" y="235626"/>
                        <a:pt x="252693" y="245120"/>
                        <a:pt x="252693" y="266530"/>
                      </a:cubicBezTo>
                      <a:cubicBezTo>
                        <a:pt x="252693" y="286487"/>
                        <a:pt x="266082" y="292784"/>
                        <a:pt x="294315" y="298112"/>
                      </a:cubicBezTo>
                      <a:close/>
                      <a:moveTo>
                        <a:pt x="304018" y="188833"/>
                      </a:moveTo>
                      <a:cubicBezTo>
                        <a:pt x="309451" y="188833"/>
                        <a:pt x="313720" y="193193"/>
                        <a:pt x="313720" y="198521"/>
                      </a:cubicBezTo>
                      <a:lnTo>
                        <a:pt x="313720" y="214022"/>
                      </a:lnTo>
                      <a:cubicBezTo>
                        <a:pt x="350685" y="217025"/>
                        <a:pt x="374843" y="237369"/>
                        <a:pt x="374843" y="266530"/>
                      </a:cubicBezTo>
                      <a:cubicBezTo>
                        <a:pt x="374843" y="271858"/>
                        <a:pt x="370477" y="276218"/>
                        <a:pt x="365141" y="276218"/>
                      </a:cubicBezTo>
                      <a:cubicBezTo>
                        <a:pt x="359805" y="276218"/>
                        <a:pt x="355439" y="271858"/>
                        <a:pt x="355439" y="266530"/>
                      </a:cubicBezTo>
                      <a:cubicBezTo>
                        <a:pt x="355439" y="245120"/>
                        <a:pt x="334676" y="235626"/>
                        <a:pt x="313720" y="233494"/>
                      </a:cubicBezTo>
                      <a:lnTo>
                        <a:pt x="313720" y="301406"/>
                      </a:lnTo>
                      <a:cubicBezTo>
                        <a:pt x="342826" y="306444"/>
                        <a:pt x="374843" y="314969"/>
                        <a:pt x="374843" y="352752"/>
                      </a:cubicBezTo>
                      <a:cubicBezTo>
                        <a:pt x="374843" y="381913"/>
                        <a:pt x="350685" y="402257"/>
                        <a:pt x="313720" y="405261"/>
                      </a:cubicBezTo>
                      <a:lnTo>
                        <a:pt x="313720" y="420761"/>
                      </a:lnTo>
                      <a:cubicBezTo>
                        <a:pt x="313720" y="426090"/>
                        <a:pt x="309451" y="430449"/>
                        <a:pt x="304018" y="430449"/>
                      </a:cubicBezTo>
                      <a:cubicBezTo>
                        <a:pt x="298681" y="430449"/>
                        <a:pt x="294315" y="426090"/>
                        <a:pt x="294315" y="420761"/>
                      </a:cubicBezTo>
                      <a:lnTo>
                        <a:pt x="294315" y="405261"/>
                      </a:lnTo>
                      <a:cubicBezTo>
                        <a:pt x="257447" y="402257"/>
                        <a:pt x="233289" y="381913"/>
                        <a:pt x="233289" y="352752"/>
                      </a:cubicBezTo>
                      <a:cubicBezTo>
                        <a:pt x="233289" y="347424"/>
                        <a:pt x="237655" y="343064"/>
                        <a:pt x="242991" y="343064"/>
                      </a:cubicBezTo>
                      <a:cubicBezTo>
                        <a:pt x="248327" y="343064"/>
                        <a:pt x="252693" y="347424"/>
                        <a:pt x="252693" y="352752"/>
                      </a:cubicBezTo>
                      <a:cubicBezTo>
                        <a:pt x="252693" y="374162"/>
                        <a:pt x="273456" y="383657"/>
                        <a:pt x="294315" y="385788"/>
                      </a:cubicBezTo>
                      <a:lnTo>
                        <a:pt x="294315" y="317779"/>
                      </a:lnTo>
                      <a:cubicBezTo>
                        <a:pt x="265306" y="312838"/>
                        <a:pt x="233289" y="304313"/>
                        <a:pt x="233289" y="266530"/>
                      </a:cubicBezTo>
                      <a:cubicBezTo>
                        <a:pt x="233289" y="237369"/>
                        <a:pt x="257447" y="217025"/>
                        <a:pt x="294315" y="214022"/>
                      </a:cubicBezTo>
                      <a:lnTo>
                        <a:pt x="294315" y="198521"/>
                      </a:lnTo>
                      <a:cubicBezTo>
                        <a:pt x="294315" y="193193"/>
                        <a:pt x="298681" y="188833"/>
                        <a:pt x="304018" y="188833"/>
                      </a:cubicBezTo>
                      <a:close/>
                      <a:moveTo>
                        <a:pt x="278303" y="143193"/>
                      </a:moveTo>
                      <a:cubicBezTo>
                        <a:pt x="167972" y="184272"/>
                        <a:pt x="51527" y="310995"/>
                        <a:pt x="46869" y="468333"/>
                      </a:cubicBezTo>
                      <a:lnTo>
                        <a:pt x="62880" y="468333"/>
                      </a:lnTo>
                      <a:cubicBezTo>
                        <a:pt x="68217" y="468333"/>
                        <a:pt x="72584" y="472596"/>
                        <a:pt x="72584" y="478021"/>
                      </a:cubicBezTo>
                      <a:cubicBezTo>
                        <a:pt x="72584" y="483350"/>
                        <a:pt x="68217" y="487710"/>
                        <a:pt x="62880" y="487710"/>
                      </a:cubicBezTo>
                      <a:lnTo>
                        <a:pt x="37262" y="487710"/>
                      </a:lnTo>
                      <a:cubicBezTo>
                        <a:pt x="27267" y="488194"/>
                        <a:pt x="19407" y="496332"/>
                        <a:pt x="19407" y="506408"/>
                      </a:cubicBezTo>
                      <a:cubicBezTo>
                        <a:pt x="19407" y="516678"/>
                        <a:pt x="27850" y="525106"/>
                        <a:pt x="38233" y="525106"/>
                      </a:cubicBezTo>
                      <a:lnTo>
                        <a:pt x="569900" y="525106"/>
                      </a:lnTo>
                      <a:cubicBezTo>
                        <a:pt x="580283" y="525106"/>
                        <a:pt x="588726" y="516678"/>
                        <a:pt x="588726" y="506408"/>
                      </a:cubicBezTo>
                      <a:cubicBezTo>
                        <a:pt x="588726" y="496332"/>
                        <a:pt x="580866" y="488194"/>
                        <a:pt x="570871" y="487710"/>
                      </a:cubicBezTo>
                      <a:lnTo>
                        <a:pt x="545253" y="487710"/>
                      </a:lnTo>
                      <a:cubicBezTo>
                        <a:pt x="539819" y="487710"/>
                        <a:pt x="535549" y="483350"/>
                        <a:pt x="535549" y="478021"/>
                      </a:cubicBezTo>
                      <a:cubicBezTo>
                        <a:pt x="535549" y="472596"/>
                        <a:pt x="539819" y="468333"/>
                        <a:pt x="545253" y="468333"/>
                      </a:cubicBezTo>
                      <a:lnTo>
                        <a:pt x="561264" y="468333"/>
                      </a:lnTo>
                      <a:cubicBezTo>
                        <a:pt x="556606" y="310995"/>
                        <a:pt x="440064" y="184272"/>
                        <a:pt x="329733" y="143193"/>
                      </a:cubicBezTo>
                      <a:close/>
                      <a:moveTo>
                        <a:pt x="232696" y="19377"/>
                      </a:moveTo>
                      <a:lnTo>
                        <a:pt x="282670" y="123817"/>
                      </a:lnTo>
                      <a:lnTo>
                        <a:pt x="325366" y="123817"/>
                      </a:lnTo>
                      <a:lnTo>
                        <a:pt x="375437" y="19377"/>
                      </a:lnTo>
                      <a:lnTo>
                        <a:pt x="286066" y="19377"/>
                      </a:lnTo>
                      <a:lnTo>
                        <a:pt x="286066" y="35556"/>
                      </a:lnTo>
                      <a:cubicBezTo>
                        <a:pt x="286066" y="40885"/>
                        <a:pt x="281699" y="45244"/>
                        <a:pt x="276362" y="45244"/>
                      </a:cubicBezTo>
                      <a:cubicBezTo>
                        <a:pt x="271025" y="45244"/>
                        <a:pt x="266659" y="40885"/>
                        <a:pt x="266659" y="35556"/>
                      </a:cubicBezTo>
                      <a:lnTo>
                        <a:pt x="266659" y="19377"/>
                      </a:lnTo>
                      <a:close/>
                      <a:moveTo>
                        <a:pt x="217267" y="0"/>
                      </a:moveTo>
                      <a:lnTo>
                        <a:pt x="390866" y="0"/>
                      </a:lnTo>
                      <a:cubicBezTo>
                        <a:pt x="394166" y="0"/>
                        <a:pt x="397271" y="1744"/>
                        <a:pt x="399018" y="4553"/>
                      </a:cubicBezTo>
                      <a:cubicBezTo>
                        <a:pt x="400861" y="7363"/>
                        <a:pt x="401055" y="10948"/>
                        <a:pt x="399600" y="13951"/>
                      </a:cubicBezTo>
                      <a:lnTo>
                        <a:pt x="346909" y="123817"/>
                      </a:lnTo>
                      <a:lnTo>
                        <a:pt x="360106" y="123817"/>
                      </a:lnTo>
                      <a:cubicBezTo>
                        <a:pt x="365443" y="123817"/>
                        <a:pt x="369809" y="128176"/>
                        <a:pt x="369809" y="133505"/>
                      </a:cubicBezTo>
                      <a:cubicBezTo>
                        <a:pt x="369809" y="135539"/>
                        <a:pt x="369227" y="137380"/>
                        <a:pt x="368160" y="138930"/>
                      </a:cubicBezTo>
                      <a:cubicBezTo>
                        <a:pt x="419298" y="164798"/>
                        <a:pt x="467720" y="205877"/>
                        <a:pt x="504594" y="255578"/>
                      </a:cubicBezTo>
                      <a:cubicBezTo>
                        <a:pt x="552725" y="320392"/>
                        <a:pt x="578925" y="394217"/>
                        <a:pt x="580671" y="469786"/>
                      </a:cubicBezTo>
                      <a:cubicBezTo>
                        <a:pt x="596586" y="474437"/>
                        <a:pt x="608133" y="489066"/>
                        <a:pt x="608133" y="506408"/>
                      </a:cubicBezTo>
                      <a:cubicBezTo>
                        <a:pt x="608133" y="527432"/>
                        <a:pt x="590957" y="544483"/>
                        <a:pt x="569900" y="544483"/>
                      </a:cubicBezTo>
                      <a:lnTo>
                        <a:pt x="38233" y="544483"/>
                      </a:lnTo>
                      <a:cubicBezTo>
                        <a:pt x="17176" y="544483"/>
                        <a:pt x="0" y="527432"/>
                        <a:pt x="0" y="506408"/>
                      </a:cubicBezTo>
                      <a:cubicBezTo>
                        <a:pt x="0" y="489066"/>
                        <a:pt x="11450" y="474437"/>
                        <a:pt x="27365" y="469786"/>
                      </a:cubicBezTo>
                      <a:cubicBezTo>
                        <a:pt x="29208" y="394217"/>
                        <a:pt x="55408" y="320392"/>
                        <a:pt x="103539" y="255578"/>
                      </a:cubicBezTo>
                      <a:cubicBezTo>
                        <a:pt x="140316" y="205877"/>
                        <a:pt x="188738" y="164798"/>
                        <a:pt x="239973" y="138930"/>
                      </a:cubicBezTo>
                      <a:cubicBezTo>
                        <a:pt x="238906" y="137380"/>
                        <a:pt x="238324" y="135539"/>
                        <a:pt x="238324" y="133505"/>
                      </a:cubicBezTo>
                      <a:cubicBezTo>
                        <a:pt x="238324" y="128176"/>
                        <a:pt x="242593" y="123817"/>
                        <a:pt x="248027" y="123817"/>
                      </a:cubicBezTo>
                      <a:lnTo>
                        <a:pt x="261225" y="123817"/>
                      </a:lnTo>
                      <a:lnTo>
                        <a:pt x="208533" y="13951"/>
                      </a:lnTo>
                      <a:cubicBezTo>
                        <a:pt x="207078" y="10948"/>
                        <a:pt x="207272" y="7363"/>
                        <a:pt x="209018" y="4553"/>
                      </a:cubicBezTo>
                      <a:cubicBezTo>
                        <a:pt x="210862" y="1744"/>
                        <a:pt x="213967" y="0"/>
                        <a:pt x="2172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23" name="iṣļíḋê"/>
                <p:cNvSpPr/>
                <p:nvPr/>
              </p:nvSpPr>
              <p:spPr bwMode="auto">
                <a:xfrm>
                  <a:off x="9103576" y="5489985"/>
                  <a:ext cx="418374" cy="253780"/>
                </a:xfrm>
                <a:custGeom>
                  <a:avLst/>
                  <a:gdLst>
                    <a:gd name="connsiteX0" fmla="*/ 224257 w 604110"/>
                    <a:gd name="connsiteY0" fmla="*/ 90747 h 366446"/>
                    <a:gd name="connsiteX1" fmla="*/ 253606 w 604110"/>
                    <a:gd name="connsiteY1" fmla="*/ 90747 h 366446"/>
                    <a:gd name="connsiteX2" fmla="*/ 301929 w 604110"/>
                    <a:gd name="connsiteY2" fmla="*/ 179700 h 366446"/>
                    <a:gd name="connsiteX3" fmla="*/ 350253 w 604110"/>
                    <a:gd name="connsiteY3" fmla="*/ 90747 h 366446"/>
                    <a:gd name="connsiteX4" fmla="*/ 379854 w 604110"/>
                    <a:gd name="connsiteY4" fmla="*/ 90747 h 366446"/>
                    <a:gd name="connsiteX5" fmla="*/ 344940 w 604110"/>
                    <a:gd name="connsiteY5" fmla="*/ 149375 h 366446"/>
                    <a:gd name="connsiteX6" fmla="*/ 367963 w 604110"/>
                    <a:gd name="connsiteY6" fmla="*/ 149375 h 366446"/>
                    <a:gd name="connsiteX7" fmla="*/ 367963 w 604110"/>
                    <a:gd name="connsiteY7" fmla="*/ 167317 h 366446"/>
                    <a:gd name="connsiteX8" fmla="*/ 334567 w 604110"/>
                    <a:gd name="connsiteY8" fmla="*/ 167317 h 366446"/>
                    <a:gd name="connsiteX9" fmla="*/ 317615 w 604110"/>
                    <a:gd name="connsiteY9" fmla="*/ 196126 h 366446"/>
                    <a:gd name="connsiteX10" fmla="*/ 363662 w 604110"/>
                    <a:gd name="connsiteY10" fmla="*/ 196126 h 366446"/>
                    <a:gd name="connsiteX11" fmla="*/ 363662 w 604110"/>
                    <a:gd name="connsiteY11" fmla="*/ 213815 h 366446"/>
                    <a:gd name="connsiteX12" fmla="*/ 314326 w 604110"/>
                    <a:gd name="connsiteY12" fmla="*/ 213815 h 366446"/>
                    <a:gd name="connsiteX13" fmla="*/ 314326 w 604110"/>
                    <a:gd name="connsiteY13" fmla="*/ 275981 h 366446"/>
                    <a:gd name="connsiteX14" fmla="*/ 289279 w 604110"/>
                    <a:gd name="connsiteY14" fmla="*/ 275981 h 366446"/>
                    <a:gd name="connsiteX15" fmla="*/ 289279 w 604110"/>
                    <a:gd name="connsiteY15" fmla="*/ 213815 h 366446"/>
                    <a:gd name="connsiteX16" fmla="*/ 241461 w 604110"/>
                    <a:gd name="connsiteY16" fmla="*/ 213815 h 366446"/>
                    <a:gd name="connsiteX17" fmla="*/ 241461 w 604110"/>
                    <a:gd name="connsiteY17" fmla="*/ 196126 h 366446"/>
                    <a:gd name="connsiteX18" fmla="*/ 286243 w 604110"/>
                    <a:gd name="connsiteY18" fmla="*/ 196126 h 366446"/>
                    <a:gd name="connsiteX19" fmla="*/ 269292 w 604110"/>
                    <a:gd name="connsiteY19" fmla="*/ 167317 h 366446"/>
                    <a:gd name="connsiteX20" fmla="*/ 235389 w 604110"/>
                    <a:gd name="connsiteY20" fmla="*/ 167317 h 366446"/>
                    <a:gd name="connsiteX21" fmla="*/ 235389 w 604110"/>
                    <a:gd name="connsiteY21" fmla="*/ 149375 h 366446"/>
                    <a:gd name="connsiteX22" fmla="*/ 258919 w 604110"/>
                    <a:gd name="connsiteY22" fmla="*/ 149375 h 366446"/>
                    <a:gd name="connsiteX23" fmla="*/ 301929 w 604110"/>
                    <a:gd name="connsiteY23" fmla="*/ 47764 h 366446"/>
                    <a:gd name="connsiteX24" fmla="*/ 166276 w 604110"/>
                    <a:gd name="connsiteY24" fmla="*/ 183223 h 366446"/>
                    <a:gd name="connsiteX25" fmla="*/ 301929 w 604110"/>
                    <a:gd name="connsiteY25" fmla="*/ 318682 h 366446"/>
                    <a:gd name="connsiteX26" fmla="*/ 437581 w 604110"/>
                    <a:gd name="connsiteY26" fmla="*/ 183223 h 366446"/>
                    <a:gd name="connsiteX27" fmla="*/ 301929 w 604110"/>
                    <a:gd name="connsiteY27" fmla="*/ 47764 h 366446"/>
                    <a:gd name="connsiteX28" fmla="*/ 0 w 604110"/>
                    <a:gd name="connsiteY28" fmla="*/ 0 h 366446"/>
                    <a:gd name="connsiteX29" fmla="*/ 604110 w 604110"/>
                    <a:gd name="connsiteY29" fmla="*/ 0 h 366446"/>
                    <a:gd name="connsiteX30" fmla="*/ 604110 w 604110"/>
                    <a:gd name="connsiteY30" fmla="*/ 366446 h 366446"/>
                    <a:gd name="connsiteX31" fmla="*/ 0 w 604110"/>
                    <a:gd name="connsiteY31" fmla="*/ 366446 h 366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04110" h="366446">
                      <a:moveTo>
                        <a:pt x="224257" y="90747"/>
                      </a:moveTo>
                      <a:lnTo>
                        <a:pt x="253606" y="90747"/>
                      </a:lnTo>
                      <a:lnTo>
                        <a:pt x="301929" y="179700"/>
                      </a:lnTo>
                      <a:lnTo>
                        <a:pt x="350253" y="90747"/>
                      </a:lnTo>
                      <a:lnTo>
                        <a:pt x="379854" y="90747"/>
                      </a:lnTo>
                      <a:lnTo>
                        <a:pt x="344940" y="149375"/>
                      </a:lnTo>
                      <a:lnTo>
                        <a:pt x="367963" y="149375"/>
                      </a:lnTo>
                      <a:lnTo>
                        <a:pt x="367963" y="167317"/>
                      </a:lnTo>
                      <a:lnTo>
                        <a:pt x="334567" y="167317"/>
                      </a:lnTo>
                      <a:lnTo>
                        <a:pt x="317615" y="196126"/>
                      </a:lnTo>
                      <a:lnTo>
                        <a:pt x="363662" y="196126"/>
                      </a:lnTo>
                      <a:lnTo>
                        <a:pt x="363662" y="213815"/>
                      </a:lnTo>
                      <a:lnTo>
                        <a:pt x="314326" y="213815"/>
                      </a:lnTo>
                      <a:lnTo>
                        <a:pt x="314326" y="275981"/>
                      </a:lnTo>
                      <a:lnTo>
                        <a:pt x="289279" y="275981"/>
                      </a:lnTo>
                      <a:lnTo>
                        <a:pt x="289279" y="213815"/>
                      </a:lnTo>
                      <a:lnTo>
                        <a:pt x="241461" y="213815"/>
                      </a:lnTo>
                      <a:lnTo>
                        <a:pt x="241461" y="196126"/>
                      </a:lnTo>
                      <a:lnTo>
                        <a:pt x="286243" y="196126"/>
                      </a:lnTo>
                      <a:lnTo>
                        <a:pt x="269292" y="167317"/>
                      </a:lnTo>
                      <a:lnTo>
                        <a:pt x="235389" y="167317"/>
                      </a:lnTo>
                      <a:lnTo>
                        <a:pt x="235389" y="149375"/>
                      </a:lnTo>
                      <a:lnTo>
                        <a:pt x="258919" y="149375"/>
                      </a:lnTo>
                      <a:close/>
                      <a:moveTo>
                        <a:pt x="301929" y="47764"/>
                      </a:moveTo>
                      <a:cubicBezTo>
                        <a:pt x="227016" y="47764"/>
                        <a:pt x="166276" y="108417"/>
                        <a:pt x="166276" y="183223"/>
                      </a:cubicBezTo>
                      <a:cubicBezTo>
                        <a:pt x="166276" y="258029"/>
                        <a:pt x="227016" y="318682"/>
                        <a:pt x="301929" y="318682"/>
                      </a:cubicBezTo>
                      <a:cubicBezTo>
                        <a:pt x="377094" y="318682"/>
                        <a:pt x="437581" y="258029"/>
                        <a:pt x="437581" y="183223"/>
                      </a:cubicBezTo>
                      <a:cubicBezTo>
                        <a:pt x="437581" y="108417"/>
                        <a:pt x="376841" y="47764"/>
                        <a:pt x="301929" y="47764"/>
                      </a:cubicBezTo>
                      <a:close/>
                      <a:moveTo>
                        <a:pt x="0" y="0"/>
                      </a:moveTo>
                      <a:lnTo>
                        <a:pt x="604110" y="0"/>
                      </a:lnTo>
                      <a:lnTo>
                        <a:pt x="604110" y="366446"/>
                      </a:lnTo>
                      <a:lnTo>
                        <a:pt x="0" y="3664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424" name="ïSḷîḑe"/>
                <p:cNvSpPr/>
                <p:nvPr/>
              </p:nvSpPr>
              <p:spPr bwMode="auto">
                <a:xfrm>
                  <a:off x="9848315" y="5912374"/>
                  <a:ext cx="312479" cy="314215"/>
                </a:xfrm>
                <a:custGeom>
                  <a:avLst/>
                  <a:gdLst>
                    <a:gd name="T0" fmla="*/ 43 w 87"/>
                    <a:gd name="T1" fmla="*/ 0 h 87"/>
                    <a:gd name="T2" fmla="*/ 0 w 87"/>
                    <a:gd name="T3" fmla="*/ 43 h 87"/>
                    <a:gd name="T4" fmla="*/ 43 w 87"/>
                    <a:gd name="T5" fmla="*/ 87 h 87"/>
                    <a:gd name="T6" fmla="*/ 87 w 87"/>
                    <a:gd name="T7" fmla="*/ 43 h 87"/>
                    <a:gd name="T8" fmla="*/ 43 w 87"/>
                    <a:gd name="T9" fmla="*/ 0 h 87"/>
                    <a:gd name="T10" fmla="*/ 55 w 87"/>
                    <a:gd name="T11" fmla="*/ 43 h 87"/>
                    <a:gd name="T12" fmla="*/ 47 w 87"/>
                    <a:gd name="T13" fmla="*/ 43 h 87"/>
                    <a:gd name="T14" fmla="*/ 47 w 87"/>
                    <a:gd name="T15" fmla="*/ 70 h 87"/>
                    <a:gd name="T16" fmla="*/ 36 w 87"/>
                    <a:gd name="T17" fmla="*/ 70 h 87"/>
                    <a:gd name="T18" fmla="*/ 36 w 87"/>
                    <a:gd name="T19" fmla="*/ 43 h 87"/>
                    <a:gd name="T20" fmla="*/ 31 w 87"/>
                    <a:gd name="T21" fmla="*/ 43 h 87"/>
                    <a:gd name="T22" fmla="*/ 31 w 87"/>
                    <a:gd name="T23" fmla="*/ 34 h 87"/>
                    <a:gd name="T24" fmla="*/ 36 w 87"/>
                    <a:gd name="T25" fmla="*/ 34 h 87"/>
                    <a:gd name="T26" fmla="*/ 36 w 87"/>
                    <a:gd name="T27" fmla="*/ 27 h 87"/>
                    <a:gd name="T28" fmla="*/ 47 w 87"/>
                    <a:gd name="T29" fmla="*/ 16 h 87"/>
                    <a:gd name="T30" fmla="*/ 56 w 87"/>
                    <a:gd name="T31" fmla="*/ 16 h 87"/>
                    <a:gd name="T32" fmla="*/ 56 w 87"/>
                    <a:gd name="T33" fmla="*/ 25 h 87"/>
                    <a:gd name="T34" fmla="*/ 50 w 87"/>
                    <a:gd name="T35" fmla="*/ 25 h 87"/>
                    <a:gd name="T36" fmla="*/ 47 w 87"/>
                    <a:gd name="T37" fmla="*/ 28 h 87"/>
                    <a:gd name="T38" fmla="*/ 47 w 87"/>
                    <a:gd name="T39" fmla="*/ 34 h 87"/>
                    <a:gd name="T40" fmla="*/ 56 w 87"/>
                    <a:gd name="T41" fmla="*/ 34 h 87"/>
                    <a:gd name="T42" fmla="*/ 55 w 87"/>
                    <a:gd name="T43" fmla="*/ 4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7" h="87">
                      <a:moveTo>
                        <a:pt x="43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7"/>
                        <a:pt x="19" y="87"/>
                        <a:pt x="43" y="87"/>
                      </a:cubicBezTo>
                      <a:cubicBezTo>
                        <a:pt x="67" y="87"/>
                        <a:pt x="87" y="67"/>
                        <a:pt x="87" y="43"/>
                      </a:cubicBezTo>
                      <a:cubicBezTo>
                        <a:pt x="87" y="19"/>
                        <a:pt x="67" y="0"/>
                        <a:pt x="43" y="0"/>
                      </a:cubicBezTo>
                      <a:close/>
                      <a:moveTo>
                        <a:pt x="55" y="43"/>
                      </a:move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55"/>
                        <a:pt x="47" y="70"/>
                        <a:pt x="47" y="70"/>
                      </a:cubicBezTo>
                      <a:cubicBezTo>
                        <a:pt x="36" y="70"/>
                        <a:pt x="36" y="70"/>
                        <a:pt x="36" y="70"/>
                      </a:cubicBezTo>
                      <a:cubicBezTo>
                        <a:pt x="36" y="70"/>
                        <a:pt x="36" y="55"/>
                        <a:pt x="36" y="43"/>
                      </a:cubicBezTo>
                      <a:cubicBezTo>
                        <a:pt x="31" y="43"/>
                        <a:pt x="31" y="43"/>
                        <a:pt x="31" y="43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3"/>
                        <a:pt x="38" y="16"/>
                        <a:pt x="47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6" y="25"/>
                        <a:pt x="51" y="25"/>
                        <a:pt x="50" y="25"/>
                      </a:cubicBezTo>
                      <a:cubicBezTo>
                        <a:pt x="49" y="25"/>
                        <a:pt x="47" y="26"/>
                        <a:pt x="47" y="28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56" y="34"/>
                        <a:pt x="56" y="34"/>
                        <a:pt x="56" y="34"/>
                      </a:cubicBezTo>
                      <a:lnTo>
                        <a:pt x="55" y="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微软雅黑" panose="020B0503020204020204" charset="-122"/>
                    </a:defRPr>
                  </a:lvl9pPr>
                </a:lstStyle>
                <a:p>
                  <a:endParaRPr lang="id-ID"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</p:grpSp>
          <p:sp>
            <p:nvSpPr>
              <p:cNvPr id="3405" name="ïṣļîḍe"/>
              <p:cNvSpPr/>
              <p:nvPr/>
            </p:nvSpPr>
            <p:spPr bwMode="auto">
              <a:xfrm>
                <a:off x="9993515" y="5321095"/>
                <a:ext cx="141938" cy="141718"/>
              </a:xfrm>
              <a:custGeom>
                <a:avLst/>
                <a:gdLst>
                  <a:gd name="connsiteX0" fmla="*/ 441914 w 600088"/>
                  <a:gd name="connsiteY0" fmla="*/ 207174 h 599171"/>
                  <a:gd name="connsiteX1" fmla="*/ 245963 w 600088"/>
                  <a:gd name="connsiteY1" fmla="*/ 459997 h 599171"/>
                  <a:gd name="connsiteX2" fmla="*/ 300172 w 600088"/>
                  <a:gd name="connsiteY2" fmla="*/ 468901 h 599171"/>
                  <a:gd name="connsiteX3" fmla="*/ 469605 w 600088"/>
                  <a:gd name="connsiteY3" fmla="*/ 299727 h 599171"/>
                  <a:gd name="connsiteX4" fmla="*/ 441914 w 600088"/>
                  <a:gd name="connsiteY4" fmla="*/ 207174 h 599171"/>
                  <a:gd name="connsiteX5" fmla="*/ 440271 w 600088"/>
                  <a:gd name="connsiteY5" fmla="*/ 132663 h 599171"/>
                  <a:gd name="connsiteX6" fmla="*/ 459045 w 600088"/>
                  <a:gd name="connsiteY6" fmla="*/ 153048 h 599171"/>
                  <a:gd name="connsiteX7" fmla="*/ 516539 w 600088"/>
                  <a:gd name="connsiteY7" fmla="*/ 299727 h 599171"/>
                  <a:gd name="connsiteX8" fmla="*/ 300172 w 600088"/>
                  <a:gd name="connsiteY8" fmla="*/ 515763 h 599171"/>
                  <a:gd name="connsiteX9" fmla="*/ 197856 w 600088"/>
                  <a:gd name="connsiteY9" fmla="*/ 490223 h 599171"/>
                  <a:gd name="connsiteX10" fmla="*/ 173450 w 600088"/>
                  <a:gd name="connsiteY10" fmla="*/ 477102 h 599171"/>
                  <a:gd name="connsiteX11" fmla="*/ 300142 w 600088"/>
                  <a:gd name="connsiteY11" fmla="*/ 130494 h 599171"/>
                  <a:gd name="connsiteX12" fmla="*/ 130698 w 600088"/>
                  <a:gd name="connsiteY12" fmla="*/ 299708 h 599171"/>
                  <a:gd name="connsiteX13" fmla="*/ 158157 w 600088"/>
                  <a:gd name="connsiteY13" fmla="*/ 392284 h 599171"/>
                  <a:gd name="connsiteX14" fmla="*/ 354120 w 600088"/>
                  <a:gd name="connsiteY14" fmla="*/ 139166 h 599171"/>
                  <a:gd name="connsiteX15" fmla="*/ 300142 w 600088"/>
                  <a:gd name="connsiteY15" fmla="*/ 130494 h 599171"/>
                  <a:gd name="connsiteX16" fmla="*/ 300142 w 600088"/>
                  <a:gd name="connsiteY16" fmla="*/ 83620 h 599171"/>
                  <a:gd name="connsiteX17" fmla="*/ 402231 w 600088"/>
                  <a:gd name="connsiteY17" fmla="*/ 109166 h 599171"/>
                  <a:gd name="connsiteX18" fmla="*/ 426638 w 600088"/>
                  <a:gd name="connsiteY18" fmla="*/ 122291 h 599171"/>
                  <a:gd name="connsiteX19" fmla="*/ 160034 w 600088"/>
                  <a:gd name="connsiteY19" fmla="*/ 466579 h 599171"/>
                  <a:gd name="connsiteX20" fmla="*/ 141259 w 600088"/>
                  <a:gd name="connsiteY20" fmla="*/ 446423 h 599171"/>
                  <a:gd name="connsiteX21" fmla="*/ 83761 w 600088"/>
                  <a:gd name="connsiteY21" fmla="*/ 299708 h 599171"/>
                  <a:gd name="connsiteX22" fmla="*/ 300142 w 600088"/>
                  <a:gd name="connsiteY22" fmla="*/ 83620 h 599171"/>
                  <a:gd name="connsiteX23" fmla="*/ 300161 w 600088"/>
                  <a:gd name="connsiteY23" fmla="*/ 46865 h 599171"/>
                  <a:gd name="connsiteX24" fmla="*/ 46937 w 600088"/>
                  <a:gd name="connsiteY24" fmla="*/ 299703 h 599171"/>
                  <a:gd name="connsiteX25" fmla="*/ 300161 w 600088"/>
                  <a:gd name="connsiteY25" fmla="*/ 552306 h 599171"/>
                  <a:gd name="connsiteX26" fmla="*/ 553151 w 600088"/>
                  <a:gd name="connsiteY26" fmla="*/ 299703 h 599171"/>
                  <a:gd name="connsiteX27" fmla="*/ 300161 w 600088"/>
                  <a:gd name="connsiteY27" fmla="*/ 46865 h 599171"/>
                  <a:gd name="connsiteX28" fmla="*/ 300161 w 600088"/>
                  <a:gd name="connsiteY28" fmla="*/ 0 h 599171"/>
                  <a:gd name="connsiteX29" fmla="*/ 600088 w 600088"/>
                  <a:gd name="connsiteY29" fmla="*/ 299703 h 599171"/>
                  <a:gd name="connsiteX30" fmla="*/ 300161 w 600088"/>
                  <a:gd name="connsiteY30" fmla="*/ 599171 h 599171"/>
                  <a:gd name="connsiteX31" fmla="*/ 0 w 600088"/>
                  <a:gd name="connsiteY31" fmla="*/ 299703 h 599171"/>
                  <a:gd name="connsiteX32" fmla="*/ 300161 w 600088"/>
                  <a:gd name="connsiteY32" fmla="*/ 0 h 599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0088" h="599171">
                    <a:moveTo>
                      <a:pt x="441914" y="207174"/>
                    </a:moveTo>
                    <a:lnTo>
                      <a:pt x="245963" y="459997"/>
                    </a:lnTo>
                    <a:cubicBezTo>
                      <a:pt x="263329" y="465855"/>
                      <a:pt x="281633" y="468901"/>
                      <a:pt x="300172" y="468901"/>
                    </a:cubicBezTo>
                    <a:cubicBezTo>
                      <a:pt x="393571" y="468901"/>
                      <a:pt x="469605" y="392984"/>
                      <a:pt x="469605" y="299727"/>
                    </a:cubicBezTo>
                    <a:cubicBezTo>
                      <a:pt x="469605" y="266455"/>
                      <a:pt x="459983" y="234354"/>
                      <a:pt x="441914" y="207174"/>
                    </a:cubicBezTo>
                    <a:close/>
                    <a:moveTo>
                      <a:pt x="440271" y="132663"/>
                    </a:moveTo>
                    <a:lnTo>
                      <a:pt x="459045" y="153048"/>
                    </a:lnTo>
                    <a:cubicBezTo>
                      <a:pt x="496123" y="193116"/>
                      <a:pt x="516539" y="245133"/>
                      <a:pt x="516539" y="299727"/>
                    </a:cubicBezTo>
                    <a:cubicBezTo>
                      <a:pt x="516539" y="418758"/>
                      <a:pt x="419385" y="515763"/>
                      <a:pt x="300172" y="515763"/>
                    </a:cubicBezTo>
                    <a:cubicBezTo>
                      <a:pt x="264502" y="515763"/>
                      <a:pt x="229067" y="506859"/>
                      <a:pt x="197856" y="490223"/>
                    </a:cubicBezTo>
                    <a:lnTo>
                      <a:pt x="173450" y="477102"/>
                    </a:lnTo>
                    <a:close/>
                    <a:moveTo>
                      <a:pt x="300142" y="130494"/>
                    </a:moveTo>
                    <a:cubicBezTo>
                      <a:pt x="206737" y="130494"/>
                      <a:pt x="130698" y="206429"/>
                      <a:pt x="130698" y="299708"/>
                    </a:cubicBezTo>
                    <a:cubicBezTo>
                      <a:pt x="130698" y="332754"/>
                      <a:pt x="140320" y="364863"/>
                      <a:pt x="158157" y="392284"/>
                    </a:cubicBezTo>
                    <a:lnTo>
                      <a:pt x="354120" y="139166"/>
                    </a:lnTo>
                    <a:cubicBezTo>
                      <a:pt x="336753" y="133306"/>
                      <a:pt x="318448" y="130494"/>
                      <a:pt x="300142" y="130494"/>
                    </a:cubicBezTo>
                    <a:close/>
                    <a:moveTo>
                      <a:pt x="300142" y="83620"/>
                    </a:moveTo>
                    <a:cubicBezTo>
                      <a:pt x="335580" y="83620"/>
                      <a:pt x="371017" y="92292"/>
                      <a:pt x="402231" y="109166"/>
                    </a:cubicBezTo>
                    <a:lnTo>
                      <a:pt x="426638" y="122291"/>
                    </a:lnTo>
                    <a:lnTo>
                      <a:pt x="160034" y="466579"/>
                    </a:lnTo>
                    <a:lnTo>
                      <a:pt x="141259" y="446423"/>
                    </a:lnTo>
                    <a:cubicBezTo>
                      <a:pt x="104179" y="406346"/>
                      <a:pt x="83761" y="354082"/>
                      <a:pt x="83761" y="299708"/>
                    </a:cubicBezTo>
                    <a:cubicBezTo>
                      <a:pt x="83761" y="180414"/>
                      <a:pt x="180687" y="83620"/>
                      <a:pt x="300142" y="83620"/>
                    </a:cubicBezTo>
                    <a:close/>
                    <a:moveTo>
                      <a:pt x="300161" y="46865"/>
                    </a:moveTo>
                    <a:cubicBezTo>
                      <a:pt x="160524" y="46865"/>
                      <a:pt x="46937" y="160279"/>
                      <a:pt x="46937" y="299703"/>
                    </a:cubicBezTo>
                    <a:cubicBezTo>
                      <a:pt x="46937" y="439127"/>
                      <a:pt x="160524" y="552306"/>
                      <a:pt x="300161" y="552306"/>
                    </a:cubicBezTo>
                    <a:cubicBezTo>
                      <a:pt x="439799" y="552306"/>
                      <a:pt x="553151" y="439127"/>
                      <a:pt x="553151" y="299703"/>
                    </a:cubicBezTo>
                    <a:cubicBezTo>
                      <a:pt x="553151" y="160279"/>
                      <a:pt x="439799" y="46865"/>
                      <a:pt x="300161" y="46865"/>
                    </a:cubicBezTo>
                    <a:close/>
                    <a:moveTo>
                      <a:pt x="300161" y="0"/>
                    </a:moveTo>
                    <a:cubicBezTo>
                      <a:pt x="465614" y="0"/>
                      <a:pt x="600088" y="134503"/>
                      <a:pt x="600088" y="299703"/>
                    </a:cubicBezTo>
                    <a:cubicBezTo>
                      <a:pt x="600088" y="464902"/>
                      <a:pt x="465614" y="599171"/>
                      <a:pt x="300161" y="599171"/>
                    </a:cubicBezTo>
                    <a:cubicBezTo>
                      <a:pt x="134709" y="599171"/>
                      <a:pt x="0" y="464902"/>
                      <a:pt x="0" y="299703"/>
                    </a:cubicBezTo>
                    <a:cubicBezTo>
                      <a:pt x="0" y="134503"/>
                      <a:pt x="134709" y="0"/>
                      <a:pt x="30016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406" name="ïślïḓê"/>
              <p:cNvSpPr/>
              <p:nvPr/>
            </p:nvSpPr>
            <p:spPr bwMode="auto">
              <a:xfrm>
                <a:off x="6024339" y="5450385"/>
                <a:ext cx="222474" cy="199189"/>
              </a:xfrm>
              <a:custGeom>
                <a:avLst/>
                <a:gdLst>
                  <a:gd name="connsiteX0" fmla="*/ 428791 w 608133"/>
                  <a:gd name="connsiteY0" fmla="*/ 468343 h 544483"/>
                  <a:gd name="connsiteX1" fmla="*/ 506412 w 608133"/>
                  <a:gd name="connsiteY1" fmla="*/ 468343 h 544483"/>
                  <a:gd name="connsiteX2" fmla="*/ 516115 w 608133"/>
                  <a:gd name="connsiteY2" fmla="*/ 478046 h 544483"/>
                  <a:gd name="connsiteX3" fmla="*/ 506412 w 608133"/>
                  <a:gd name="connsiteY3" fmla="*/ 487748 h 544483"/>
                  <a:gd name="connsiteX4" fmla="*/ 428791 w 608133"/>
                  <a:gd name="connsiteY4" fmla="*/ 487748 h 544483"/>
                  <a:gd name="connsiteX5" fmla="*/ 419088 w 608133"/>
                  <a:gd name="connsiteY5" fmla="*/ 478046 h 544483"/>
                  <a:gd name="connsiteX6" fmla="*/ 428791 w 608133"/>
                  <a:gd name="connsiteY6" fmla="*/ 468343 h 544483"/>
                  <a:gd name="connsiteX7" fmla="*/ 313720 w 608133"/>
                  <a:gd name="connsiteY7" fmla="*/ 321170 h 544483"/>
                  <a:gd name="connsiteX8" fmla="*/ 313720 w 608133"/>
                  <a:gd name="connsiteY8" fmla="*/ 385788 h 544483"/>
                  <a:gd name="connsiteX9" fmla="*/ 355439 w 608133"/>
                  <a:gd name="connsiteY9" fmla="*/ 352752 h 544483"/>
                  <a:gd name="connsiteX10" fmla="*/ 313720 w 608133"/>
                  <a:gd name="connsiteY10" fmla="*/ 321170 h 544483"/>
                  <a:gd name="connsiteX11" fmla="*/ 294315 w 608133"/>
                  <a:gd name="connsiteY11" fmla="*/ 233494 h 544483"/>
                  <a:gd name="connsiteX12" fmla="*/ 252693 w 608133"/>
                  <a:gd name="connsiteY12" fmla="*/ 266530 h 544483"/>
                  <a:gd name="connsiteX13" fmla="*/ 294315 w 608133"/>
                  <a:gd name="connsiteY13" fmla="*/ 298112 h 544483"/>
                  <a:gd name="connsiteX14" fmla="*/ 304018 w 608133"/>
                  <a:gd name="connsiteY14" fmla="*/ 188833 h 544483"/>
                  <a:gd name="connsiteX15" fmla="*/ 313720 w 608133"/>
                  <a:gd name="connsiteY15" fmla="*/ 198521 h 544483"/>
                  <a:gd name="connsiteX16" fmla="*/ 313720 w 608133"/>
                  <a:gd name="connsiteY16" fmla="*/ 214022 h 544483"/>
                  <a:gd name="connsiteX17" fmla="*/ 374843 w 608133"/>
                  <a:gd name="connsiteY17" fmla="*/ 266530 h 544483"/>
                  <a:gd name="connsiteX18" fmla="*/ 365141 w 608133"/>
                  <a:gd name="connsiteY18" fmla="*/ 276218 h 544483"/>
                  <a:gd name="connsiteX19" fmla="*/ 355439 w 608133"/>
                  <a:gd name="connsiteY19" fmla="*/ 266530 h 544483"/>
                  <a:gd name="connsiteX20" fmla="*/ 313720 w 608133"/>
                  <a:gd name="connsiteY20" fmla="*/ 233494 h 544483"/>
                  <a:gd name="connsiteX21" fmla="*/ 313720 w 608133"/>
                  <a:gd name="connsiteY21" fmla="*/ 301406 h 544483"/>
                  <a:gd name="connsiteX22" fmla="*/ 374843 w 608133"/>
                  <a:gd name="connsiteY22" fmla="*/ 352752 h 544483"/>
                  <a:gd name="connsiteX23" fmla="*/ 313720 w 608133"/>
                  <a:gd name="connsiteY23" fmla="*/ 405261 h 544483"/>
                  <a:gd name="connsiteX24" fmla="*/ 313720 w 608133"/>
                  <a:gd name="connsiteY24" fmla="*/ 420761 h 544483"/>
                  <a:gd name="connsiteX25" fmla="*/ 304018 w 608133"/>
                  <a:gd name="connsiteY25" fmla="*/ 430449 h 544483"/>
                  <a:gd name="connsiteX26" fmla="*/ 294315 w 608133"/>
                  <a:gd name="connsiteY26" fmla="*/ 420761 h 544483"/>
                  <a:gd name="connsiteX27" fmla="*/ 294315 w 608133"/>
                  <a:gd name="connsiteY27" fmla="*/ 405261 h 544483"/>
                  <a:gd name="connsiteX28" fmla="*/ 233289 w 608133"/>
                  <a:gd name="connsiteY28" fmla="*/ 352752 h 544483"/>
                  <a:gd name="connsiteX29" fmla="*/ 242991 w 608133"/>
                  <a:gd name="connsiteY29" fmla="*/ 343064 h 544483"/>
                  <a:gd name="connsiteX30" fmla="*/ 252693 w 608133"/>
                  <a:gd name="connsiteY30" fmla="*/ 352752 h 544483"/>
                  <a:gd name="connsiteX31" fmla="*/ 294315 w 608133"/>
                  <a:gd name="connsiteY31" fmla="*/ 385788 h 544483"/>
                  <a:gd name="connsiteX32" fmla="*/ 294315 w 608133"/>
                  <a:gd name="connsiteY32" fmla="*/ 317779 h 544483"/>
                  <a:gd name="connsiteX33" fmla="*/ 233289 w 608133"/>
                  <a:gd name="connsiteY33" fmla="*/ 266530 h 544483"/>
                  <a:gd name="connsiteX34" fmla="*/ 294315 w 608133"/>
                  <a:gd name="connsiteY34" fmla="*/ 214022 h 544483"/>
                  <a:gd name="connsiteX35" fmla="*/ 294315 w 608133"/>
                  <a:gd name="connsiteY35" fmla="*/ 198521 h 544483"/>
                  <a:gd name="connsiteX36" fmla="*/ 304018 w 608133"/>
                  <a:gd name="connsiteY36" fmla="*/ 188833 h 544483"/>
                  <a:gd name="connsiteX37" fmla="*/ 278303 w 608133"/>
                  <a:gd name="connsiteY37" fmla="*/ 143193 h 544483"/>
                  <a:gd name="connsiteX38" fmla="*/ 46869 w 608133"/>
                  <a:gd name="connsiteY38" fmla="*/ 468333 h 544483"/>
                  <a:gd name="connsiteX39" fmla="*/ 62880 w 608133"/>
                  <a:gd name="connsiteY39" fmla="*/ 468333 h 544483"/>
                  <a:gd name="connsiteX40" fmla="*/ 72584 w 608133"/>
                  <a:gd name="connsiteY40" fmla="*/ 478021 h 544483"/>
                  <a:gd name="connsiteX41" fmla="*/ 62880 w 608133"/>
                  <a:gd name="connsiteY41" fmla="*/ 487710 h 544483"/>
                  <a:gd name="connsiteX42" fmla="*/ 37262 w 608133"/>
                  <a:gd name="connsiteY42" fmla="*/ 487710 h 544483"/>
                  <a:gd name="connsiteX43" fmla="*/ 19407 w 608133"/>
                  <a:gd name="connsiteY43" fmla="*/ 506408 h 544483"/>
                  <a:gd name="connsiteX44" fmla="*/ 38233 w 608133"/>
                  <a:gd name="connsiteY44" fmla="*/ 525106 h 544483"/>
                  <a:gd name="connsiteX45" fmla="*/ 569900 w 608133"/>
                  <a:gd name="connsiteY45" fmla="*/ 525106 h 544483"/>
                  <a:gd name="connsiteX46" fmla="*/ 588726 w 608133"/>
                  <a:gd name="connsiteY46" fmla="*/ 506408 h 544483"/>
                  <a:gd name="connsiteX47" fmla="*/ 570871 w 608133"/>
                  <a:gd name="connsiteY47" fmla="*/ 487710 h 544483"/>
                  <a:gd name="connsiteX48" fmla="*/ 545253 w 608133"/>
                  <a:gd name="connsiteY48" fmla="*/ 487710 h 544483"/>
                  <a:gd name="connsiteX49" fmla="*/ 535549 w 608133"/>
                  <a:gd name="connsiteY49" fmla="*/ 478021 h 544483"/>
                  <a:gd name="connsiteX50" fmla="*/ 545253 w 608133"/>
                  <a:gd name="connsiteY50" fmla="*/ 468333 h 544483"/>
                  <a:gd name="connsiteX51" fmla="*/ 561264 w 608133"/>
                  <a:gd name="connsiteY51" fmla="*/ 468333 h 544483"/>
                  <a:gd name="connsiteX52" fmla="*/ 329733 w 608133"/>
                  <a:gd name="connsiteY52" fmla="*/ 143193 h 544483"/>
                  <a:gd name="connsiteX53" fmla="*/ 232696 w 608133"/>
                  <a:gd name="connsiteY53" fmla="*/ 19377 h 544483"/>
                  <a:gd name="connsiteX54" fmla="*/ 282670 w 608133"/>
                  <a:gd name="connsiteY54" fmla="*/ 123817 h 544483"/>
                  <a:gd name="connsiteX55" fmla="*/ 325366 w 608133"/>
                  <a:gd name="connsiteY55" fmla="*/ 123817 h 544483"/>
                  <a:gd name="connsiteX56" fmla="*/ 375437 w 608133"/>
                  <a:gd name="connsiteY56" fmla="*/ 19377 h 544483"/>
                  <a:gd name="connsiteX57" fmla="*/ 286066 w 608133"/>
                  <a:gd name="connsiteY57" fmla="*/ 19377 h 544483"/>
                  <a:gd name="connsiteX58" fmla="*/ 286066 w 608133"/>
                  <a:gd name="connsiteY58" fmla="*/ 35556 h 544483"/>
                  <a:gd name="connsiteX59" fmla="*/ 276362 w 608133"/>
                  <a:gd name="connsiteY59" fmla="*/ 45244 h 544483"/>
                  <a:gd name="connsiteX60" fmla="*/ 266659 w 608133"/>
                  <a:gd name="connsiteY60" fmla="*/ 35556 h 544483"/>
                  <a:gd name="connsiteX61" fmla="*/ 266659 w 608133"/>
                  <a:gd name="connsiteY61" fmla="*/ 19377 h 544483"/>
                  <a:gd name="connsiteX62" fmla="*/ 217267 w 608133"/>
                  <a:gd name="connsiteY62" fmla="*/ 0 h 544483"/>
                  <a:gd name="connsiteX63" fmla="*/ 390866 w 608133"/>
                  <a:gd name="connsiteY63" fmla="*/ 0 h 544483"/>
                  <a:gd name="connsiteX64" fmla="*/ 399018 w 608133"/>
                  <a:gd name="connsiteY64" fmla="*/ 4553 h 544483"/>
                  <a:gd name="connsiteX65" fmla="*/ 399600 w 608133"/>
                  <a:gd name="connsiteY65" fmla="*/ 13951 h 544483"/>
                  <a:gd name="connsiteX66" fmla="*/ 346909 w 608133"/>
                  <a:gd name="connsiteY66" fmla="*/ 123817 h 544483"/>
                  <a:gd name="connsiteX67" fmla="*/ 360106 w 608133"/>
                  <a:gd name="connsiteY67" fmla="*/ 123817 h 544483"/>
                  <a:gd name="connsiteX68" fmla="*/ 369809 w 608133"/>
                  <a:gd name="connsiteY68" fmla="*/ 133505 h 544483"/>
                  <a:gd name="connsiteX69" fmla="*/ 368160 w 608133"/>
                  <a:gd name="connsiteY69" fmla="*/ 138930 h 544483"/>
                  <a:gd name="connsiteX70" fmla="*/ 504594 w 608133"/>
                  <a:gd name="connsiteY70" fmla="*/ 255578 h 544483"/>
                  <a:gd name="connsiteX71" fmla="*/ 580671 w 608133"/>
                  <a:gd name="connsiteY71" fmla="*/ 469786 h 544483"/>
                  <a:gd name="connsiteX72" fmla="*/ 608133 w 608133"/>
                  <a:gd name="connsiteY72" fmla="*/ 506408 h 544483"/>
                  <a:gd name="connsiteX73" fmla="*/ 569900 w 608133"/>
                  <a:gd name="connsiteY73" fmla="*/ 544483 h 544483"/>
                  <a:gd name="connsiteX74" fmla="*/ 38233 w 608133"/>
                  <a:gd name="connsiteY74" fmla="*/ 544483 h 544483"/>
                  <a:gd name="connsiteX75" fmla="*/ 0 w 608133"/>
                  <a:gd name="connsiteY75" fmla="*/ 506408 h 544483"/>
                  <a:gd name="connsiteX76" fmla="*/ 27365 w 608133"/>
                  <a:gd name="connsiteY76" fmla="*/ 469786 h 544483"/>
                  <a:gd name="connsiteX77" fmla="*/ 103539 w 608133"/>
                  <a:gd name="connsiteY77" fmla="*/ 255578 h 544483"/>
                  <a:gd name="connsiteX78" fmla="*/ 239973 w 608133"/>
                  <a:gd name="connsiteY78" fmla="*/ 138930 h 544483"/>
                  <a:gd name="connsiteX79" fmla="*/ 238324 w 608133"/>
                  <a:gd name="connsiteY79" fmla="*/ 133505 h 544483"/>
                  <a:gd name="connsiteX80" fmla="*/ 248027 w 608133"/>
                  <a:gd name="connsiteY80" fmla="*/ 123817 h 544483"/>
                  <a:gd name="connsiteX81" fmla="*/ 261225 w 608133"/>
                  <a:gd name="connsiteY81" fmla="*/ 123817 h 544483"/>
                  <a:gd name="connsiteX82" fmla="*/ 208533 w 608133"/>
                  <a:gd name="connsiteY82" fmla="*/ 13951 h 544483"/>
                  <a:gd name="connsiteX83" fmla="*/ 209018 w 608133"/>
                  <a:gd name="connsiteY83" fmla="*/ 4553 h 544483"/>
                  <a:gd name="connsiteX84" fmla="*/ 217267 w 608133"/>
                  <a:gd name="connsiteY84" fmla="*/ 0 h 54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08133" h="544483">
                    <a:moveTo>
                      <a:pt x="428791" y="468343"/>
                    </a:moveTo>
                    <a:lnTo>
                      <a:pt x="506412" y="468343"/>
                    </a:lnTo>
                    <a:cubicBezTo>
                      <a:pt x="511749" y="468343"/>
                      <a:pt x="516115" y="472612"/>
                      <a:pt x="516115" y="478046"/>
                    </a:cubicBezTo>
                    <a:cubicBezTo>
                      <a:pt x="516115" y="483382"/>
                      <a:pt x="511749" y="487748"/>
                      <a:pt x="506412" y="487748"/>
                    </a:cubicBezTo>
                    <a:lnTo>
                      <a:pt x="428791" y="487748"/>
                    </a:lnTo>
                    <a:cubicBezTo>
                      <a:pt x="423357" y="487748"/>
                      <a:pt x="419088" y="483382"/>
                      <a:pt x="419088" y="478046"/>
                    </a:cubicBezTo>
                    <a:cubicBezTo>
                      <a:pt x="419088" y="472612"/>
                      <a:pt x="423357" y="468343"/>
                      <a:pt x="428791" y="468343"/>
                    </a:cubicBezTo>
                    <a:close/>
                    <a:moveTo>
                      <a:pt x="313720" y="321170"/>
                    </a:moveTo>
                    <a:lnTo>
                      <a:pt x="313720" y="385788"/>
                    </a:lnTo>
                    <a:cubicBezTo>
                      <a:pt x="334676" y="383657"/>
                      <a:pt x="355439" y="374162"/>
                      <a:pt x="355439" y="352752"/>
                    </a:cubicBezTo>
                    <a:cubicBezTo>
                      <a:pt x="355439" y="332795"/>
                      <a:pt x="342050" y="326401"/>
                      <a:pt x="313720" y="321170"/>
                    </a:cubicBezTo>
                    <a:close/>
                    <a:moveTo>
                      <a:pt x="294315" y="233494"/>
                    </a:moveTo>
                    <a:cubicBezTo>
                      <a:pt x="273456" y="235626"/>
                      <a:pt x="252693" y="245120"/>
                      <a:pt x="252693" y="266530"/>
                    </a:cubicBezTo>
                    <a:cubicBezTo>
                      <a:pt x="252693" y="286487"/>
                      <a:pt x="266082" y="292784"/>
                      <a:pt x="294315" y="298112"/>
                    </a:cubicBezTo>
                    <a:close/>
                    <a:moveTo>
                      <a:pt x="304018" y="188833"/>
                    </a:moveTo>
                    <a:cubicBezTo>
                      <a:pt x="309451" y="188833"/>
                      <a:pt x="313720" y="193193"/>
                      <a:pt x="313720" y="198521"/>
                    </a:cubicBezTo>
                    <a:lnTo>
                      <a:pt x="313720" y="214022"/>
                    </a:lnTo>
                    <a:cubicBezTo>
                      <a:pt x="350685" y="217025"/>
                      <a:pt x="374843" y="237369"/>
                      <a:pt x="374843" y="266530"/>
                    </a:cubicBezTo>
                    <a:cubicBezTo>
                      <a:pt x="374843" y="271858"/>
                      <a:pt x="370477" y="276218"/>
                      <a:pt x="365141" y="276218"/>
                    </a:cubicBezTo>
                    <a:cubicBezTo>
                      <a:pt x="359805" y="276218"/>
                      <a:pt x="355439" y="271858"/>
                      <a:pt x="355439" y="266530"/>
                    </a:cubicBezTo>
                    <a:cubicBezTo>
                      <a:pt x="355439" y="245120"/>
                      <a:pt x="334676" y="235626"/>
                      <a:pt x="313720" y="233494"/>
                    </a:cubicBezTo>
                    <a:lnTo>
                      <a:pt x="313720" y="301406"/>
                    </a:lnTo>
                    <a:cubicBezTo>
                      <a:pt x="342826" y="306444"/>
                      <a:pt x="374843" y="314969"/>
                      <a:pt x="374843" y="352752"/>
                    </a:cubicBezTo>
                    <a:cubicBezTo>
                      <a:pt x="374843" y="381913"/>
                      <a:pt x="350685" y="402257"/>
                      <a:pt x="313720" y="405261"/>
                    </a:cubicBezTo>
                    <a:lnTo>
                      <a:pt x="313720" y="420761"/>
                    </a:lnTo>
                    <a:cubicBezTo>
                      <a:pt x="313720" y="426090"/>
                      <a:pt x="309451" y="430449"/>
                      <a:pt x="304018" y="430449"/>
                    </a:cubicBezTo>
                    <a:cubicBezTo>
                      <a:pt x="298681" y="430449"/>
                      <a:pt x="294315" y="426090"/>
                      <a:pt x="294315" y="420761"/>
                    </a:cubicBezTo>
                    <a:lnTo>
                      <a:pt x="294315" y="405261"/>
                    </a:lnTo>
                    <a:cubicBezTo>
                      <a:pt x="257447" y="402257"/>
                      <a:pt x="233289" y="381913"/>
                      <a:pt x="233289" y="352752"/>
                    </a:cubicBezTo>
                    <a:cubicBezTo>
                      <a:pt x="233289" y="347424"/>
                      <a:pt x="237655" y="343064"/>
                      <a:pt x="242991" y="343064"/>
                    </a:cubicBezTo>
                    <a:cubicBezTo>
                      <a:pt x="248327" y="343064"/>
                      <a:pt x="252693" y="347424"/>
                      <a:pt x="252693" y="352752"/>
                    </a:cubicBezTo>
                    <a:cubicBezTo>
                      <a:pt x="252693" y="374162"/>
                      <a:pt x="273456" y="383657"/>
                      <a:pt x="294315" y="385788"/>
                    </a:cubicBezTo>
                    <a:lnTo>
                      <a:pt x="294315" y="317779"/>
                    </a:lnTo>
                    <a:cubicBezTo>
                      <a:pt x="265306" y="312838"/>
                      <a:pt x="233289" y="304313"/>
                      <a:pt x="233289" y="266530"/>
                    </a:cubicBezTo>
                    <a:cubicBezTo>
                      <a:pt x="233289" y="237369"/>
                      <a:pt x="257447" y="217025"/>
                      <a:pt x="294315" y="214022"/>
                    </a:cubicBezTo>
                    <a:lnTo>
                      <a:pt x="294315" y="198521"/>
                    </a:lnTo>
                    <a:cubicBezTo>
                      <a:pt x="294315" y="193193"/>
                      <a:pt x="298681" y="188833"/>
                      <a:pt x="304018" y="188833"/>
                    </a:cubicBezTo>
                    <a:close/>
                    <a:moveTo>
                      <a:pt x="278303" y="143193"/>
                    </a:moveTo>
                    <a:cubicBezTo>
                      <a:pt x="167972" y="184272"/>
                      <a:pt x="51527" y="310995"/>
                      <a:pt x="46869" y="468333"/>
                    </a:cubicBezTo>
                    <a:lnTo>
                      <a:pt x="62880" y="468333"/>
                    </a:lnTo>
                    <a:cubicBezTo>
                      <a:pt x="68217" y="468333"/>
                      <a:pt x="72584" y="472596"/>
                      <a:pt x="72584" y="478021"/>
                    </a:cubicBezTo>
                    <a:cubicBezTo>
                      <a:pt x="72584" y="483350"/>
                      <a:pt x="68217" y="487710"/>
                      <a:pt x="62880" y="487710"/>
                    </a:cubicBezTo>
                    <a:lnTo>
                      <a:pt x="37262" y="487710"/>
                    </a:lnTo>
                    <a:cubicBezTo>
                      <a:pt x="27267" y="488194"/>
                      <a:pt x="19407" y="496332"/>
                      <a:pt x="19407" y="506408"/>
                    </a:cubicBezTo>
                    <a:cubicBezTo>
                      <a:pt x="19407" y="516678"/>
                      <a:pt x="27850" y="525106"/>
                      <a:pt x="38233" y="525106"/>
                    </a:cubicBezTo>
                    <a:lnTo>
                      <a:pt x="569900" y="525106"/>
                    </a:lnTo>
                    <a:cubicBezTo>
                      <a:pt x="580283" y="525106"/>
                      <a:pt x="588726" y="516678"/>
                      <a:pt x="588726" y="506408"/>
                    </a:cubicBezTo>
                    <a:cubicBezTo>
                      <a:pt x="588726" y="496332"/>
                      <a:pt x="580866" y="488194"/>
                      <a:pt x="570871" y="487710"/>
                    </a:cubicBezTo>
                    <a:lnTo>
                      <a:pt x="545253" y="487710"/>
                    </a:lnTo>
                    <a:cubicBezTo>
                      <a:pt x="539819" y="487710"/>
                      <a:pt x="535549" y="483350"/>
                      <a:pt x="535549" y="478021"/>
                    </a:cubicBezTo>
                    <a:cubicBezTo>
                      <a:pt x="535549" y="472596"/>
                      <a:pt x="539819" y="468333"/>
                      <a:pt x="545253" y="468333"/>
                    </a:cubicBezTo>
                    <a:lnTo>
                      <a:pt x="561264" y="468333"/>
                    </a:lnTo>
                    <a:cubicBezTo>
                      <a:pt x="556606" y="310995"/>
                      <a:pt x="440064" y="184272"/>
                      <a:pt x="329733" y="143193"/>
                    </a:cubicBezTo>
                    <a:close/>
                    <a:moveTo>
                      <a:pt x="232696" y="19377"/>
                    </a:moveTo>
                    <a:lnTo>
                      <a:pt x="282670" y="123817"/>
                    </a:lnTo>
                    <a:lnTo>
                      <a:pt x="325366" y="123817"/>
                    </a:lnTo>
                    <a:lnTo>
                      <a:pt x="375437" y="19377"/>
                    </a:lnTo>
                    <a:lnTo>
                      <a:pt x="286066" y="19377"/>
                    </a:lnTo>
                    <a:lnTo>
                      <a:pt x="286066" y="35556"/>
                    </a:lnTo>
                    <a:cubicBezTo>
                      <a:pt x="286066" y="40885"/>
                      <a:pt x="281699" y="45244"/>
                      <a:pt x="276362" y="45244"/>
                    </a:cubicBezTo>
                    <a:cubicBezTo>
                      <a:pt x="271025" y="45244"/>
                      <a:pt x="266659" y="40885"/>
                      <a:pt x="266659" y="35556"/>
                    </a:cubicBezTo>
                    <a:lnTo>
                      <a:pt x="266659" y="19377"/>
                    </a:lnTo>
                    <a:close/>
                    <a:moveTo>
                      <a:pt x="217267" y="0"/>
                    </a:moveTo>
                    <a:lnTo>
                      <a:pt x="390866" y="0"/>
                    </a:lnTo>
                    <a:cubicBezTo>
                      <a:pt x="394166" y="0"/>
                      <a:pt x="397271" y="1744"/>
                      <a:pt x="399018" y="4553"/>
                    </a:cubicBezTo>
                    <a:cubicBezTo>
                      <a:pt x="400861" y="7363"/>
                      <a:pt x="401055" y="10948"/>
                      <a:pt x="399600" y="13951"/>
                    </a:cubicBezTo>
                    <a:lnTo>
                      <a:pt x="346909" y="123817"/>
                    </a:lnTo>
                    <a:lnTo>
                      <a:pt x="360106" y="123817"/>
                    </a:lnTo>
                    <a:cubicBezTo>
                      <a:pt x="365443" y="123817"/>
                      <a:pt x="369809" y="128176"/>
                      <a:pt x="369809" y="133505"/>
                    </a:cubicBezTo>
                    <a:cubicBezTo>
                      <a:pt x="369809" y="135539"/>
                      <a:pt x="369227" y="137380"/>
                      <a:pt x="368160" y="138930"/>
                    </a:cubicBezTo>
                    <a:cubicBezTo>
                      <a:pt x="419298" y="164798"/>
                      <a:pt x="467720" y="205877"/>
                      <a:pt x="504594" y="255578"/>
                    </a:cubicBezTo>
                    <a:cubicBezTo>
                      <a:pt x="552725" y="320392"/>
                      <a:pt x="578925" y="394217"/>
                      <a:pt x="580671" y="469786"/>
                    </a:cubicBezTo>
                    <a:cubicBezTo>
                      <a:pt x="596586" y="474437"/>
                      <a:pt x="608133" y="489066"/>
                      <a:pt x="608133" y="506408"/>
                    </a:cubicBezTo>
                    <a:cubicBezTo>
                      <a:pt x="608133" y="527432"/>
                      <a:pt x="590957" y="544483"/>
                      <a:pt x="569900" y="544483"/>
                    </a:cubicBezTo>
                    <a:lnTo>
                      <a:pt x="38233" y="544483"/>
                    </a:lnTo>
                    <a:cubicBezTo>
                      <a:pt x="17176" y="544483"/>
                      <a:pt x="0" y="527432"/>
                      <a:pt x="0" y="506408"/>
                    </a:cubicBezTo>
                    <a:cubicBezTo>
                      <a:pt x="0" y="489066"/>
                      <a:pt x="11450" y="474437"/>
                      <a:pt x="27365" y="469786"/>
                    </a:cubicBezTo>
                    <a:cubicBezTo>
                      <a:pt x="29208" y="394217"/>
                      <a:pt x="55408" y="320392"/>
                      <a:pt x="103539" y="255578"/>
                    </a:cubicBezTo>
                    <a:cubicBezTo>
                      <a:pt x="140316" y="205877"/>
                      <a:pt x="188738" y="164798"/>
                      <a:pt x="239973" y="138930"/>
                    </a:cubicBezTo>
                    <a:cubicBezTo>
                      <a:pt x="238906" y="137380"/>
                      <a:pt x="238324" y="135539"/>
                      <a:pt x="238324" y="133505"/>
                    </a:cubicBezTo>
                    <a:cubicBezTo>
                      <a:pt x="238324" y="128176"/>
                      <a:pt x="242593" y="123817"/>
                      <a:pt x="248027" y="123817"/>
                    </a:cubicBezTo>
                    <a:lnTo>
                      <a:pt x="261225" y="123817"/>
                    </a:lnTo>
                    <a:lnTo>
                      <a:pt x="208533" y="13951"/>
                    </a:lnTo>
                    <a:cubicBezTo>
                      <a:pt x="207078" y="10948"/>
                      <a:pt x="207272" y="7363"/>
                      <a:pt x="209018" y="4553"/>
                    </a:cubicBezTo>
                    <a:cubicBezTo>
                      <a:pt x="210862" y="1744"/>
                      <a:pt x="213967" y="0"/>
                      <a:pt x="21726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endParaRPr lang="id-ID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3354" name="ïSľïḓê"/>
            <p:cNvGrpSpPr/>
            <p:nvPr/>
          </p:nvGrpSpPr>
          <p:grpSpPr>
            <a:xfrm>
              <a:off x="660400" y="1968090"/>
              <a:ext cx="5492055" cy="3451682"/>
              <a:chOff x="673100" y="1974440"/>
              <a:chExt cx="3901574" cy="3451682"/>
            </a:xfrm>
          </p:grpSpPr>
          <p:sp>
            <p:nvSpPr>
              <p:cNvPr id="3355" name="ï$1ïde"/>
              <p:cNvSpPr txBox="1"/>
              <p:nvPr/>
            </p:nvSpPr>
            <p:spPr bwMode="auto">
              <a:xfrm>
                <a:off x="673100" y="1974440"/>
                <a:ext cx="389255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01.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系统复杂度提升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56" name="iṩļíḋê"/>
              <p:cNvSpPr txBox="1"/>
              <p:nvPr/>
            </p:nvSpPr>
            <p:spPr bwMode="auto">
              <a:xfrm>
                <a:off x="682123" y="3453032"/>
                <a:ext cx="389255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02.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成本增加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3357" name="ïśļïḑé"/>
              <p:cNvSpPr txBox="1"/>
              <p:nvPr/>
            </p:nvSpPr>
            <p:spPr bwMode="auto">
              <a:xfrm>
                <a:off x="675235" y="5013242"/>
                <a:ext cx="389255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03.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CAP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限制</a:t>
                </a:r>
                <a:endParaRPr lang="en-US" altLang="zh-CN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cxnSp>
            <p:nvCxnSpPr>
              <p:cNvPr id="3358" name="直接连接符 3357"/>
              <p:cNvCxnSpPr/>
              <p:nvPr/>
            </p:nvCxnSpPr>
            <p:spPr>
              <a:xfrm>
                <a:off x="673100" y="2808674"/>
                <a:ext cx="37722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9" name="直接连接符 3358"/>
              <p:cNvCxnSpPr/>
              <p:nvPr/>
            </p:nvCxnSpPr>
            <p:spPr>
              <a:xfrm>
                <a:off x="673100" y="4468425"/>
                <a:ext cx="37722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2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hangingPunct="1"/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缓存原理</a:t>
            </a:r>
            <a:r>
              <a:rPr lang="en-US" altLang="zh-CN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——</a:t>
            </a:r>
            <a:r>
              <a:rPr lang="zh-CN" altLang="en-US" sz="2400" b="1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代价</a:t>
            </a:r>
          </a:p>
        </p:txBody>
      </p:sp>
      <p:sp>
        <p:nvSpPr>
          <p:cNvPr id="1293" name="solution_155303"/>
          <p:cNvSpPr>
            <a:spLocks noChangeAspect="1"/>
          </p:cNvSpPr>
          <p:nvPr/>
        </p:nvSpPr>
        <p:spPr bwMode="auto">
          <a:xfrm>
            <a:off x="6680383" y="5046132"/>
            <a:ext cx="367744" cy="263548"/>
          </a:xfrm>
          <a:custGeom>
            <a:avLst/>
            <a:gdLst>
              <a:gd name="connsiteX0" fmla="*/ 473167 w 607614"/>
              <a:gd name="connsiteY0" fmla="*/ 195796 h 435454"/>
              <a:gd name="connsiteX1" fmla="*/ 503543 w 607614"/>
              <a:gd name="connsiteY1" fmla="*/ 226132 h 435454"/>
              <a:gd name="connsiteX2" fmla="*/ 503543 w 607614"/>
              <a:gd name="connsiteY2" fmla="*/ 239782 h 435454"/>
              <a:gd name="connsiteX3" fmla="*/ 473167 w 607614"/>
              <a:gd name="connsiteY3" fmla="*/ 270118 h 435454"/>
              <a:gd name="connsiteX4" fmla="*/ 458739 w 607614"/>
              <a:gd name="connsiteY4" fmla="*/ 256467 h 435454"/>
              <a:gd name="connsiteX5" fmla="*/ 471648 w 607614"/>
              <a:gd name="connsiteY5" fmla="*/ 242816 h 435454"/>
              <a:gd name="connsiteX6" fmla="*/ 243070 w 607614"/>
              <a:gd name="connsiteY6" fmla="*/ 242816 h 435454"/>
              <a:gd name="connsiteX7" fmla="*/ 243070 w 607614"/>
              <a:gd name="connsiteY7" fmla="*/ 223098 h 435454"/>
              <a:gd name="connsiteX8" fmla="*/ 471648 w 607614"/>
              <a:gd name="connsiteY8" fmla="*/ 223098 h 435454"/>
              <a:gd name="connsiteX9" fmla="*/ 458739 w 607614"/>
              <a:gd name="connsiteY9" fmla="*/ 209447 h 435454"/>
              <a:gd name="connsiteX10" fmla="*/ 134452 w 607614"/>
              <a:gd name="connsiteY10" fmla="*/ 154736 h 435454"/>
              <a:gd name="connsiteX11" fmla="*/ 148882 w 607614"/>
              <a:gd name="connsiteY11" fmla="*/ 169164 h 435454"/>
              <a:gd name="connsiteX12" fmla="*/ 135971 w 607614"/>
              <a:gd name="connsiteY12" fmla="*/ 182072 h 435454"/>
              <a:gd name="connsiteX13" fmla="*/ 344075 w 607614"/>
              <a:gd name="connsiteY13" fmla="*/ 182072 h 435454"/>
              <a:gd name="connsiteX14" fmla="*/ 344075 w 607614"/>
              <a:gd name="connsiteY14" fmla="*/ 202575 h 435454"/>
              <a:gd name="connsiteX15" fmla="*/ 135971 w 607614"/>
              <a:gd name="connsiteY15" fmla="*/ 202575 h 435454"/>
              <a:gd name="connsiteX16" fmla="*/ 148882 w 607614"/>
              <a:gd name="connsiteY16" fmla="*/ 215483 h 435454"/>
              <a:gd name="connsiteX17" fmla="*/ 134452 w 607614"/>
              <a:gd name="connsiteY17" fmla="*/ 229911 h 435454"/>
              <a:gd name="connsiteX18" fmla="*/ 104072 w 607614"/>
              <a:gd name="connsiteY18" fmla="*/ 199537 h 435454"/>
              <a:gd name="connsiteX19" fmla="*/ 104072 w 607614"/>
              <a:gd name="connsiteY19" fmla="*/ 185110 h 435454"/>
              <a:gd name="connsiteX20" fmla="*/ 161810 w 607614"/>
              <a:gd name="connsiteY20" fmla="*/ 122 h 435454"/>
              <a:gd name="connsiteX21" fmla="*/ 303868 w 607614"/>
              <a:gd name="connsiteY21" fmla="*/ 122 h 435454"/>
              <a:gd name="connsiteX22" fmla="*/ 303868 w 607614"/>
              <a:gd name="connsiteY22" fmla="*/ 20599 h 435454"/>
              <a:gd name="connsiteX23" fmla="*/ 172445 w 607614"/>
              <a:gd name="connsiteY23" fmla="*/ 20599 h 435454"/>
              <a:gd name="connsiteX24" fmla="*/ 172445 w 607614"/>
              <a:gd name="connsiteY24" fmla="*/ 71413 h 435454"/>
              <a:gd name="connsiteX25" fmla="*/ 161810 w 607614"/>
              <a:gd name="connsiteY25" fmla="*/ 81273 h 435454"/>
              <a:gd name="connsiteX26" fmla="*/ 81285 w 607614"/>
              <a:gd name="connsiteY26" fmla="*/ 81273 h 435454"/>
              <a:gd name="connsiteX27" fmla="*/ 81285 w 607614"/>
              <a:gd name="connsiteY27" fmla="*/ 141946 h 435454"/>
              <a:gd name="connsiteX28" fmla="*/ 70649 w 607614"/>
              <a:gd name="connsiteY28" fmla="*/ 151806 h 435454"/>
              <a:gd name="connsiteX29" fmla="*/ 20511 w 607614"/>
              <a:gd name="connsiteY29" fmla="*/ 151806 h 435454"/>
              <a:gd name="connsiteX30" fmla="*/ 20511 w 607614"/>
              <a:gd name="connsiteY30" fmla="*/ 273153 h 435454"/>
              <a:gd name="connsiteX31" fmla="*/ 70649 w 607614"/>
              <a:gd name="connsiteY31" fmla="*/ 273153 h 435454"/>
              <a:gd name="connsiteX32" fmla="*/ 81285 w 607614"/>
              <a:gd name="connsiteY32" fmla="*/ 283770 h 435454"/>
              <a:gd name="connsiteX33" fmla="*/ 81285 w 607614"/>
              <a:gd name="connsiteY33" fmla="*/ 354303 h 435454"/>
              <a:gd name="connsiteX34" fmla="*/ 161810 w 607614"/>
              <a:gd name="connsiteY34" fmla="*/ 354303 h 435454"/>
              <a:gd name="connsiteX35" fmla="*/ 172445 w 607614"/>
              <a:gd name="connsiteY35" fmla="*/ 364163 h 435454"/>
              <a:gd name="connsiteX36" fmla="*/ 172445 w 607614"/>
              <a:gd name="connsiteY36" fmla="*/ 414977 h 435454"/>
              <a:gd name="connsiteX37" fmla="*/ 303868 w 607614"/>
              <a:gd name="connsiteY37" fmla="*/ 414977 h 435454"/>
              <a:gd name="connsiteX38" fmla="*/ 303868 w 607614"/>
              <a:gd name="connsiteY38" fmla="*/ 435454 h 435454"/>
              <a:gd name="connsiteX39" fmla="*/ 161810 w 607614"/>
              <a:gd name="connsiteY39" fmla="*/ 435454 h 435454"/>
              <a:gd name="connsiteX40" fmla="*/ 151934 w 607614"/>
              <a:gd name="connsiteY40" fmla="*/ 424836 h 435454"/>
              <a:gd name="connsiteX41" fmla="*/ 151934 w 607614"/>
              <a:gd name="connsiteY41" fmla="*/ 374781 h 435454"/>
              <a:gd name="connsiteX42" fmla="*/ 70649 w 607614"/>
              <a:gd name="connsiteY42" fmla="*/ 374781 h 435454"/>
              <a:gd name="connsiteX43" fmla="*/ 60774 w 607614"/>
              <a:gd name="connsiteY43" fmla="*/ 364163 h 435454"/>
              <a:gd name="connsiteX44" fmla="*/ 60774 w 607614"/>
              <a:gd name="connsiteY44" fmla="*/ 293630 h 435454"/>
              <a:gd name="connsiteX45" fmla="*/ 9876 w 607614"/>
              <a:gd name="connsiteY45" fmla="*/ 293630 h 435454"/>
              <a:gd name="connsiteX46" fmla="*/ 0 w 607614"/>
              <a:gd name="connsiteY46" fmla="*/ 283770 h 435454"/>
              <a:gd name="connsiteX47" fmla="*/ 0 w 607614"/>
              <a:gd name="connsiteY47" fmla="*/ 141946 h 435454"/>
              <a:gd name="connsiteX48" fmla="*/ 9876 w 607614"/>
              <a:gd name="connsiteY48" fmla="*/ 132087 h 435454"/>
              <a:gd name="connsiteX49" fmla="*/ 60774 w 607614"/>
              <a:gd name="connsiteY49" fmla="*/ 132087 h 435454"/>
              <a:gd name="connsiteX50" fmla="*/ 60774 w 607614"/>
              <a:gd name="connsiteY50" fmla="*/ 71413 h 435454"/>
              <a:gd name="connsiteX51" fmla="*/ 70649 w 607614"/>
              <a:gd name="connsiteY51" fmla="*/ 60795 h 435454"/>
              <a:gd name="connsiteX52" fmla="*/ 151934 w 607614"/>
              <a:gd name="connsiteY52" fmla="*/ 60795 h 435454"/>
              <a:gd name="connsiteX53" fmla="*/ 151934 w 607614"/>
              <a:gd name="connsiteY53" fmla="*/ 10740 h 435454"/>
              <a:gd name="connsiteX54" fmla="*/ 161810 w 607614"/>
              <a:gd name="connsiteY54" fmla="*/ 122 h 435454"/>
              <a:gd name="connsiteX55" fmla="*/ 364610 w 607614"/>
              <a:gd name="connsiteY55" fmla="*/ 0 h 435454"/>
              <a:gd name="connsiteX56" fmla="*/ 506615 w 607614"/>
              <a:gd name="connsiteY56" fmla="*/ 0 h 435454"/>
              <a:gd name="connsiteX57" fmla="*/ 516487 w 607614"/>
              <a:gd name="connsiteY57" fmla="*/ 10621 h 435454"/>
              <a:gd name="connsiteX58" fmla="*/ 516487 w 607614"/>
              <a:gd name="connsiteY58" fmla="*/ 60690 h 435454"/>
              <a:gd name="connsiteX59" fmla="*/ 597742 w 607614"/>
              <a:gd name="connsiteY59" fmla="*/ 60690 h 435454"/>
              <a:gd name="connsiteX60" fmla="*/ 607614 w 607614"/>
              <a:gd name="connsiteY60" fmla="*/ 71311 h 435454"/>
              <a:gd name="connsiteX61" fmla="*/ 607614 w 607614"/>
              <a:gd name="connsiteY61" fmla="*/ 141864 h 435454"/>
              <a:gd name="connsiteX62" fmla="*/ 597742 w 607614"/>
              <a:gd name="connsiteY62" fmla="*/ 151726 h 435454"/>
              <a:gd name="connsiteX63" fmla="*/ 546863 w 607614"/>
              <a:gd name="connsiteY63" fmla="*/ 151726 h 435454"/>
              <a:gd name="connsiteX64" fmla="*/ 546863 w 607614"/>
              <a:gd name="connsiteY64" fmla="*/ 273107 h 435454"/>
              <a:gd name="connsiteX65" fmla="*/ 597742 w 607614"/>
              <a:gd name="connsiteY65" fmla="*/ 273107 h 435454"/>
              <a:gd name="connsiteX66" fmla="*/ 607614 w 607614"/>
              <a:gd name="connsiteY66" fmla="*/ 283728 h 435454"/>
              <a:gd name="connsiteX67" fmla="*/ 607614 w 607614"/>
              <a:gd name="connsiteY67" fmla="*/ 364143 h 435454"/>
              <a:gd name="connsiteX68" fmla="*/ 597742 w 607614"/>
              <a:gd name="connsiteY68" fmla="*/ 374764 h 435454"/>
              <a:gd name="connsiteX69" fmla="*/ 516487 w 607614"/>
              <a:gd name="connsiteY69" fmla="*/ 374764 h 435454"/>
              <a:gd name="connsiteX70" fmla="*/ 516487 w 607614"/>
              <a:gd name="connsiteY70" fmla="*/ 424833 h 435454"/>
              <a:gd name="connsiteX71" fmla="*/ 506615 w 607614"/>
              <a:gd name="connsiteY71" fmla="*/ 435454 h 435454"/>
              <a:gd name="connsiteX72" fmla="*/ 364610 w 607614"/>
              <a:gd name="connsiteY72" fmla="*/ 435454 h 435454"/>
              <a:gd name="connsiteX73" fmla="*/ 354738 w 607614"/>
              <a:gd name="connsiteY73" fmla="*/ 424833 h 435454"/>
              <a:gd name="connsiteX74" fmla="*/ 354738 w 607614"/>
              <a:gd name="connsiteY74" fmla="*/ 374764 h 435454"/>
              <a:gd name="connsiteX75" fmla="*/ 273483 w 607614"/>
              <a:gd name="connsiteY75" fmla="*/ 374764 h 435454"/>
              <a:gd name="connsiteX76" fmla="*/ 263611 w 607614"/>
              <a:gd name="connsiteY76" fmla="*/ 364143 h 435454"/>
              <a:gd name="connsiteX77" fmla="*/ 263611 w 607614"/>
              <a:gd name="connsiteY77" fmla="*/ 293590 h 435454"/>
              <a:gd name="connsiteX78" fmla="*/ 212732 w 607614"/>
              <a:gd name="connsiteY78" fmla="*/ 293590 h 435454"/>
              <a:gd name="connsiteX79" fmla="*/ 212732 w 607614"/>
              <a:gd name="connsiteY79" fmla="*/ 273107 h 435454"/>
              <a:gd name="connsiteX80" fmla="*/ 273483 w 607614"/>
              <a:gd name="connsiteY80" fmla="*/ 273107 h 435454"/>
              <a:gd name="connsiteX81" fmla="*/ 283355 w 607614"/>
              <a:gd name="connsiteY81" fmla="*/ 283728 h 435454"/>
              <a:gd name="connsiteX82" fmla="*/ 283355 w 607614"/>
              <a:gd name="connsiteY82" fmla="*/ 354281 h 435454"/>
              <a:gd name="connsiteX83" fmla="*/ 364610 w 607614"/>
              <a:gd name="connsiteY83" fmla="*/ 354281 h 435454"/>
              <a:gd name="connsiteX84" fmla="*/ 374482 w 607614"/>
              <a:gd name="connsiteY84" fmla="*/ 364143 h 435454"/>
              <a:gd name="connsiteX85" fmla="*/ 374482 w 607614"/>
              <a:gd name="connsiteY85" fmla="*/ 414971 h 435454"/>
              <a:gd name="connsiteX86" fmla="*/ 495984 w 607614"/>
              <a:gd name="connsiteY86" fmla="*/ 414971 h 435454"/>
              <a:gd name="connsiteX87" fmla="*/ 495984 w 607614"/>
              <a:gd name="connsiteY87" fmla="*/ 364143 h 435454"/>
              <a:gd name="connsiteX88" fmla="*/ 506615 w 607614"/>
              <a:gd name="connsiteY88" fmla="*/ 354281 h 435454"/>
              <a:gd name="connsiteX89" fmla="*/ 587110 w 607614"/>
              <a:gd name="connsiteY89" fmla="*/ 354281 h 435454"/>
              <a:gd name="connsiteX90" fmla="*/ 587110 w 607614"/>
              <a:gd name="connsiteY90" fmla="*/ 293590 h 435454"/>
              <a:gd name="connsiteX91" fmla="*/ 536991 w 607614"/>
              <a:gd name="connsiteY91" fmla="*/ 293590 h 435454"/>
              <a:gd name="connsiteX92" fmla="*/ 526359 w 607614"/>
              <a:gd name="connsiteY92" fmla="*/ 283728 h 435454"/>
              <a:gd name="connsiteX93" fmla="*/ 526359 w 607614"/>
              <a:gd name="connsiteY93" fmla="*/ 141864 h 435454"/>
              <a:gd name="connsiteX94" fmla="*/ 536991 w 607614"/>
              <a:gd name="connsiteY94" fmla="*/ 132002 h 435454"/>
              <a:gd name="connsiteX95" fmla="*/ 587110 w 607614"/>
              <a:gd name="connsiteY95" fmla="*/ 132002 h 435454"/>
              <a:gd name="connsiteX96" fmla="*/ 587110 w 607614"/>
              <a:gd name="connsiteY96" fmla="*/ 81173 h 435454"/>
              <a:gd name="connsiteX97" fmla="*/ 506615 w 607614"/>
              <a:gd name="connsiteY97" fmla="*/ 81173 h 435454"/>
              <a:gd name="connsiteX98" fmla="*/ 495984 w 607614"/>
              <a:gd name="connsiteY98" fmla="*/ 71311 h 435454"/>
              <a:gd name="connsiteX99" fmla="*/ 495984 w 607614"/>
              <a:gd name="connsiteY99" fmla="*/ 20483 h 435454"/>
              <a:gd name="connsiteX100" fmla="*/ 374482 w 607614"/>
              <a:gd name="connsiteY100" fmla="*/ 20483 h 435454"/>
              <a:gd name="connsiteX101" fmla="*/ 374482 w 607614"/>
              <a:gd name="connsiteY101" fmla="*/ 71311 h 435454"/>
              <a:gd name="connsiteX102" fmla="*/ 364610 w 607614"/>
              <a:gd name="connsiteY102" fmla="*/ 81173 h 435454"/>
              <a:gd name="connsiteX103" fmla="*/ 283355 w 607614"/>
              <a:gd name="connsiteY103" fmla="*/ 81173 h 435454"/>
              <a:gd name="connsiteX104" fmla="*/ 283355 w 607614"/>
              <a:gd name="connsiteY104" fmla="*/ 141864 h 435454"/>
              <a:gd name="connsiteX105" fmla="*/ 273483 w 607614"/>
              <a:gd name="connsiteY105" fmla="*/ 151726 h 435454"/>
              <a:gd name="connsiteX106" fmla="*/ 212732 w 607614"/>
              <a:gd name="connsiteY106" fmla="*/ 151726 h 435454"/>
              <a:gd name="connsiteX107" fmla="*/ 212732 w 607614"/>
              <a:gd name="connsiteY107" fmla="*/ 132002 h 435454"/>
              <a:gd name="connsiteX108" fmla="*/ 263611 w 607614"/>
              <a:gd name="connsiteY108" fmla="*/ 132002 h 435454"/>
              <a:gd name="connsiteX109" fmla="*/ 263611 w 607614"/>
              <a:gd name="connsiteY109" fmla="*/ 71311 h 435454"/>
              <a:gd name="connsiteX110" fmla="*/ 273483 w 607614"/>
              <a:gd name="connsiteY110" fmla="*/ 60690 h 435454"/>
              <a:gd name="connsiteX111" fmla="*/ 354738 w 607614"/>
              <a:gd name="connsiteY111" fmla="*/ 60690 h 435454"/>
              <a:gd name="connsiteX112" fmla="*/ 354738 w 607614"/>
              <a:gd name="connsiteY112" fmla="*/ 10621 h 435454"/>
              <a:gd name="connsiteX113" fmla="*/ 364610 w 607614"/>
              <a:gd name="connsiteY113" fmla="*/ 0 h 43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7614" h="435454">
                <a:moveTo>
                  <a:pt x="473167" y="195796"/>
                </a:moveTo>
                <a:lnTo>
                  <a:pt x="503543" y="226132"/>
                </a:lnTo>
                <a:cubicBezTo>
                  <a:pt x="507340" y="229923"/>
                  <a:pt x="507340" y="235991"/>
                  <a:pt x="503543" y="239782"/>
                </a:cubicBezTo>
                <a:lnTo>
                  <a:pt x="473167" y="270118"/>
                </a:lnTo>
                <a:lnTo>
                  <a:pt x="458739" y="256467"/>
                </a:lnTo>
                <a:lnTo>
                  <a:pt x="471648" y="242816"/>
                </a:lnTo>
                <a:lnTo>
                  <a:pt x="243070" y="242816"/>
                </a:lnTo>
                <a:lnTo>
                  <a:pt x="243070" y="223098"/>
                </a:lnTo>
                <a:lnTo>
                  <a:pt x="471648" y="223098"/>
                </a:lnTo>
                <a:lnTo>
                  <a:pt x="458739" y="209447"/>
                </a:lnTo>
                <a:close/>
                <a:moveTo>
                  <a:pt x="134452" y="154736"/>
                </a:moveTo>
                <a:lnTo>
                  <a:pt x="148882" y="169164"/>
                </a:lnTo>
                <a:lnTo>
                  <a:pt x="135971" y="182072"/>
                </a:lnTo>
                <a:lnTo>
                  <a:pt x="344075" y="182072"/>
                </a:lnTo>
                <a:lnTo>
                  <a:pt x="344075" y="202575"/>
                </a:lnTo>
                <a:lnTo>
                  <a:pt x="135971" y="202575"/>
                </a:lnTo>
                <a:lnTo>
                  <a:pt x="148882" y="215483"/>
                </a:lnTo>
                <a:lnTo>
                  <a:pt x="134452" y="229911"/>
                </a:lnTo>
                <a:lnTo>
                  <a:pt x="104072" y="199537"/>
                </a:lnTo>
                <a:cubicBezTo>
                  <a:pt x="100274" y="195741"/>
                  <a:pt x="100274" y="189666"/>
                  <a:pt x="104072" y="185110"/>
                </a:cubicBezTo>
                <a:close/>
                <a:moveTo>
                  <a:pt x="161810" y="122"/>
                </a:moveTo>
                <a:lnTo>
                  <a:pt x="303868" y="122"/>
                </a:lnTo>
                <a:lnTo>
                  <a:pt x="303868" y="20599"/>
                </a:lnTo>
                <a:lnTo>
                  <a:pt x="172445" y="20599"/>
                </a:lnTo>
                <a:lnTo>
                  <a:pt x="172445" y="71413"/>
                </a:lnTo>
                <a:cubicBezTo>
                  <a:pt x="172445" y="77481"/>
                  <a:pt x="167887" y="81273"/>
                  <a:pt x="161810" y="81273"/>
                </a:cubicBezTo>
                <a:lnTo>
                  <a:pt x="81285" y="81273"/>
                </a:lnTo>
                <a:lnTo>
                  <a:pt x="81285" y="141946"/>
                </a:lnTo>
                <a:cubicBezTo>
                  <a:pt x="81285" y="148014"/>
                  <a:pt x="76727" y="151806"/>
                  <a:pt x="70649" y="151806"/>
                </a:cubicBezTo>
                <a:lnTo>
                  <a:pt x="20511" y="151806"/>
                </a:lnTo>
                <a:lnTo>
                  <a:pt x="20511" y="273153"/>
                </a:lnTo>
                <a:lnTo>
                  <a:pt x="70649" y="273153"/>
                </a:lnTo>
                <a:cubicBezTo>
                  <a:pt x="76727" y="273153"/>
                  <a:pt x="81285" y="277703"/>
                  <a:pt x="81285" y="283770"/>
                </a:cubicBezTo>
                <a:lnTo>
                  <a:pt x="81285" y="354303"/>
                </a:lnTo>
                <a:lnTo>
                  <a:pt x="161810" y="354303"/>
                </a:lnTo>
                <a:cubicBezTo>
                  <a:pt x="167887" y="354303"/>
                  <a:pt x="172445" y="358095"/>
                  <a:pt x="172445" y="364163"/>
                </a:cubicBezTo>
                <a:lnTo>
                  <a:pt x="172445" y="414977"/>
                </a:lnTo>
                <a:lnTo>
                  <a:pt x="303868" y="414977"/>
                </a:lnTo>
                <a:lnTo>
                  <a:pt x="303868" y="435454"/>
                </a:lnTo>
                <a:lnTo>
                  <a:pt x="161810" y="435454"/>
                </a:lnTo>
                <a:cubicBezTo>
                  <a:pt x="155732" y="435454"/>
                  <a:pt x="151934" y="430904"/>
                  <a:pt x="151934" y="424836"/>
                </a:cubicBezTo>
                <a:lnTo>
                  <a:pt x="151934" y="374781"/>
                </a:lnTo>
                <a:lnTo>
                  <a:pt x="70649" y="374781"/>
                </a:lnTo>
                <a:cubicBezTo>
                  <a:pt x="64572" y="374781"/>
                  <a:pt x="60774" y="370230"/>
                  <a:pt x="60774" y="364163"/>
                </a:cubicBezTo>
                <a:lnTo>
                  <a:pt x="60774" y="293630"/>
                </a:lnTo>
                <a:lnTo>
                  <a:pt x="9876" y="293630"/>
                </a:lnTo>
                <a:cubicBezTo>
                  <a:pt x="3798" y="293630"/>
                  <a:pt x="0" y="289838"/>
                  <a:pt x="0" y="283770"/>
                </a:cubicBezTo>
                <a:lnTo>
                  <a:pt x="0" y="141946"/>
                </a:lnTo>
                <a:cubicBezTo>
                  <a:pt x="0" y="135879"/>
                  <a:pt x="3798" y="132087"/>
                  <a:pt x="9876" y="132087"/>
                </a:cubicBezTo>
                <a:lnTo>
                  <a:pt x="60774" y="132087"/>
                </a:lnTo>
                <a:lnTo>
                  <a:pt x="60774" y="71413"/>
                </a:lnTo>
                <a:cubicBezTo>
                  <a:pt x="60774" y="65346"/>
                  <a:pt x="64572" y="60795"/>
                  <a:pt x="70649" y="60795"/>
                </a:cubicBezTo>
                <a:lnTo>
                  <a:pt x="151934" y="60795"/>
                </a:lnTo>
                <a:lnTo>
                  <a:pt x="151934" y="10740"/>
                </a:lnTo>
                <a:cubicBezTo>
                  <a:pt x="151934" y="4673"/>
                  <a:pt x="155732" y="122"/>
                  <a:pt x="161810" y="122"/>
                </a:cubicBezTo>
                <a:close/>
                <a:moveTo>
                  <a:pt x="364610" y="0"/>
                </a:moveTo>
                <a:lnTo>
                  <a:pt x="506615" y="0"/>
                </a:lnTo>
                <a:cubicBezTo>
                  <a:pt x="512690" y="0"/>
                  <a:pt x="516487" y="4552"/>
                  <a:pt x="516487" y="10621"/>
                </a:cubicBezTo>
                <a:lnTo>
                  <a:pt x="516487" y="60690"/>
                </a:lnTo>
                <a:lnTo>
                  <a:pt x="597742" y="60690"/>
                </a:lnTo>
                <a:cubicBezTo>
                  <a:pt x="603817" y="60690"/>
                  <a:pt x="607614" y="65242"/>
                  <a:pt x="607614" y="71311"/>
                </a:cubicBezTo>
                <a:lnTo>
                  <a:pt x="607614" y="141864"/>
                </a:lnTo>
                <a:cubicBezTo>
                  <a:pt x="607614" y="147933"/>
                  <a:pt x="603817" y="151726"/>
                  <a:pt x="597742" y="151726"/>
                </a:cubicBezTo>
                <a:lnTo>
                  <a:pt x="546863" y="151726"/>
                </a:lnTo>
                <a:lnTo>
                  <a:pt x="546863" y="273107"/>
                </a:lnTo>
                <a:lnTo>
                  <a:pt x="597742" y="273107"/>
                </a:lnTo>
                <a:cubicBezTo>
                  <a:pt x="603817" y="273107"/>
                  <a:pt x="607614" y="277659"/>
                  <a:pt x="607614" y="283728"/>
                </a:cubicBezTo>
                <a:lnTo>
                  <a:pt x="607614" y="364143"/>
                </a:lnTo>
                <a:cubicBezTo>
                  <a:pt x="607614" y="370212"/>
                  <a:pt x="603817" y="374764"/>
                  <a:pt x="597742" y="374764"/>
                </a:cubicBezTo>
                <a:lnTo>
                  <a:pt x="516487" y="374764"/>
                </a:lnTo>
                <a:lnTo>
                  <a:pt x="516487" y="424833"/>
                </a:lnTo>
                <a:cubicBezTo>
                  <a:pt x="516487" y="430902"/>
                  <a:pt x="512690" y="435454"/>
                  <a:pt x="506615" y="435454"/>
                </a:cubicBezTo>
                <a:lnTo>
                  <a:pt x="364610" y="435454"/>
                </a:lnTo>
                <a:cubicBezTo>
                  <a:pt x="358535" y="435454"/>
                  <a:pt x="354738" y="430902"/>
                  <a:pt x="354738" y="424833"/>
                </a:cubicBezTo>
                <a:lnTo>
                  <a:pt x="354738" y="374764"/>
                </a:lnTo>
                <a:lnTo>
                  <a:pt x="273483" y="374764"/>
                </a:lnTo>
                <a:cubicBezTo>
                  <a:pt x="267408" y="374764"/>
                  <a:pt x="263611" y="370212"/>
                  <a:pt x="263611" y="364143"/>
                </a:cubicBezTo>
                <a:lnTo>
                  <a:pt x="263611" y="293590"/>
                </a:lnTo>
                <a:lnTo>
                  <a:pt x="212732" y="293590"/>
                </a:lnTo>
                <a:lnTo>
                  <a:pt x="212732" y="273107"/>
                </a:lnTo>
                <a:lnTo>
                  <a:pt x="273483" y="273107"/>
                </a:lnTo>
                <a:cubicBezTo>
                  <a:pt x="279558" y="273107"/>
                  <a:pt x="283355" y="277659"/>
                  <a:pt x="283355" y="283728"/>
                </a:cubicBezTo>
                <a:lnTo>
                  <a:pt x="283355" y="354281"/>
                </a:lnTo>
                <a:lnTo>
                  <a:pt x="364610" y="354281"/>
                </a:lnTo>
                <a:cubicBezTo>
                  <a:pt x="370685" y="354281"/>
                  <a:pt x="374482" y="358074"/>
                  <a:pt x="374482" y="364143"/>
                </a:cubicBezTo>
                <a:lnTo>
                  <a:pt x="374482" y="414971"/>
                </a:lnTo>
                <a:lnTo>
                  <a:pt x="495984" y="414971"/>
                </a:lnTo>
                <a:lnTo>
                  <a:pt x="495984" y="364143"/>
                </a:lnTo>
                <a:cubicBezTo>
                  <a:pt x="495984" y="358074"/>
                  <a:pt x="500540" y="354281"/>
                  <a:pt x="506615" y="354281"/>
                </a:cubicBezTo>
                <a:lnTo>
                  <a:pt x="587110" y="354281"/>
                </a:lnTo>
                <a:lnTo>
                  <a:pt x="587110" y="293590"/>
                </a:lnTo>
                <a:lnTo>
                  <a:pt x="536991" y="293590"/>
                </a:lnTo>
                <a:cubicBezTo>
                  <a:pt x="530916" y="293590"/>
                  <a:pt x="526359" y="289797"/>
                  <a:pt x="526359" y="283728"/>
                </a:cubicBezTo>
                <a:lnTo>
                  <a:pt x="526359" y="141864"/>
                </a:lnTo>
                <a:cubicBezTo>
                  <a:pt x="526359" y="135795"/>
                  <a:pt x="530916" y="132002"/>
                  <a:pt x="536991" y="132002"/>
                </a:cubicBezTo>
                <a:lnTo>
                  <a:pt x="587110" y="132002"/>
                </a:lnTo>
                <a:lnTo>
                  <a:pt x="587110" y="81173"/>
                </a:lnTo>
                <a:lnTo>
                  <a:pt x="506615" y="81173"/>
                </a:lnTo>
                <a:cubicBezTo>
                  <a:pt x="500540" y="81173"/>
                  <a:pt x="495984" y="77380"/>
                  <a:pt x="495984" y="71311"/>
                </a:cubicBezTo>
                <a:lnTo>
                  <a:pt x="495984" y="20483"/>
                </a:lnTo>
                <a:lnTo>
                  <a:pt x="374482" y="20483"/>
                </a:lnTo>
                <a:lnTo>
                  <a:pt x="374482" y="71311"/>
                </a:lnTo>
                <a:cubicBezTo>
                  <a:pt x="374482" y="77380"/>
                  <a:pt x="370685" y="81173"/>
                  <a:pt x="364610" y="81173"/>
                </a:cubicBezTo>
                <a:lnTo>
                  <a:pt x="283355" y="81173"/>
                </a:lnTo>
                <a:lnTo>
                  <a:pt x="283355" y="141864"/>
                </a:lnTo>
                <a:cubicBezTo>
                  <a:pt x="283355" y="147933"/>
                  <a:pt x="279558" y="151726"/>
                  <a:pt x="273483" y="151726"/>
                </a:cubicBezTo>
                <a:lnTo>
                  <a:pt x="212732" y="151726"/>
                </a:lnTo>
                <a:lnTo>
                  <a:pt x="212732" y="132002"/>
                </a:lnTo>
                <a:lnTo>
                  <a:pt x="263611" y="132002"/>
                </a:lnTo>
                <a:lnTo>
                  <a:pt x="263611" y="71311"/>
                </a:lnTo>
                <a:cubicBezTo>
                  <a:pt x="263611" y="65242"/>
                  <a:pt x="267408" y="60690"/>
                  <a:pt x="273483" y="60690"/>
                </a:cubicBezTo>
                <a:lnTo>
                  <a:pt x="354738" y="60690"/>
                </a:lnTo>
                <a:lnTo>
                  <a:pt x="354738" y="10621"/>
                </a:lnTo>
                <a:cubicBezTo>
                  <a:pt x="354738" y="4552"/>
                  <a:pt x="358535" y="0"/>
                  <a:pt x="3646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94" name="labyrinth_165743"/>
          <p:cNvSpPr>
            <a:spLocks noChangeAspect="1"/>
          </p:cNvSpPr>
          <p:nvPr/>
        </p:nvSpPr>
        <p:spPr bwMode="auto">
          <a:xfrm>
            <a:off x="7074383" y="4741746"/>
            <a:ext cx="298077" cy="297591"/>
          </a:xfrm>
          <a:custGeom>
            <a:avLst/>
            <a:gdLst>
              <a:gd name="T0" fmla="*/ 6533 w 6533"/>
              <a:gd name="T1" fmla="*/ 133 h 6533"/>
              <a:gd name="T2" fmla="*/ 4400 w 6533"/>
              <a:gd name="T3" fmla="*/ 0 h 6533"/>
              <a:gd name="T4" fmla="*/ 5600 w 6533"/>
              <a:gd name="T5" fmla="*/ 933 h 6533"/>
              <a:gd name="T6" fmla="*/ 5733 w 6533"/>
              <a:gd name="T7" fmla="*/ 2467 h 6533"/>
              <a:gd name="T8" fmla="*/ 5467 w 6533"/>
              <a:gd name="T9" fmla="*/ 1200 h 6533"/>
              <a:gd name="T10" fmla="*/ 4400 w 6533"/>
              <a:gd name="T11" fmla="*/ 2133 h 6533"/>
              <a:gd name="T12" fmla="*/ 4133 w 6533"/>
              <a:gd name="T13" fmla="*/ 0 h 6533"/>
              <a:gd name="T14" fmla="*/ 2733 w 6533"/>
              <a:gd name="T15" fmla="*/ 1533 h 6533"/>
              <a:gd name="T16" fmla="*/ 3400 w 6533"/>
              <a:gd name="T17" fmla="*/ 1800 h 6533"/>
              <a:gd name="T18" fmla="*/ 2467 w 6533"/>
              <a:gd name="T19" fmla="*/ 1667 h 6533"/>
              <a:gd name="T20" fmla="*/ 133 w 6533"/>
              <a:gd name="T21" fmla="*/ 0 h 6533"/>
              <a:gd name="T22" fmla="*/ 0 w 6533"/>
              <a:gd name="T23" fmla="*/ 1067 h 6533"/>
              <a:gd name="T24" fmla="*/ 1733 w 6533"/>
              <a:gd name="T25" fmla="*/ 1333 h 6533"/>
              <a:gd name="T26" fmla="*/ 0 w 6533"/>
              <a:gd name="T27" fmla="*/ 2267 h 6533"/>
              <a:gd name="T28" fmla="*/ 2667 w 6533"/>
              <a:gd name="T29" fmla="*/ 2533 h 6533"/>
              <a:gd name="T30" fmla="*/ 1467 w 6533"/>
              <a:gd name="T31" fmla="*/ 3933 h 6533"/>
              <a:gd name="T32" fmla="*/ 2200 w 6533"/>
              <a:gd name="T33" fmla="*/ 4200 h 6533"/>
              <a:gd name="T34" fmla="*/ 1200 w 6533"/>
              <a:gd name="T35" fmla="*/ 4067 h 6533"/>
              <a:gd name="T36" fmla="*/ 0 w 6533"/>
              <a:gd name="T37" fmla="*/ 2533 h 6533"/>
              <a:gd name="T38" fmla="*/ 3067 w 6533"/>
              <a:gd name="T39" fmla="*/ 5133 h 6533"/>
              <a:gd name="T40" fmla="*/ 3333 w 6533"/>
              <a:gd name="T41" fmla="*/ 4467 h 6533"/>
              <a:gd name="T42" fmla="*/ 3200 w 6533"/>
              <a:gd name="T43" fmla="*/ 5400 h 6533"/>
              <a:gd name="T44" fmla="*/ 0 w 6533"/>
              <a:gd name="T45" fmla="*/ 6400 h 6533"/>
              <a:gd name="T46" fmla="*/ 4933 w 6533"/>
              <a:gd name="T47" fmla="*/ 6533 h 6533"/>
              <a:gd name="T48" fmla="*/ 4000 w 6533"/>
              <a:gd name="T49" fmla="*/ 5733 h 6533"/>
              <a:gd name="T50" fmla="*/ 5067 w 6533"/>
              <a:gd name="T51" fmla="*/ 5467 h 6533"/>
              <a:gd name="T52" fmla="*/ 5200 w 6533"/>
              <a:gd name="T53" fmla="*/ 6533 h 6533"/>
              <a:gd name="T54" fmla="*/ 6533 w 6533"/>
              <a:gd name="T55" fmla="*/ 6400 h 6533"/>
              <a:gd name="T56" fmla="*/ 4400 w 6533"/>
              <a:gd name="T57" fmla="*/ 3333 h 6533"/>
              <a:gd name="T58" fmla="*/ 5867 w 6533"/>
              <a:gd name="T59" fmla="*/ 4600 h 6533"/>
              <a:gd name="T60" fmla="*/ 4267 w 6533"/>
              <a:gd name="T61" fmla="*/ 4867 h 6533"/>
              <a:gd name="T62" fmla="*/ 4133 w 6533"/>
              <a:gd name="T63" fmla="*/ 3333 h 6533"/>
              <a:gd name="T64" fmla="*/ 2867 w 6533"/>
              <a:gd name="T65" fmla="*/ 3067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33" h="6533">
                <a:moveTo>
                  <a:pt x="6533" y="3067"/>
                </a:moveTo>
                <a:lnTo>
                  <a:pt x="6533" y="133"/>
                </a:lnTo>
                <a:cubicBezTo>
                  <a:pt x="6533" y="60"/>
                  <a:pt x="6474" y="0"/>
                  <a:pt x="6400" y="0"/>
                </a:cubicBezTo>
                <a:lnTo>
                  <a:pt x="4400" y="0"/>
                </a:lnTo>
                <a:lnTo>
                  <a:pt x="4400" y="933"/>
                </a:lnTo>
                <a:lnTo>
                  <a:pt x="5600" y="933"/>
                </a:lnTo>
                <a:cubicBezTo>
                  <a:pt x="5674" y="933"/>
                  <a:pt x="5733" y="993"/>
                  <a:pt x="5733" y="1067"/>
                </a:cubicBezTo>
                <a:lnTo>
                  <a:pt x="5733" y="2467"/>
                </a:lnTo>
                <a:lnTo>
                  <a:pt x="5467" y="2467"/>
                </a:lnTo>
                <a:lnTo>
                  <a:pt x="5467" y="1200"/>
                </a:lnTo>
                <a:lnTo>
                  <a:pt x="4400" y="1200"/>
                </a:lnTo>
                <a:lnTo>
                  <a:pt x="4400" y="2133"/>
                </a:lnTo>
                <a:lnTo>
                  <a:pt x="4133" y="2133"/>
                </a:lnTo>
                <a:lnTo>
                  <a:pt x="4133" y="0"/>
                </a:lnTo>
                <a:lnTo>
                  <a:pt x="2733" y="0"/>
                </a:lnTo>
                <a:lnTo>
                  <a:pt x="2733" y="1533"/>
                </a:lnTo>
                <a:lnTo>
                  <a:pt x="3400" y="1533"/>
                </a:lnTo>
                <a:lnTo>
                  <a:pt x="3400" y="1800"/>
                </a:lnTo>
                <a:lnTo>
                  <a:pt x="2600" y="1800"/>
                </a:lnTo>
                <a:cubicBezTo>
                  <a:pt x="2526" y="1800"/>
                  <a:pt x="2467" y="1740"/>
                  <a:pt x="2467" y="1667"/>
                </a:cubicBezTo>
                <a:lnTo>
                  <a:pt x="2467" y="0"/>
                </a:ln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1067"/>
                </a:lnTo>
                <a:lnTo>
                  <a:pt x="1733" y="1067"/>
                </a:lnTo>
                <a:lnTo>
                  <a:pt x="1733" y="1333"/>
                </a:lnTo>
                <a:lnTo>
                  <a:pt x="0" y="1333"/>
                </a:lnTo>
                <a:lnTo>
                  <a:pt x="0" y="2267"/>
                </a:lnTo>
                <a:lnTo>
                  <a:pt x="2667" y="2267"/>
                </a:lnTo>
                <a:lnTo>
                  <a:pt x="2667" y="2533"/>
                </a:lnTo>
                <a:lnTo>
                  <a:pt x="1467" y="2533"/>
                </a:lnTo>
                <a:lnTo>
                  <a:pt x="1467" y="3933"/>
                </a:lnTo>
                <a:lnTo>
                  <a:pt x="2200" y="3933"/>
                </a:lnTo>
                <a:lnTo>
                  <a:pt x="2200" y="4200"/>
                </a:lnTo>
                <a:lnTo>
                  <a:pt x="1333" y="4200"/>
                </a:lnTo>
                <a:cubicBezTo>
                  <a:pt x="1260" y="4200"/>
                  <a:pt x="1200" y="4140"/>
                  <a:pt x="1200" y="4067"/>
                </a:cubicBezTo>
                <a:lnTo>
                  <a:pt x="1200" y="2533"/>
                </a:lnTo>
                <a:lnTo>
                  <a:pt x="0" y="2533"/>
                </a:lnTo>
                <a:lnTo>
                  <a:pt x="0" y="5133"/>
                </a:lnTo>
                <a:lnTo>
                  <a:pt x="3067" y="5133"/>
                </a:lnTo>
                <a:lnTo>
                  <a:pt x="3067" y="4467"/>
                </a:lnTo>
                <a:lnTo>
                  <a:pt x="3333" y="4467"/>
                </a:lnTo>
                <a:lnTo>
                  <a:pt x="3333" y="5267"/>
                </a:lnTo>
                <a:cubicBezTo>
                  <a:pt x="3333" y="5340"/>
                  <a:pt x="3274" y="5400"/>
                  <a:pt x="3200" y="5400"/>
                </a:cubicBezTo>
                <a:lnTo>
                  <a:pt x="0" y="5400"/>
                </a:lnTo>
                <a:lnTo>
                  <a:pt x="0" y="6400"/>
                </a:lnTo>
                <a:cubicBezTo>
                  <a:pt x="0" y="6474"/>
                  <a:pt x="60" y="6533"/>
                  <a:pt x="133" y="6533"/>
                </a:cubicBezTo>
                <a:lnTo>
                  <a:pt x="4933" y="6533"/>
                </a:lnTo>
                <a:lnTo>
                  <a:pt x="4933" y="5733"/>
                </a:lnTo>
                <a:lnTo>
                  <a:pt x="4000" y="5733"/>
                </a:lnTo>
                <a:lnTo>
                  <a:pt x="4000" y="5467"/>
                </a:lnTo>
                <a:lnTo>
                  <a:pt x="5067" y="5467"/>
                </a:lnTo>
                <a:cubicBezTo>
                  <a:pt x="5140" y="5467"/>
                  <a:pt x="5200" y="5526"/>
                  <a:pt x="5200" y="5600"/>
                </a:cubicBezTo>
                <a:lnTo>
                  <a:pt x="5200" y="6533"/>
                </a:lnTo>
                <a:lnTo>
                  <a:pt x="6400" y="6533"/>
                </a:lnTo>
                <a:cubicBezTo>
                  <a:pt x="6474" y="6533"/>
                  <a:pt x="6533" y="6474"/>
                  <a:pt x="6533" y="6400"/>
                </a:cubicBezTo>
                <a:lnTo>
                  <a:pt x="6533" y="3333"/>
                </a:lnTo>
                <a:lnTo>
                  <a:pt x="4400" y="3333"/>
                </a:lnTo>
                <a:lnTo>
                  <a:pt x="4400" y="4600"/>
                </a:lnTo>
                <a:lnTo>
                  <a:pt x="5867" y="4600"/>
                </a:lnTo>
                <a:lnTo>
                  <a:pt x="5867" y="4867"/>
                </a:lnTo>
                <a:lnTo>
                  <a:pt x="4267" y="4867"/>
                </a:lnTo>
                <a:cubicBezTo>
                  <a:pt x="4193" y="4867"/>
                  <a:pt x="4133" y="4807"/>
                  <a:pt x="4133" y="4733"/>
                </a:cubicBezTo>
                <a:lnTo>
                  <a:pt x="4133" y="3333"/>
                </a:lnTo>
                <a:lnTo>
                  <a:pt x="2867" y="3333"/>
                </a:lnTo>
                <a:lnTo>
                  <a:pt x="2867" y="3067"/>
                </a:lnTo>
                <a:lnTo>
                  <a:pt x="6533" y="3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097" name="money-icons_386514"/>
          <p:cNvSpPr>
            <a:spLocks noChangeAspect="1"/>
          </p:cNvSpPr>
          <p:nvPr/>
        </p:nvSpPr>
        <p:spPr bwMode="auto">
          <a:xfrm flipH="1">
            <a:off x="7891338" y="5523983"/>
            <a:ext cx="305583" cy="305122"/>
          </a:xfrm>
          <a:custGeom>
            <a:avLst/>
            <a:gdLst>
              <a:gd name="T0" fmla="*/ 228 w 6827"/>
              <a:gd name="T1" fmla="*/ 0 h 6827"/>
              <a:gd name="T2" fmla="*/ 0 w 6827"/>
              <a:gd name="T3" fmla="*/ 6599 h 6827"/>
              <a:gd name="T4" fmla="*/ 6599 w 6827"/>
              <a:gd name="T5" fmla="*/ 6827 h 6827"/>
              <a:gd name="T6" fmla="*/ 6827 w 6827"/>
              <a:gd name="T7" fmla="*/ 228 h 6827"/>
              <a:gd name="T8" fmla="*/ 4324 w 6827"/>
              <a:gd name="T9" fmla="*/ 1365 h 6827"/>
              <a:gd name="T10" fmla="*/ 5461 w 6827"/>
              <a:gd name="T11" fmla="*/ 1781 h 6827"/>
              <a:gd name="T12" fmla="*/ 5045 w 6827"/>
              <a:gd name="T13" fmla="*/ 2731 h 6827"/>
              <a:gd name="T14" fmla="*/ 4324 w 6827"/>
              <a:gd name="T15" fmla="*/ 1365 h 6827"/>
              <a:gd name="T16" fmla="*/ 455 w 6827"/>
              <a:gd name="T17" fmla="*/ 6372 h 6827"/>
              <a:gd name="T18" fmla="*/ 2503 w 6827"/>
              <a:gd name="T19" fmla="*/ 5916 h 6827"/>
              <a:gd name="T20" fmla="*/ 2503 w 6827"/>
              <a:gd name="T21" fmla="*/ 5461 h 6827"/>
              <a:gd name="T22" fmla="*/ 455 w 6827"/>
              <a:gd name="T23" fmla="*/ 5006 h 6827"/>
              <a:gd name="T24" fmla="*/ 2503 w 6827"/>
              <a:gd name="T25" fmla="*/ 5461 h 6827"/>
              <a:gd name="T26" fmla="*/ 455 w 6827"/>
              <a:gd name="T27" fmla="*/ 4551 h 6827"/>
              <a:gd name="T28" fmla="*/ 2503 w 6827"/>
              <a:gd name="T29" fmla="*/ 4096 h 6827"/>
              <a:gd name="T30" fmla="*/ 2503 w 6827"/>
              <a:gd name="T31" fmla="*/ 2731 h 6827"/>
              <a:gd name="T32" fmla="*/ 1365 w 6827"/>
              <a:gd name="T33" fmla="*/ 2315 h 6827"/>
              <a:gd name="T34" fmla="*/ 1781 w 6827"/>
              <a:gd name="T35" fmla="*/ 1365 h 6827"/>
              <a:gd name="T36" fmla="*/ 2503 w 6827"/>
              <a:gd name="T37" fmla="*/ 2731 h 6827"/>
              <a:gd name="T38" fmla="*/ 1593 w 6827"/>
              <a:gd name="T39" fmla="*/ 910 h 6827"/>
              <a:gd name="T40" fmla="*/ 1138 w 6827"/>
              <a:gd name="T41" fmla="*/ 1365 h 6827"/>
              <a:gd name="T42" fmla="*/ 910 w 6827"/>
              <a:gd name="T43" fmla="*/ 2503 h 6827"/>
              <a:gd name="T44" fmla="*/ 1365 w 6827"/>
              <a:gd name="T45" fmla="*/ 2958 h 6827"/>
              <a:gd name="T46" fmla="*/ 2503 w 6827"/>
              <a:gd name="T47" fmla="*/ 3186 h 6827"/>
              <a:gd name="T48" fmla="*/ 455 w 6827"/>
              <a:gd name="T49" fmla="*/ 3641 h 6827"/>
              <a:gd name="T50" fmla="*/ 2503 w 6827"/>
              <a:gd name="T51" fmla="*/ 455 h 6827"/>
              <a:gd name="T52" fmla="*/ 3868 w 6827"/>
              <a:gd name="T53" fmla="*/ 6372 h 6827"/>
              <a:gd name="T54" fmla="*/ 2958 w 6827"/>
              <a:gd name="T55" fmla="*/ 4096 h 6827"/>
              <a:gd name="T56" fmla="*/ 3868 w 6827"/>
              <a:gd name="T57" fmla="*/ 6372 h 6827"/>
              <a:gd name="T58" fmla="*/ 2958 w 6827"/>
              <a:gd name="T59" fmla="*/ 3641 h 6827"/>
              <a:gd name="T60" fmla="*/ 3868 w 6827"/>
              <a:gd name="T61" fmla="*/ 455 h 6827"/>
              <a:gd name="T62" fmla="*/ 6372 w 6827"/>
              <a:gd name="T63" fmla="*/ 6372 h 6827"/>
              <a:gd name="T64" fmla="*/ 4324 w 6827"/>
              <a:gd name="T65" fmla="*/ 5916 h 6827"/>
              <a:gd name="T66" fmla="*/ 6372 w 6827"/>
              <a:gd name="T67" fmla="*/ 6372 h 6827"/>
              <a:gd name="T68" fmla="*/ 4324 w 6827"/>
              <a:gd name="T69" fmla="*/ 5461 h 6827"/>
              <a:gd name="T70" fmla="*/ 6372 w 6827"/>
              <a:gd name="T71" fmla="*/ 5006 h 6827"/>
              <a:gd name="T72" fmla="*/ 6372 w 6827"/>
              <a:gd name="T73" fmla="*/ 4551 h 6827"/>
              <a:gd name="T74" fmla="*/ 4324 w 6827"/>
              <a:gd name="T75" fmla="*/ 4096 h 6827"/>
              <a:gd name="T76" fmla="*/ 6372 w 6827"/>
              <a:gd name="T77" fmla="*/ 4551 h 6827"/>
              <a:gd name="T78" fmla="*/ 4324 w 6827"/>
              <a:gd name="T79" fmla="*/ 3641 h 6827"/>
              <a:gd name="T80" fmla="*/ 5234 w 6827"/>
              <a:gd name="T81" fmla="*/ 3186 h 6827"/>
              <a:gd name="T82" fmla="*/ 5689 w 6827"/>
              <a:gd name="T83" fmla="*/ 2731 h 6827"/>
              <a:gd name="T84" fmla="*/ 5916 w 6827"/>
              <a:gd name="T85" fmla="*/ 1593 h 6827"/>
              <a:gd name="T86" fmla="*/ 5461 w 6827"/>
              <a:gd name="T87" fmla="*/ 1138 h 6827"/>
              <a:gd name="T88" fmla="*/ 4324 w 6827"/>
              <a:gd name="T89" fmla="*/ 910 h 6827"/>
              <a:gd name="T90" fmla="*/ 6372 w 6827"/>
              <a:gd name="T91" fmla="*/ 455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827" h="6827">
                <a:moveTo>
                  <a:pt x="6599" y="0"/>
                </a:moveTo>
                <a:lnTo>
                  <a:pt x="228" y="0"/>
                </a:lnTo>
                <a:cubicBezTo>
                  <a:pt x="102" y="0"/>
                  <a:pt x="0" y="102"/>
                  <a:pt x="0" y="228"/>
                </a:cubicBezTo>
                <a:lnTo>
                  <a:pt x="0" y="6599"/>
                </a:lnTo>
                <a:cubicBezTo>
                  <a:pt x="0" y="6725"/>
                  <a:pt x="102" y="6827"/>
                  <a:pt x="228" y="6827"/>
                </a:cubicBezTo>
                <a:lnTo>
                  <a:pt x="6599" y="6827"/>
                </a:lnTo>
                <a:cubicBezTo>
                  <a:pt x="6725" y="6827"/>
                  <a:pt x="6827" y="6725"/>
                  <a:pt x="6827" y="6599"/>
                </a:cubicBezTo>
                <a:lnTo>
                  <a:pt x="6827" y="228"/>
                </a:lnTo>
                <a:cubicBezTo>
                  <a:pt x="6827" y="102"/>
                  <a:pt x="6725" y="0"/>
                  <a:pt x="6599" y="0"/>
                </a:cubicBezTo>
                <a:close/>
                <a:moveTo>
                  <a:pt x="4324" y="1365"/>
                </a:moveTo>
                <a:lnTo>
                  <a:pt x="5045" y="1365"/>
                </a:lnTo>
                <a:cubicBezTo>
                  <a:pt x="5114" y="1559"/>
                  <a:pt x="5268" y="1713"/>
                  <a:pt x="5461" y="1781"/>
                </a:cubicBezTo>
                <a:lnTo>
                  <a:pt x="5461" y="2315"/>
                </a:lnTo>
                <a:cubicBezTo>
                  <a:pt x="5268" y="2383"/>
                  <a:pt x="5114" y="2537"/>
                  <a:pt x="5045" y="2731"/>
                </a:cubicBezTo>
                <a:lnTo>
                  <a:pt x="4324" y="2731"/>
                </a:lnTo>
                <a:lnTo>
                  <a:pt x="4324" y="1365"/>
                </a:lnTo>
                <a:close/>
                <a:moveTo>
                  <a:pt x="2503" y="6372"/>
                </a:moveTo>
                <a:lnTo>
                  <a:pt x="455" y="6372"/>
                </a:lnTo>
                <a:lnTo>
                  <a:pt x="455" y="5916"/>
                </a:lnTo>
                <a:lnTo>
                  <a:pt x="2503" y="5916"/>
                </a:lnTo>
                <a:lnTo>
                  <a:pt x="2503" y="6372"/>
                </a:lnTo>
                <a:close/>
                <a:moveTo>
                  <a:pt x="2503" y="5461"/>
                </a:moveTo>
                <a:lnTo>
                  <a:pt x="455" y="5461"/>
                </a:lnTo>
                <a:lnTo>
                  <a:pt x="455" y="5006"/>
                </a:lnTo>
                <a:lnTo>
                  <a:pt x="2503" y="5006"/>
                </a:lnTo>
                <a:lnTo>
                  <a:pt x="2503" y="5461"/>
                </a:lnTo>
                <a:close/>
                <a:moveTo>
                  <a:pt x="2503" y="4551"/>
                </a:moveTo>
                <a:lnTo>
                  <a:pt x="455" y="4551"/>
                </a:lnTo>
                <a:lnTo>
                  <a:pt x="455" y="4096"/>
                </a:lnTo>
                <a:lnTo>
                  <a:pt x="2503" y="4096"/>
                </a:lnTo>
                <a:lnTo>
                  <a:pt x="2503" y="4551"/>
                </a:lnTo>
                <a:close/>
                <a:moveTo>
                  <a:pt x="2503" y="2731"/>
                </a:moveTo>
                <a:lnTo>
                  <a:pt x="1781" y="2731"/>
                </a:lnTo>
                <a:cubicBezTo>
                  <a:pt x="1713" y="2537"/>
                  <a:pt x="1559" y="2383"/>
                  <a:pt x="1365" y="2315"/>
                </a:cubicBezTo>
                <a:lnTo>
                  <a:pt x="1365" y="1781"/>
                </a:lnTo>
                <a:cubicBezTo>
                  <a:pt x="1559" y="1713"/>
                  <a:pt x="1713" y="1559"/>
                  <a:pt x="1781" y="1365"/>
                </a:cubicBezTo>
                <a:lnTo>
                  <a:pt x="2503" y="1365"/>
                </a:lnTo>
                <a:lnTo>
                  <a:pt x="2503" y="2731"/>
                </a:lnTo>
                <a:close/>
                <a:moveTo>
                  <a:pt x="2503" y="910"/>
                </a:moveTo>
                <a:lnTo>
                  <a:pt x="1593" y="910"/>
                </a:lnTo>
                <a:cubicBezTo>
                  <a:pt x="1467" y="910"/>
                  <a:pt x="1365" y="1012"/>
                  <a:pt x="1365" y="1138"/>
                </a:cubicBezTo>
                <a:cubicBezTo>
                  <a:pt x="1365" y="1263"/>
                  <a:pt x="1263" y="1365"/>
                  <a:pt x="1138" y="1365"/>
                </a:cubicBezTo>
                <a:cubicBezTo>
                  <a:pt x="1012" y="1365"/>
                  <a:pt x="910" y="1467"/>
                  <a:pt x="910" y="1593"/>
                </a:cubicBezTo>
                <a:lnTo>
                  <a:pt x="910" y="2503"/>
                </a:lnTo>
                <a:cubicBezTo>
                  <a:pt x="910" y="2629"/>
                  <a:pt x="1012" y="2731"/>
                  <a:pt x="1138" y="2731"/>
                </a:cubicBezTo>
                <a:cubicBezTo>
                  <a:pt x="1263" y="2731"/>
                  <a:pt x="1365" y="2833"/>
                  <a:pt x="1365" y="2958"/>
                </a:cubicBezTo>
                <a:cubicBezTo>
                  <a:pt x="1365" y="3084"/>
                  <a:pt x="1467" y="3186"/>
                  <a:pt x="1593" y="3186"/>
                </a:cubicBezTo>
                <a:lnTo>
                  <a:pt x="2503" y="3186"/>
                </a:lnTo>
                <a:lnTo>
                  <a:pt x="2503" y="3641"/>
                </a:lnTo>
                <a:lnTo>
                  <a:pt x="455" y="3641"/>
                </a:lnTo>
                <a:lnTo>
                  <a:pt x="455" y="455"/>
                </a:lnTo>
                <a:lnTo>
                  <a:pt x="2503" y="455"/>
                </a:lnTo>
                <a:lnTo>
                  <a:pt x="2503" y="910"/>
                </a:lnTo>
                <a:close/>
                <a:moveTo>
                  <a:pt x="3868" y="6372"/>
                </a:moveTo>
                <a:lnTo>
                  <a:pt x="2958" y="6372"/>
                </a:lnTo>
                <a:lnTo>
                  <a:pt x="2958" y="4096"/>
                </a:lnTo>
                <a:lnTo>
                  <a:pt x="3868" y="4096"/>
                </a:lnTo>
                <a:lnTo>
                  <a:pt x="3868" y="6372"/>
                </a:lnTo>
                <a:close/>
                <a:moveTo>
                  <a:pt x="3868" y="3641"/>
                </a:moveTo>
                <a:lnTo>
                  <a:pt x="2958" y="3641"/>
                </a:lnTo>
                <a:lnTo>
                  <a:pt x="2958" y="455"/>
                </a:lnTo>
                <a:lnTo>
                  <a:pt x="3868" y="455"/>
                </a:lnTo>
                <a:lnTo>
                  <a:pt x="3868" y="3641"/>
                </a:lnTo>
                <a:close/>
                <a:moveTo>
                  <a:pt x="6372" y="6372"/>
                </a:moveTo>
                <a:lnTo>
                  <a:pt x="4324" y="6372"/>
                </a:lnTo>
                <a:lnTo>
                  <a:pt x="4324" y="5916"/>
                </a:lnTo>
                <a:lnTo>
                  <a:pt x="6372" y="5916"/>
                </a:lnTo>
                <a:lnTo>
                  <a:pt x="6372" y="6372"/>
                </a:lnTo>
                <a:close/>
                <a:moveTo>
                  <a:pt x="6372" y="5461"/>
                </a:moveTo>
                <a:lnTo>
                  <a:pt x="4324" y="5461"/>
                </a:lnTo>
                <a:lnTo>
                  <a:pt x="4324" y="5006"/>
                </a:lnTo>
                <a:lnTo>
                  <a:pt x="6372" y="5006"/>
                </a:lnTo>
                <a:lnTo>
                  <a:pt x="6372" y="5461"/>
                </a:lnTo>
                <a:close/>
                <a:moveTo>
                  <a:pt x="6372" y="4551"/>
                </a:moveTo>
                <a:lnTo>
                  <a:pt x="4324" y="4551"/>
                </a:lnTo>
                <a:lnTo>
                  <a:pt x="4324" y="4096"/>
                </a:lnTo>
                <a:lnTo>
                  <a:pt x="6372" y="4096"/>
                </a:lnTo>
                <a:lnTo>
                  <a:pt x="6372" y="4551"/>
                </a:lnTo>
                <a:close/>
                <a:moveTo>
                  <a:pt x="6372" y="3641"/>
                </a:moveTo>
                <a:lnTo>
                  <a:pt x="4324" y="3641"/>
                </a:lnTo>
                <a:lnTo>
                  <a:pt x="4324" y="3186"/>
                </a:lnTo>
                <a:lnTo>
                  <a:pt x="5234" y="3186"/>
                </a:lnTo>
                <a:cubicBezTo>
                  <a:pt x="5359" y="3186"/>
                  <a:pt x="5461" y="3084"/>
                  <a:pt x="5461" y="2958"/>
                </a:cubicBezTo>
                <a:cubicBezTo>
                  <a:pt x="5461" y="2833"/>
                  <a:pt x="5563" y="2731"/>
                  <a:pt x="5689" y="2731"/>
                </a:cubicBezTo>
                <a:cubicBezTo>
                  <a:pt x="5815" y="2731"/>
                  <a:pt x="5916" y="2629"/>
                  <a:pt x="5916" y="2503"/>
                </a:cubicBezTo>
                <a:lnTo>
                  <a:pt x="5916" y="1593"/>
                </a:lnTo>
                <a:cubicBezTo>
                  <a:pt x="5916" y="1467"/>
                  <a:pt x="5815" y="1365"/>
                  <a:pt x="5689" y="1365"/>
                </a:cubicBezTo>
                <a:cubicBezTo>
                  <a:pt x="5563" y="1365"/>
                  <a:pt x="5461" y="1263"/>
                  <a:pt x="5461" y="1138"/>
                </a:cubicBezTo>
                <a:cubicBezTo>
                  <a:pt x="5461" y="1012"/>
                  <a:pt x="5359" y="910"/>
                  <a:pt x="5234" y="910"/>
                </a:cubicBezTo>
                <a:lnTo>
                  <a:pt x="4324" y="910"/>
                </a:lnTo>
                <a:lnTo>
                  <a:pt x="4324" y="455"/>
                </a:lnTo>
                <a:lnTo>
                  <a:pt x="6372" y="455"/>
                </a:lnTo>
                <a:lnTo>
                  <a:pt x="6372" y="36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/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75" y="0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4112884" y="4409400"/>
            <a:ext cx="430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2《</a:t>
            </a:r>
            <a:r>
              <a:rPr kumimoji="1" lang="zh-CN" altLang="en-US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缓存的读写模式及分类</a:t>
            </a:r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微软雅黑" panose="020B0503020204020204" charset="-122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9" y="2019300"/>
            <a:ext cx="2371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12222" y="1444109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扫码加好友获取本课全套</a:t>
            </a:r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微软雅黑" panose="020B0503020204020204" charset="-122"/>
              </a:rPr>
              <a:t>PPT</a:t>
            </a:r>
          </a:p>
        </p:txBody>
      </p:sp>
    </p:spTree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3088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Sub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Oth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Oth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Oth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Oth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LIB" val="308832"/>
  <p:tag name="WHOLEPAGETYPE" val="Page_Hea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Oth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Sub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WHOLESPTYPE" val="Shape_SubTitle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469</Words>
  <Application>Microsoft Office PowerPoint</Application>
  <PresentationFormat>宽屏</PresentationFormat>
  <Paragraphs>58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思源黑体 CN Heavy</vt:lpstr>
      <vt:lpstr>思源黑体 CN Regular</vt:lpstr>
      <vt:lpstr>微软雅黑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635</cp:revision>
  <dcterms:created xsi:type="dcterms:W3CDTF">2019-05-27T05:35:00Z</dcterms:created>
  <dcterms:modified xsi:type="dcterms:W3CDTF">2019-09-25T02:20:26Z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