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549" r:id="rId2"/>
    <p:sldId id="518" r:id="rId3"/>
    <p:sldId id="523" r:id="rId4"/>
    <p:sldId id="524" r:id="rId5"/>
    <p:sldId id="526" r:id="rId6"/>
    <p:sldId id="528" r:id="rId7"/>
    <p:sldId id="537" r:id="rId8"/>
    <p:sldId id="538" r:id="rId9"/>
    <p:sldId id="544" r:id="rId10"/>
    <p:sldId id="4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983"/>
    <a:srgbClr val="FFC000"/>
    <a:srgbClr val="0E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5" autoAdjust="0"/>
    <p:restoredTop sz="87143"/>
  </p:normalViewPr>
  <p:slideViewPr>
    <p:cSldViewPr snapToGrid="0" snapToObjects="1">
      <p:cViewPr varScale="1">
        <p:scale>
          <a:sx n="69" d="100"/>
          <a:sy n="69" d="100"/>
        </p:scale>
        <p:origin x="66" y="462"/>
      </p:cViewPr>
      <p:guideLst>
        <p:guide orient="horz" pos="2215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588" y="24622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588" y="154939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0E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Regular" panose="020B0500000000000000" pitchFamily="34" charset="-122"/>
          <a:ea typeface="思源黑体 CN Regular" panose="020B0500000000000000" pitchFamily="34" charset="-122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833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淘汰策略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8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11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</a:t>
            </a: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lush_all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惰性删除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同步淘汰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异步淘汰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2"/>
          <p:cNvSpPr/>
          <p:nvPr/>
        </p:nvSpPr>
        <p:spPr>
          <a:xfrm>
            <a:off x="792" y="-16743"/>
            <a:ext cx="12190416" cy="6891486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309" name="Text Box 22"/>
          <p:cNvSpPr txBox="1"/>
          <p:nvPr/>
        </p:nvSpPr>
        <p:spPr>
          <a:xfrm>
            <a:off x="5434331" y="6439958"/>
            <a:ext cx="1323339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66777" y="2888442"/>
            <a:ext cx="3996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12《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内存管理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slab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机制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1510619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0620" y="1979371"/>
            <a:ext cx="4405548" cy="3772205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7131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60267" y="2243201"/>
            <a:ext cx="5143500" cy="350837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 过期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flush_all</a:t>
            </a:r>
            <a:r>
              <a:rPr kumimoji="1" lang="zh-CN" altLang="en-US" sz="1400" dirty="0">
                <a:solidFill>
                  <a:schemeClr val="bg1"/>
                </a:solidFill>
              </a:rPr>
              <a:t>，将所有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删除回收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惰性删除，获取时删除过期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内存分配失败，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队尾淘汰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维护线程，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异步淘汰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8312" y="2243201"/>
            <a:ext cx="6234113" cy="293673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88" y="24622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1389" y="1979371"/>
            <a:ext cx="6357030" cy="3772205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68485" y="2219479"/>
            <a:ext cx="6705135" cy="3820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flush_all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默认让所有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延迟失效，指定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秒后，再全部失效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修改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oldest_live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oldest_cas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oldest_live</a:t>
            </a:r>
            <a:r>
              <a:rPr kumimoji="1" lang="zh-CN" altLang="en-US" sz="1400" dirty="0">
                <a:solidFill>
                  <a:schemeClr val="bg1"/>
                </a:solidFill>
              </a:rPr>
              <a:t> 设为指定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秒后的时间戳，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秒后失效，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否则将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oldest_cas</a:t>
            </a:r>
            <a:r>
              <a:rPr kumimoji="1" lang="zh-CN" altLang="en-US" sz="1400" dirty="0">
                <a:solidFill>
                  <a:schemeClr val="bg1"/>
                </a:solidFill>
              </a:rPr>
              <a:t>设为当前最大的全局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cas</a:t>
            </a:r>
            <a:r>
              <a:rPr kumimoji="1" lang="zh-CN" altLang="en-US" sz="1400" dirty="0">
                <a:solidFill>
                  <a:schemeClr val="bg1"/>
                </a:solidFill>
              </a:rPr>
              <a:t>值（默认操作）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不做实际的删除操作，惰性淘汰删除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11" name="b5be45cd-3eac-418f-90bd-80bca679d0c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190564" y="2077768"/>
            <a:ext cx="4203055" cy="3863189"/>
            <a:chOff x="3851275" y="1360488"/>
            <a:chExt cx="4495801" cy="41322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iŝḷidé"/>
            <p:cNvSpPr/>
            <p:nvPr/>
          </p:nvSpPr>
          <p:spPr bwMode="auto">
            <a:xfrm>
              <a:off x="4365625" y="3351213"/>
              <a:ext cx="584200" cy="527050"/>
            </a:xfrm>
            <a:custGeom>
              <a:avLst/>
              <a:gdLst>
                <a:gd name="T0" fmla="*/ 229 w 229"/>
                <a:gd name="T1" fmla="*/ 26 h 207"/>
                <a:gd name="T2" fmla="*/ 128 w 229"/>
                <a:gd name="T3" fmla="*/ 5 h 207"/>
                <a:gd name="T4" fmla="*/ 128 w 229"/>
                <a:gd name="T5" fmla="*/ 0 h 207"/>
                <a:gd name="T6" fmla="*/ 114 w 229"/>
                <a:gd name="T7" fmla="*/ 3 h 207"/>
                <a:gd name="T8" fmla="*/ 101 w 229"/>
                <a:gd name="T9" fmla="*/ 0 h 207"/>
                <a:gd name="T10" fmla="*/ 101 w 229"/>
                <a:gd name="T11" fmla="*/ 5 h 207"/>
                <a:gd name="T12" fmla="*/ 0 w 229"/>
                <a:gd name="T13" fmla="*/ 26 h 207"/>
                <a:gd name="T14" fmla="*/ 22 w 229"/>
                <a:gd name="T15" fmla="*/ 151 h 207"/>
                <a:gd name="T16" fmla="*/ 22 w 229"/>
                <a:gd name="T17" fmla="*/ 151 h 207"/>
                <a:gd name="T18" fmla="*/ 50 w 229"/>
                <a:gd name="T19" fmla="*/ 186 h 207"/>
                <a:gd name="T20" fmla="*/ 180 w 229"/>
                <a:gd name="T21" fmla="*/ 186 h 207"/>
                <a:gd name="T22" fmla="*/ 206 w 229"/>
                <a:gd name="T23" fmla="*/ 151 h 207"/>
                <a:gd name="T24" fmla="*/ 207 w 229"/>
                <a:gd name="T25" fmla="*/ 151 h 207"/>
                <a:gd name="T26" fmla="*/ 229 w 229"/>
                <a:gd name="T27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07">
                  <a:moveTo>
                    <a:pt x="229" y="26"/>
                  </a:moveTo>
                  <a:cubicBezTo>
                    <a:pt x="128" y="5"/>
                    <a:pt x="128" y="5"/>
                    <a:pt x="128" y="5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4" y="164"/>
                    <a:pt x="33" y="177"/>
                    <a:pt x="50" y="186"/>
                  </a:cubicBezTo>
                  <a:cubicBezTo>
                    <a:pt x="86" y="207"/>
                    <a:pt x="144" y="207"/>
                    <a:pt x="180" y="186"/>
                  </a:cubicBezTo>
                  <a:cubicBezTo>
                    <a:pt x="197" y="177"/>
                    <a:pt x="205" y="164"/>
                    <a:pt x="206" y="151"/>
                  </a:cubicBezTo>
                  <a:cubicBezTo>
                    <a:pt x="207" y="151"/>
                    <a:pt x="207" y="151"/>
                    <a:pt x="207" y="151"/>
                  </a:cubicBezTo>
                  <a:lnTo>
                    <a:pt x="229" y="26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şḻïdè"/>
            <p:cNvSpPr/>
            <p:nvPr/>
          </p:nvSpPr>
          <p:spPr bwMode="auto">
            <a:xfrm>
              <a:off x="4338638" y="3232151"/>
              <a:ext cx="636588" cy="368300"/>
            </a:xfrm>
            <a:custGeom>
              <a:avLst/>
              <a:gdLst>
                <a:gd name="T0" fmla="*/ 206 w 250"/>
                <a:gd name="T1" fmla="*/ 26 h 145"/>
                <a:gd name="T2" fmla="*/ 206 w 250"/>
                <a:gd name="T3" fmla="*/ 119 h 145"/>
                <a:gd name="T4" fmla="*/ 45 w 250"/>
                <a:gd name="T5" fmla="*/ 119 h 145"/>
                <a:gd name="T6" fmla="*/ 45 w 250"/>
                <a:gd name="T7" fmla="*/ 26 h 145"/>
                <a:gd name="T8" fmla="*/ 206 w 250"/>
                <a:gd name="T9" fmla="*/ 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45">
                  <a:moveTo>
                    <a:pt x="206" y="26"/>
                  </a:moveTo>
                  <a:cubicBezTo>
                    <a:pt x="250" y="52"/>
                    <a:pt x="250" y="93"/>
                    <a:pt x="206" y="119"/>
                  </a:cubicBezTo>
                  <a:cubicBezTo>
                    <a:pt x="162" y="145"/>
                    <a:pt x="90" y="145"/>
                    <a:pt x="45" y="119"/>
                  </a:cubicBezTo>
                  <a:cubicBezTo>
                    <a:pt x="1" y="93"/>
                    <a:pt x="0" y="52"/>
                    <a:pt x="45" y="26"/>
                  </a:cubicBezTo>
                  <a:cubicBezTo>
                    <a:pt x="89" y="0"/>
                    <a:pt x="161" y="0"/>
                    <a:pt x="20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şļiḍê"/>
            <p:cNvSpPr/>
            <p:nvPr/>
          </p:nvSpPr>
          <p:spPr bwMode="auto">
            <a:xfrm>
              <a:off x="4406900" y="3270251"/>
              <a:ext cx="501650" cy="292100"/>
            </a:xfrm>
            <a:custGeom>
              <a:avLst/>
              <a:gdLst>
                <a:gd name="T0" fmla="*/ 162 w 197"/>
                <a:gd name="T1" fmla="*/ 21 h 115"/>
                <a:gd name="T2" fmla="*/ 162 w 197"/>
                <a:gd name="T3" fmla="*/ 94 h 115"/>
                <a:gd name="T4" fmla="*/ 35 w 197"/>
                <a:gd name="T5" fmla="*/ 94 h 115"/>
                <a:gd name="T6" fmla="*/ 35 w 197"/>
                <a:gd name="T7" fmla="*/ 21 h 115"/>
                <a:gd name="T8" fmla="*/ 162 w 197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15">
                  <a:moveTo>
                    <a:pt x="162" y="21"/>
                  </a:moveTo>
                  <a:cubicBezTo>
                    <a:pt x="197" y="41"/>
                    <a:pt x="197" y="74"/>
                    <a:pt x="162" y="94"/>
                  </a:cubicBezTo>
                  <a:cubicBezTo>
                    <a:pt x="127" y="115"/>
                    <a:pt x="70" y="115"/>
                    <a:pt x="35" y="94"/>
                  </a:cubicBezTo>
                  <a:cubicBezTo>
                    <a:pt x="0" y="74"/>
                    <a:pt x="0" y="41"/>
                    <a:pt x="35" y="21"/>
                  </a:cubicBezTo>
                  <a:cubicBezTo>
                    <a:pt x="70" y="0"/>
                    <a:pt x="127" y="0"/>
                    <a:pt x="162" y="21"/>
                  </a:cubicBezTo>
                  <a:close/>
                </a:path>
              </a:pathLst>
            </a:custGeom>
            <a:solidFill>
              <a:srgbClr val="FF9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ṡḻíḍé"/>
            <p:cNvSpPr/>
            <p:nvPr/>
          </p:nvSpPr>
          <p:spPr bwMode="auto">
            <a:xfrm>
              <a:off x="4519613" y="3287713"/>
              <a:ext cx="388938" cy="271463"/>
            </a:xfrm>
            <a:custGeom>
              <a:avLst/>
              <a:gdLst>
                <a:gd name="T0" fmla="*/ 118 w 153"/>
                <a:gd name="T1" fmla="*/ 14 h 107"/>
                <a:gd name="T2" fmla="*/ 75 w 153"/>
                <a:gd name="T3" fmla="*/ 0 h 107"/>
                <a:gd name="T4" fmla="*/ 84 w 153"/>
                <a:gd name="T5" fmla="*/ 5 h 107"/>
                <a:gd name="T6" fmla="*/ 85 w 153"/>
                <a:gd name="T7" fmla="*/ 78 h 107"/>
                <a:gd name="T8" fmla="*/ 0 w 153"/>
                <a:gd name="T9" fmla="*/ 92 h 107"/>
                <a:gd name="T10" fmla="*/ 118 w 153"/>
                <a:gd name="T11" fmla="*/ 87 h 107"/>
                <a:gd name="T12" fmla="*/ 118 w 153"/>
                <a:gd name="T13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07">
                  <a:moveTo>
                    <a:pt x="118" y="14"/>
                  </a:moveTo>
                  <a:cubicBezTo>
                    <a:pt x="106" y="7"/>
                    <a:pt x="91" y="2"/>
                    <a:pt x="75" y="0"/>
                  </a:cubicBezTo>
                  <a:cubicBezTo>
                    <a:pt x="78" y="1"/>
                    <a:pt x="81" y="3"/>
                    <a:pt x="84" y="5"/>
                  </a:cubicBezTo>
                  <a:cubicBezTo>
                    <a:pt x="119" y="25"/>
                    <a:pt x="120" y="58"/>
                    <a:pt x="85" y="78"/>
                  </a:cubicBezTo>
                  <a:cubicBezTo>
                    <a:pt x="62" y="91"/>
                    <a:pt x="30" y="96"/>
                    <a:pt x="0" y="92"/>
                  </a:cubicBezTo>
                  <a:cubicBezTo>
                    <a:pt x="35" y="107"/>
                    <a:pt x="86" y="106"/>
                    <a:pt x="118" y="87"/>
                  </a:cubicBezTo>
                  <a:cubicBezTo>
                    <a:pt x="153" y="67"/>
                    <a:pt x="153" y="34"/>
                    <a:pt x="118" y="14"/>
                  </a:cubicBezTo>
                  <a:close/>
                </a:path>
              </a:pathLst>
            </a:custGeom>
            <a:solidFill>
              <a:srgbClr val="E2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ş1ïďê"/>
            <p:cNvSpPr/>
            <p:nvPr/>
          </p:nvSpPr>
          <p:spPr bwMode="auto">
            <a:xfrm>
              <a:off x="4297363" y="2359026"/>
              <a:ext cx="815975" cy="1119188"/>
            </a:xfrm>
            <a:custGeom>
              <a:avLst/>
              <a:gdLst>
                <a:gd name="T0" fmla="*/ 172 w 320"/>
                <a:gd name="T1" fmla="*/ 427 h 440"/>
                <a:gd name="T2" fmla="*/ 120 w 320"/>
                <a:gd name="T3" fmla="*/ 426 h 440"/>
                <a:gd name="T4" fmla="*/ 20 w 320"/>
                <a:gd name="T5" fmla="*/ 292 h 440"/>
                <a:gd name="T6" fmla="*/ 90 w 320"/>
                <a:gd name="T7" fmla="*/ 305 h 440"/>
                <a:gd name="T8" fmla="*/ 50 w 320"/>
                <a:gd name="T9" fmla="*/ 145 h 440"/>
                <a:gd name="T10" fmla="*/ 121 w 320"/>
                <a:gd name="T11" fmla="*/ 213 h 440"/>
                <a:gd name="T12" fmla="*/ 192 w 320"/>
                <a:gd name="T13" fmla="*/ 28 h 440"/>
                <a:gd name="T14" fmla="*/ 204 w 320"/>
                <a:gd name="T15" fmla="*/ 234 h 440"/>
                <a:gd name="T16" fmla="*/ 287 w 320"/>
                <a:gd name="T17" fmla="*/ 170 h 440"/>
                <a:gd name="T18" fmla="*/ 219 w 320"/>
                <a:gd name="T19" fmla="*/ 320 h 440"/>
                <a:gd name="T20" fmla="*/ 313 w 320"/>
                <a:gd name="T21" fmla="*/ 283 h 440"/>
                <a:gd name="T22" fmla="*/ 172 w 320"/>
                <a:gd name="T23" fmla="*/ 42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440">
                  <a:moveTo>
                    <a:pt x="172" y="427"/>
                  </a:moveTo>
                  <a:cubicBezTo>
                    <a:pt x="157" y="440"/>
                    <a:pt x="135" y="440"/>
                    <a:pt x="120" y="426"/>
                  </a:cubicBezTo>
                  <a:cubicBezTo>
                    <a:pt x="77" y="386"/>
                    <a:pt x="0" y="306"/>
                    <a:pt x="20" y="292"/>
                  </a:cubicBezTo>
                  <a:cubicBezTo>
                    <a:pt x="41" y="278"/>
                    <a:pt x="90" y="305"/>
                    <a:pt x="90" y="305"/>
                  </a:cubicBezTo>
                  <a:cubicBezTo>
                    <a:pt x="90" y="305"/>
                    <a:pt x="7" y="167"/>
                    <a:pt x="50" y="145"/>
                  </a:cubicBezTo>
                  <a:cubicBezTo>
                    <a:pt x="93" y="124"/>
                    <a:pt x="121" y="213"/>
                    <a:pt x="121" y="213"/>
                  </a:cubicBezTo>
                  <a:cubicBezTo>
                    <a:pt x="121" y="213"/>
                    <a:pt x="127" y="0"/>
                    <a:pt x="192" y="28"/>
                  </a:cubicBezTo>
                  <a:cubicBezTo>
                    <a:pt x="256" y="56"/>
                    <a:pt x="204" y="234"/>
                    <a:pt x="204" y="234"/>
                  </a:cubicBezTo>
                  <a:cubicBezTo>
                    <a:pt x="204" y="234"/>
                    <a:pt x="272" y="142"/>
                    <a:pt x="287" y="170"/>
                  </a:cubicBezTo>
                  <a:cubicBezTo>
                    <a:pt x="302" y="197"/>
                    <a:pt x="219" y="320"/>
                    <a:pt x="219" y="320"/>
                  </a:cubicBezTo>
                  <a:cubicBezTo>
                    <a:pt x="219" y="320"/>
                    <a:pt x="304" y="255"/>
                    <a:pt x="313" y="283"/>
                  </a:cubicBezTo>
                  <a:cubicBezTo>
                    <a:pt x="320" y="304"/>
                    <a:pt x="221" y="383"/>
                    <a:pt x="172" y="427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š1ïḍe"/>
            <p:cNvSpPr/>
            <p:nvPr/>
          </p:nvSpPr>
          <p:spPr bwMode="auto">
            <a:xfrm>
              <a:off x="4540250" y="2422526"/>
              <a:ext cx="573088" cy="1055688"/>
            </a:xfrm>
            <a:custGeom>
              <a:avLst/>
              <a:gdLst>
                <a:gd name="T0" fmla="*/ 218 w 225"/>
                <a:gd name="T1" fmla="*/ 258 h 415"/>
                <a:gd name="T2" fmla="*/ 124 w 225"/>
                <a:gd name="T3" fmla="*/ 295 h 415"/>
                <a:gd name="T4" fmla="*/ 192 w 225"/>
                <a:gd name="T5" fmla="*/ 145 h 415"/>
                <a:gd name="T6" fmla="*/ 109 w 225"/>
                <a:gd name="T7" fmla="*/ 209 h 415"/>
                <a:gd name="T8" fmla="*/ 97 w 225"/>
                <a:gd name="T9" fmla="*/ 3 h 415"/>
                <a:gd name="T10" fmla="*/ 83 w 225"/>
                <a:gd name="T11" fmla="*/ 1 h 415"/>
                <a:gd name="T12" fmla="*/ 0 w 225"/>
                <a:gd name="T13" fmla="*/ 377 h 415"/>
                <a:gd name="T14" fmla="*/ 25 w 225"/>
                <a:gd name="T15" fmla="*/ 401 h 415"/>
                <a:gd name="T16" fmla="*/ 77 w 225"/>
                <a:gd name="T17" fmla="*/ 402 h 415"/>
                <a:gd name="T18" fmla="*/ 218 w 225"/>
                <a:gd name="T19" fmla="*/ 25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415">
                  <a:moveTo>
                    <a:pt x="218" y="258"/>
                  </a:moveTo>
                  <a:cubicBezTo>
                    <a:pt x="209" y="230"/>
                    <a:pt x="124" y="295"/>
                    <a:pt x="124" y="295"/>
                  </a:cubicBezTo>
                  <a:cubicBezTo>
                    <a:pt x="124" y="295"/>
                    <a:pt x="207" y="172"/>
                    <a:pt x="192" y="145"/>
                  </a:cubicBezTo>
                  <a:cubicBezTo>
                    <a:pt x="177" y="117"/>
                    <a:pt x="109" y="209"/>
                    <a:pt x="109" y="209"/>
                  </a:cubicBezTo>
                  <a:cubicBezTo>
                    <a:pt x="109" y="209"/>
                    <a:pt x="161" y="31"/>
                    <a:pt x="97" y="3"/>
                  </a:cubicBezTo>
                  <a:cubicBezTo>
                    <a:pt x="92" y="1"/>
                    <a:pt x="87" y="0"/>
                    <a:pt x="83" y="1"/>
                  </a:cubicBezTo>
                  <a:cubicBezTo>
                    <a:pt x="110" y="63"/>
                    <a:pt x="116" y="327"/>
                    <a:pt x="0" y="377"/>
                  </a:cubicBezTo>
                  <a:cubicBezTo>
                    <a:pt x="9" y="386"/>
                    <a:pt x="17" y="394"/>
                    <a:pt x="25" y="401"/>
                  </a:cubicBezTo>
                  <a:cubicBezTo>
                    <a:pt x="40" y="415"/>
                    <a:pt x="62" y="415"/>
                    <a:pt x="77" y="402"/>
                  </a:cubicBezTo>
                  <a:cubicBezTo>
                    <a:pt x="126" y="358"/>
                    <a:pt x="225" y="279"/>
                    <a:pt x="218" y="258"/>
                  </a:cubicBezTo>
                  <a:close/>
                </a:path>
              </a:pathLst>
            </a:custGeom>
            <a:solidFill>
              <a:srgbClr val="1BC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šḷîḓê"/>
            <p:cNvSpPr/>
            <p:nvPr/>
          </p:nvSpPr>
          <p:spPr bwMode="auto">
            <a:xfrm>
              <a:off x="4679950" y="3671888"/>
              <a:ext cx="2444750" cy="1452563"/>
            </a:xfrm>
            <a:custGeom>
              <a:avLst/>
              <a:gdLst>
                <a:gd name="T0" fmla="*/ 960 w 960"/>
                <a:gd name="T1" fmla="*/ 523 h 571"/>
                <a:gd name="T2" fmla="*/ 889 w 960"/>
                <a:gd name="T3" fmla="*/ 566 h 571"/>
                <a:gd name="T4" fmla="*/ 857 w 960"/>
                <a:gd name="T5" fmla="*/ 566 h 571"/>
                <a:gd name="T6" fmla="*/ 21 w 960"/>
                <a:gd name="T7" fmla="*/ 78 h 571"/>
                <a:gd name="T8" fmla="*/ 20 w 960"/>
                <a:gd name="T9" fmla="*/ 25 h 571"/>
                <a:gd name="T10" fmla="*/ 61 w 960"/>
                <a:gd name="T11" fmla="*/ 0 h 571"/>
                <a:gd name="T12" fmla="*/ 960 w 960"/>
                <a:gd name="T13" fmla="*/ 52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0" h="571">
                  <a:moveTo>
                    <a:pt x="960" y="523"/>
                  </a:moveTo>
                  <a:cubicBezTo>
                    <a:pt x="889" y="566"/>
                    <a:pt x="889" y="566"/>
                    <a:pt x="889" y="566"/>
                  </a:cubicBezTo>
                  <a:cubicBezTo>
                    <a:pt x="879" y="571"/>
                    <a:pt x="867" y="571"/>
                    <a:pt x="857" y="566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0" y="67"/>
                    <a:pt x="0" y="37"/>
                    <a:pt x="20" y="25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960" y="523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slíḑe"/>
            <p:cNvSpPr/>
            <p:nvPr/>
          </p:nvSpPr>
          <p:spPr bwMode="auto">
            <a:xfrm>
              <a:off x="7112000" y="3963988"/>
              <a:ext cx="930275" cy="1050925"/>
            </a:xfrm>
            <a:custGeom>
              <a:avLst/>
              <a:gdLst>
                <a:gd name="T0" fmla="*/ 182 w 365"/>
                <a:gd name="T1" fmla="*/ 2 h 413"/>
                <a:gd name="T2" fmla="*/ 174 w 365"/>
                <a:gd name="T3" fmla="*/ 11 h 413"/>
                <a:gd name="T4" fmla="*/ 4 w 365"/>
                <a:gd name="T5" fmla="*/ 396 h 413"/>
                <a:gd name="T6" fmla="*/ 12 w 365"/>
                <a:gd name="T7" fmla="*/ 408 h 413"/>
                <a:gd name="T8" fmla="*/ 353 w 365"/>
                <a:gd name="T9" fmla="*/ 211 h 413"/>
                <a:gd name="T10" fmla="*/ 361 w 365"/>
                <a:gd name="T11" fmla="*/ 190 h 413"/>
                <a:gd name="T12" fmla="*/ 189 w 365"/>
                <a:gd name="T13" fmla="*/ 2 h 413"/>
                <a:gd name="T14" fmla="*/ 182 w 36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413">
                  <a:moveTo>
                    <a:pt x="182" y="2"/>
                  </a:moveTo>
                  <a:cubicBezTo>
                    <a:pt x="179" y="4"/>
                    <a:pt x="176" y="7"/>
                    <a:pt x="174" y="11"/>
                  </a:cubicBezTo>
                  <a:cubicBezTo>
                    <a:pt x="4" y="396"/>
                    <a:pt x="4" y="396"/>
                    <a:pt x="4" y="396"/>
                  </a:cubicBezTo>
                  <a:cubicBezTo>
                    <a:pt x="0" y="405"/>
                    <a:pt x="4" y="413"/>
                    <a:pt x="12" y="408"/>
                  </a:cubicBezTo>
                  <a:cubicBezTo>
                    <a:pt x="353" y="211"/>
                    <a:pt x="353" y="211"/>
                    <a:pt x="353" y="211"/>
                  </a:cubicBezTo>
                  <a:cubicBezTo>
                    <a:pt x="360" y="207"/>
                    <a:pt x="365" y="195"/>
                    <a:pt x="361" y="190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0"/>
                    <a:pt x="184" y="0"/>
                    <a:pt x="182" y="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ş1íďe"/>
            <p:cNvSpPr/>
            <p:nvPr/>
          </p:nvSpPr>
          <p:spPr bwMode="auto">
            <a:xfrm>
              <a:off x="7267575" y="4103688"/>
              <a:ext cx="652463" cy="735013"/>
            </a:xfrm>
            <a:custGeom>
              <a:avLst/>
              <a:gdLst>
                <a:gd name="T0" fmla="*/ 204 w 411"/>
                <a:gd name="T1" fmla="*/ 0 h 463"/>
                <a:gd name="T2" fmla="*/ 411 w 411"/>
                <a:gd name="T3" fmla="*/ 226 h 463"/>
                <a:gd name="T4" fmla="*/ 0 w 411"/>
                <a:gd name="T5" fmla="*/ 463 h 463"/>
                <a:gd name="T6" fmla="*/ 204 w 411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63">
                  <a:moveTo>
                    <a:pt x="204" y="0"/>
                  </a:moveTo>
                  <a:lnTo>
                    <a:pt x="411" y="226"/>
                  </a:lnTo>
                  <a:lnTo>
                    <a:pt x="0" y="46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ŝliḑe"/>
            <p:cNvSpPr/>
            <p:nvPr/>
          </p:nvSpPr>
          <p:spPr bwMode="auto">
            <a:xfrm>
              <a:off x="7532688" y="4103688"/>
              <a:ext cx="387350" cy="358775"/>
            </a:xfrm>
            <a:custGeom>
              <a:avLst/>
              <a:gdLst>
                <a:gd name="T0" fmla="*/ 0 w 244"/>
                <a:gd name="T1" fmla="*/ 85 h 226"/>
                <a:gd name="T2" fmla="*/ 242 w 244"/>
                <a:gd name="T3" fmla="*/ 226 h 226"/>
                <a:gd name="T4" fmla="*/ 244 w 244"/>
                <a:gd name="T5" fmla="*/ 226 h 226"/>
                <a:gd name="T6" fmla="*/ 37 w 244"/>
                <a:gd name="T7" fmla="*/ 0 h 226"/>
                <a:gd name="T8" fmla="*/ 0 w 244"/>
                <a:gd name="T9" fmla="*/ 8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26">
                  <a:moveTo>
                    <a:pt x="0" y="85"/>
                  </a:moveTo>
                  <a:lnTo>
                    <a:pt x="242" y="226"/>
                  </a:lnTo>
                  <a:lnTo>
                    <a:pt x="244" y="226"/>
                  </a:lnTo>
                  <a:lnTo>
                    <a:pt x="37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71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1iḓe"/>
            <p:cNvSpPr/>
            <p:nvPr/>
          </p:nvSpPr>
          <p:spPr bwMode="auto">
            <a:xfrm>
              <a:off x="4840288" y="2644776"/>
              <a:ext cx="2751138" cy="2359025"/>
            </a:xfrm>
            <a:custGeom>
              <a:avLst/>
              <a:gdLst>
                <a:gd name="T0" fmla="*/ 0 w 1080"/>
                <a:gd name="T1" fmla="*/ 402 h 928"/>
                <a:gd name="T2" fmla="*/ 0 w 1080"/>
                <a:gd name="T3" fmla="*/ 401 h 928"/>
                <a:gd name="T4" fmla="*/ 0 w 1080"/>
                <a:gd name="T5" fmla="*/ 400 h 928"/>
                <a:gd name="T6" fmla="*/ 0 w 1080"/>
                <a:gd name="T7" fmla="*/ 400 h 928"/>
                <a:gd name="T8" fmla="*/ 0 w 1080"/>
                <a:gd name="T9" fmla="*/ 399 h 928"/>
                <a:gd name="T10" fmla="*/ 0 w 1080"/>
                <a:gd name="T11" fmla="*/ 398 h 928"/>
                <a:gd name="T12" fmla="*/ 1 w 1080"/>
                <a:gd name="T13" fmla="*/ 397 h 928"/>
                <a:gd name="T14" fmla="*/ 1 w 1080"/>
                <a:gd name="T15" fmla="*/ 396 h 928"/>
                <a:gd name="T16" fmla="*/ 171 w 1080"/>
                <a:gd name="T17" fmla="*/ 11 h 928"/>
                <a:gd name="T18" fmla="*/ 171 w 1080"/>
                <a:gd name="T19" fmla="*/ 10 h 928"/>
                <a:gd name="T20" fmla="*/ 172 w 1080"/>
                <a:gd name="T21" fmla="*/ 9 h 928"/>
                <a:gd name="T22" fmla="*/ 172 w 1080"/>
                <a:gd name="T23" fmla="*/ 8 h 928"/>
                <a:gd name="T24" fmla="*/ 173 w 1080"/>
                <a:gd name="T25" fmla="*/ 7 h 928"/>
                <a:gd name="T26" fmla="*/ 174 w 1080"/>
                <a:gd name="T27" fmla="*/ 6 h 928"/>
                <a:gd name="T28" fmla="*/ 174 w 1080"/>
                <a:gd name="T29" fmla="*/ 5 h 928"/>
                <a:gd name="T30" fmla="*/ 175 w 1080"/>
                <a:gd name="T31" fmla="*/ 5 h 928"/>
                <a:gd name="T32" fmla="*/ 175 w 1080"/>
                <a:gd name="T33" fmla="*/ 4 h 928"/>
                <a:gd name="T34" fmla="*/ 176 w 1080"/>
                <a:gd name="T35" fmla="*/ 3 h 928"/>
                <a:gd name="T36" fmla="*/ 176 w 1080"/>
                <a:gd name="T37" fmla="*/ 3 h 928"/>
                <a:gd name="T38" fmla="*/ 177 w 1080"/>
                <a:gd name="T39" fmla="*/ 3 h 928"/>
                <a:gd name="T40" fmla="*/ 178 w 1080"/>
                <a:gd name="T41" fmla="*/ 2 h 928"/>
                <a:gd name="T42" fmla="*/ 179 w 1080"/>
                <a:gd name="T43" fmla="*/ 2 h 928"/>
                <a:gd name="T44" fmla="*/ 179 w 1080"/>
                <a:gd name="T45" fmla="*/ 1 h 928"/>
                <a:gd name="T46" fmla="*/ 180 w 1080"/>
                <a:gd name="T47" fmla="*/ 1 h 928"/>
                <a:gd name="T48" fmla="*/ 180 w 1080"/>
                <a:gd name="T49" fmla="*/ 1 h 928"/>
                <a:gd name="T50" fmla="*/ 181 w 1080"/>
                <a:gd name="T51" fmla="*/ 0 h 928"/>
                <a:gd name="T52" fmla="*/ 182 w 1080"/>
                <a:gd name="T53" fmla="*/ 0 h 928"/>
                <a:gd name="T54" fmla="*/ 182 w 1080"/>
                <a:gd name="T55" fmla="*/ 0 h 928"/>
                <a:gd name="T56" fmla="*/ 183 w 1080"/>
                <a:gd name="T57" fmla="*/ 0 h 928"/>
                <a:gd name="T58" fmla="*/ 184 w 1080"/>
                <a:gd name="T59" fmla="*/ 0 h 928"/>
                <a:gd name="T60" fmla="*/ 185 w 1080"/>
                <a:gd name="T61" fmla="*/ 1 h 928"/>
                <a:gd name="T62" fmla="*/ 1077 w 1080"/>
                <a:gd name="T63" fmla="*/ 520 h 928"/>
                <a:gd name="T64" fmla="*/ 1074 w 1080"/>
                <a:gd name="T65" fmla="*/ 521 h 928"/>
                <a:gd name="T66" fmla="*/ 1071 w 1080"/>
                <a:gd name="T67" fmla="*/ 522 h 928"/>
                <a:gd name="T68" fmla="*/ 1069 w 1080"/>
                <a:gd name="T69" fmla="*/ 525 h 928"/>
                <a:gd name="T70" fmla="*/ 1067 w 1080"/>
                <a:gd name="T71" fmla="*/ 527 h 928"/>
                <a:gd name="T72" fmla="*/ 896 w 1080"/>
                <a:gd name="T73" fmla="*/ 915 h 928"/>
                <a:gd name="T74" fmla="*/ 895 w 1080"/>
                <a:gd name="T75" fmla="*/ 919 h 928"/>
                <a:gd name="T76" fmla="*/ 895 w 1080"/>
                <a:gd name="T77" fmla="*/ 923 h 928"/>
                <a:gd name="T78" fmla="*/ 896 w 1080"/>
                <a:gd name="T79" fmla="*/ 926 h 928"/>
                <a:gd name="T80" fmla="*/ 2 w 1080"/>
                <a:gd name="T81" fmla="*/ 408 h 928"/>
                <a:gd name="T82" fmla="*/ 1 w 1080"/>
                <a:gd name="T83" fmla="*/ 407 h 928"/>
                <a:gd name="T84" fmla="*/ 0 w 1080"/>
                <a:gd name="T85" fmla="*/ 406 h 928"/>
                <a:gd name="T86" fmla="*/ 0 w 1080"/>
                <a:gd name="T87" fmla="*/ 405 h 928"/>
                <a:gd name="T88" fmla="*/ 0 w 1080"/>
                <a:gd name="T89" fmla="*/ 404 h 928"/>
                <a:gd name="T90" fmla="*/ 0 w 1080"/>
                <a:gd name="T91" fmla="*/ 404 h 928"/>
                <a:gd name="T92" fmla="*/ 0 w 1080"/>
                <a:gd name="T93" fmla="*/ 403 h 928"/>
                <a:gd name="T94" fmla="*/ 0 w 1080"/>
                <a:gd name="T95" fmla="*/ 40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0" h="928">
                  <a:moveTo>
                    <a:pt x="0" y="402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39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399"/>
                    <a:pt x="0" y="398"/>
                    <a:pt x="0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398"/>
                    <a:pt x="1" y="397"/>
                    <a:pt x="1" y="397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1" y="397"/>
                    <a:pt x="1" y="396"/>
                    <a:pt x="1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1" y="396"/>
                    <a:pt x="1" y="396"/>
                    <a:pt x="1" y="395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9"/>
                    <a:pt x="172" y="9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2" y="8"/>
                    <a:pt x="173" y="8"/>
                    <a:pt x="173" y="8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75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7" y="3"/>
                    <a:pt x="177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77" y="3"/>
                    <a:pt x="177" y="2"/>
                    <a:pt x="177" y="2"/>
                  </a:cubicBezTo>
                  <a:cubicBezTo>
                    <a:pt x="177" y="2"/>
                    <a:pt x="178" y="2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8" y="2"/>
                    <a:pt x="178" y="2"/>
                    <a:pt x="179" y="2"/>
                  </a:cubicBezTo>
                  <a:cubicBezTo>
                    <a:pt x="179" y="2"/>
                    <a:pt x="179" y="2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80" y="1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184" y="0"/>
                    <a:pt x="185" y="0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080" y="520"/>
                    <a:pt x="1080" y="520"/>
                    <a:pt x="1080" y="520"/>
                  </a:cubicBezTo>
                  <a:cubicBezTo>
                    <a:pt x="1079" y="520"/>
                    <a:pt x="1078" y="519"/>
                    <a:pt x="1077" y="520"/>
                  </a:cubicBezTo>
                  <a:cubicBezTo>
                    <a:pt x="1077" y="520"/>
                    <a:pt x="1077" y="520"/>
                    <a:pt x="1077" y="520"/>
                  </a:cubicBezTo>
                  <a:cubicBezTo>
                    <a:pt x="1076" y="520"/>
                    <a:pt x="1075" y="520"/>
                    <a:pt x="1074" y="521"/>
                  </a:cubicBezTo>
                  <a:cubicBezTo>
                    <a:pt x="1073" y="521"/>
                    <a:pt x="1072" y="522"/>
                    <a:pt x="1071" y="522"/>
                  </a:cubicBezTo>
                  <a:cubicBezTo>
                    <a:pt x="1071" y="522"/>
                    <a:pt x="1071" y="522"/>
                    <a:pt x="1071" y="522"/>
                  </a:cubicBezTo>
                  <a:cubicBezTo>
                    <a:pt x="1071" y="523"/>
                    <a:pt x="1070" y="524"/>
                    <a:pt x="1069" y="524"/>
                  </a:cubicBezTo>
                  <a:cubicBezTo>
                    <a:pt x="1069" y="524"/>
                    <a:pt x="1069" y="525"/>
                    <a:pt x="1069" y="525"/>
                  </a:cubicBezTo>
                  <a:cubicBezTo>
                    <a:pt x="1069" y="525"/>
                    <a:pt x="1068" y="526"/>
                    <a:pt x="1067" y="527"/>
                  </a:cubicBezTo>
                  <a:cubicBezTo>
                    <a:pt x="1067" y="527"/>
                    <a:pt x="1067" y="527"/>
                    <a:pt x="1067" y="527"/>
                  </a:cubicBezTo>
                  <a:cubicBezTo>
                    <a:pt x="1067" y="528"/>
                    <a:pt x="1066" y="529"/>
                    <a:pt x="1066" y="530"/>
                  </a:cubicBezTo>
                  <a:cubicBezTo>
                    <a:pt x="896" y="915"/>
                    <a:pt x="896" y="915"/>
                    <a:pt x="896" y="915"/>
                  </a:cubicBezTo>
                  <a:cubicBezTo>
                    <a:pt x="896" y="916"/>
                    <a:pt x="895" y="918"/>
                    <a:pt x="895" y="919"/>
                  </a:cubicBezTo>
                  <a:cubicBezTo>
                    <a:pt x="895" y="919"/>
                    <a:pt x="895" y="919"/>
                    <a:pt x="895" y="919"/>
                  </a:cubicBezTo>
                  <a:cubicBezTo>
                    <a:pt x="895" y="921"/>
                    <a:pt x="894" y="922"/>
                    <a:pt x="895" y="923"/>
                  </a:cubicBezTo>
                  <a:cubicBezTo>
                    <a:pt x="895" y="923"/>
                    <a:pt x="895" y="923"/>
                    <a:pt x="895" y="923"/>
                  </a:cubicBezTo>
                  <a:cubicBezTo>
                    <a:pt x="895" y="924"/>
                    <a:pt x="895" y="925"/>
                    <a:pt x="895" y="926"/>
                  </a:cubicBezTo>
                  <a:cubicBezTo>
                    <a:pt x="896" y="926"/>
                    <a:pt x="896" y="926"/>
                    <a:pt x="896" y="926"/>
                  </a:cubicBezTo>
                  <a:cubicBezTo>
                    <a:pt x="896" y="927"/>
                    <a:pt x="897" y="927"/>
                    <a:pt x="897" y="928"/>
                  </a:cubicBezTo>
                  <a:cubicBezTo>
                    <a:pt x="2" y="408"/>
                    <a:pt x="2" y="408"/>
                    <a:pt x="2" y="408"/>
                  </a:cubicBezTo>
                  <a:cubicBezTo>
                    <a:pt x="2" y="408"/>
                    <a:pt x="1" y="408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6"/>
                    <a:pt x="1" y="406"/>
                    <a:pt x="0" y="406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06"/>
                    <a:pt x="0" y="405"/>
                    <a:pt x="0" y="405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05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2"/>
                  </a:cubicBezTo>
                  <a:cubicBezTo>
                    <a:pt x="0" y="402"/>
                    <a:pt x="0" y="402"/>
                    <a:pt x="0" y="402"/>
                  </a:cubicBezTo>
                  <a:close/>
                </a:path>
              </a:pathLst>
            </a:custGeom>
            <a:solidFill>
              <a:srgbClr val="071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şļîḑé"/>
            <p:cNvSpPr/>
            <p:nvPr/>
          </p:nvSpPr>
          <p:spPr bwMode="auto">
            <a:xfrm>
              <a:off x="4706938" y="1898651"/>
              <a:ext cx="2976563" cy="2976563"/>
            </a:xfrm>
            <a:custGeom>
              <a:avLst/>
              <a:gdLst>
                <a:gd name="T0" fmla="*/ 1130 w 1168"/>
                <a:gd name="T1" fmla="*/ 479 h 1170"/>
                <a:gd name="T2" fmla="*/ 1151 w 1168"/>
                <a:gd name="T3" fmla="*/ 577 h 1170"/>
                <a:gd name="T4" fmla="*/ 911 w 1168"/>
                <a:gd name="T5" fmla="*/ 1116 h 1170"/>
                <a:gd name="T6" fmla="*/ 830 w 1168"/>
                <a:gd name="T7" fmla="*/ 1153 h 1170"/>
                <a:gd name="T8" fmla="*/ 38 w 1168"/>
                <a:gd name="T9" fmla="*/ 690 h 1170"/>
                <a:gd name="T10" fmla="*/ 17 w 1168"/>
                <a:gd name="T11" fmla="*/ 593 h 1170"/>
                <a:gd name="T12" fmla="*/ 257 w 1168"/>
                <a:gd name="T13" fmla="*/ 53 h 1170"/>
                <a:gd name="T14" fmla="*/ 338 w 1168"/>
                <a:gd name="T15" fmla="*/ 17 h 1170"/>
                <a:gd name="T16" fmla="*/ 1130 w 1168"/>
                <a:gd name="T17" fmla="*/ 47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8" h="1170">
                  <a:moveTo>
                    <a:pt x="1130" y="479"/>
                  </a:moveTo>
                  <a:cubicBezTo>
                    <a:pt x="1158" y="496"/>
                    <a:pt x="1168" y="539"/>
                    <a:pt x="1151" y="577"/>
                  </a:cubicBezTo>
                  <a:cubicBezTo>
                    <a:pt x="911" y="1116"/>
                    <a:pt x="911" y="1116"/>
                    <a:pt x="911" y="1116"/>
                  </a:cubicBezTo>
                  <a:cubicBezTo>
                    <a:pt x="895" y="1153"/>
                    <a:pt x="858" y="1170"/>
                    <a:pt x="830" y="1153"/>
                  </a:cubicBezTo>
                  <a:cubicBezTo>
                    <a:pt x="38" y="690"/>
                    <a:pt x="38" y="690"/>
                    <a:pt x="38" y="690"/>
                  </a:cubicBezTo>
                  <a:cubicBezTo>
                    <a:pt x="10" y="673"/>
                    <a:pt x="0" y="630"/>
                    <a:pt x="17" y="593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73" y="16"/>
                    <a:pt x="310" y="0"/>
                    <a:pt x="338" y="17"/>
                  </a:cubicBezTo>
                  <a:lnTo>
                    <a:pt x="1130" y="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ļiḋe"/>
            <p:cNvSpPr/>
            <p:nvPr/>
          </p:nvSpPr>
          <p:spPr bwMode="auto">
            <a:xfrm>
              <a:off x="5454650" y="1868488"/>
              <a:ext cx="2327275" cy="2965450"/>
            </a:xfrm>
            <a:custGeom>
              <a:avLst/>
              <a:gdLst>
                <a:gd name="T0" fmla="*/ 908 w 914"/>
                <a:gd name="T1" fmla="*/ 560 h 1166"/>
                <a:gd name="T2" fmla="*/ 911 w 914"/>
                <a:gd name="T3" fmla="*/ 553 h 1166"/>
                <a:gd name="T4" fmla="*/ 912 w 914"/>
                <a:gd name="T5" fmla="*/ 546 h 1166"/>
                <a:gd name="T6" fmla="*/ 913 w 914"/>
                <a:gd name="T7" fmla="*/ 539 h 1166"/>
                <a:gd name="T8" fmla="*/ 914 w 914"/>
                <a:gd name="T9" fmla="*/ 532 h 1166"/>
                <a:gd name="T10" fmla="*/ 914 w 914"/>
                <a:gd name="T11" fmla="*/ 526 h 1166"/>
                <a:gd name="T12" fmla="*/ 913 w 914"/>
                <a:gd name="T13" fmla="*/ 521 h 1166"/>
                <a:gd name="T14" fmla="*/ 912 w 914"/>
                <a:gd name="T15" fmla="*/ 515 h 1166"/>
                <a:gd name="T16" fmla="*/ 911 w 914"/>
                <a:gd name="T17" fmla="*/ 507 h 1166"/>
                <a:gd name="T18" fmla="*/ 908 w 914"/>
                <a:gd name="T19" fmla="*/ 498 h 1166"/>
                <a:gd name="T20" fmla="*/ 905 w 914"/>
                <a:gd name="T21" fmla="*/ 492 h 1166"/>
                <a:gd name="T22" fmla="*/ 902 w 914"/>
                <a:gd name="T23" fmla="*/ 487 h 1166"/>
                <a:gd name="T24" fmla="*/ 898 w 914"/>
                <a:gd name="T25" fmla="*/ 482 h 1166"/>
                <a:gd name="T26" fmla="*/ 894 w 914"/>
                <a:gd name="T27" fmla="*/ 477 h 1166"/>
                <a:gd name="T28" fmla="*/ 889 w 914"/>
                <a:gd name="T29" fmla="*/ 473 h 1166"/>
                <a:gd name="T30" fmla="*/ 885 w 914"/>
                <a:gd name="T31" fmla="*/ 470 h 1166"/>
                <a:gd name="T32" fmla="*/ 90 w 914"/>
                <a:gd name="T33" fmla="*/ 6 h 1166"/>
                <a:gd name="T34" fmla="*/ 87 w 914"/>
                <a:gd name="T35" fmla="*/ 4 h 1166"/>
                <a:gd name="T36" fmla="*/ 84 w 914"/>
                <a:gd name="T37" fmla="*/ 3 h 1166"/>
                <a:gd name="T38" fmla="*/ 79 w 914"/>
                <a:gd name="T39" fmla="*/ 2 h 1166"/>
                <a:gd name="T40" fmla="*/ 76 w 914"/>
                <a:gd name="T41" fmla="*/ 1 h 1166"/>
                <a:gd name="T42" fmla="*/ 72 w 914"/>
                <a:gd name="T43" fmla="*/ 1 h 1166"/>
                <a:gd name="T44" fmla="*/ 69 w 914"/>
                <a:gd name="T45" fmla="*/ 0 h 1166"/>
                <a:gd name="T46" fmla="*/ 65 w 914"/>
                <a:gd name="T47" fmla="*/ 0 h 1166"/>
                <a:gd name="T48" fmla="*/ 59 w 914"/>
                <a:gd name="T49" fmla="*/ 1 h 1166"/>
                <a:gd name="T50" fmla="*/ 53 w 914"/>
                <a:gd name="T51" fmla="*/ 3 h 1166"/>
                <a:gd name="T52" fmla="*/ 47 w 914"/>
                <a:gd name="T53" fmla="*/ 5 h 1166"/>
                <a:gd name="T54" fmla="*/ 6 w 914"/>
                <a:gd name="T55" fmla="*/ 25 h 1166"/>
                <a:gd name="T56" fmla="*/ 15 w 914"/>
                <a:gd name="T57" fmla="*/ 22 h 1166"/>
                <a:gd name="T58" fmla="*/ 21 w 914"/>
                <a:gd name="T59" fmla="*/ 22 h 1166"/>
                <a:gd name="T60" fmla="*/ 26 w 914"/>
                <a:gd name="T61" fmla="*/ 22 h 1166"/>
                <a:gd name="T62" fmla="*/ 32 w 914"/>
                <a:gd name="T63" fmla="*/ 23 h 1166"/>
                <a:gd name="T64" fmla="*/ 37 w 914"/>
                <a:gd name="T65" fmla="*/ 25 h 1166"/>
                <a:gd name="T66" fmla="*/ 43 w 914"/>
                <a:gd name="T67" fmla="*/ 27 h 1166"/>
                <a:gd name="T68" fmla="*/ 842 w 914"/>
                <a:gd name="T69" fmla="*/ 495 h 1166"/>
                <a:gd name="T70" fmla="*/ 851 w 914"/>
                <a:gd name="T71" fmla="*/ 503 h 1166"/>
                <a:gd name="T72" fmla="*/ 858 w 914"/>
                <a:gd name="T73" fmla="*/ 514 h 1166"/>
                <a:gd name="T74" fmla="*/ 863 w 914"/>
                <a:gd name="T75" fmla="*/ 525 h 1166"/>
                <a:gd name="T76" fmla="*/ 866 w 914"/>
                <a:gd name="T77" fmla="*/ 539 h 1166"/>
                <a:gd name="T78" fmla="*/ 866 w 914"/>
                <a:gd name="T79" fmla="*/ 553 h 1166"/>
                <a:gd name="T80" fmla="*/ 865 w 914"/>
                <a:gd name="T81" fmla="*/ 567 h 1166"/>
                <a:gd name="T82" fmla="*/ 861 w 914"/>
                <a:gd name="T83" fmla="*/ 581 h 1166"/>
                <a:gd name="T84" fmla="*/ 615 w 914"/>
                <a:gd name="T85" fmla="*/ 1134 h 1166"/>
                <a:gd name="T86" fmla="*/ 607 w 914"/>
                <a:gd name="T87" fmla="*/ 1146 h 1166"/>
                <a:gd name="T88" fmla="*/ 598 w 914"/>
                <a:gd name="T89" fmla="*/ 1156 h 1166"/>
                <a:gd name="T90" fmla="*/ 589 w 914"/>
                <a:gd name="T91" fmla="*/ 1163 h 1166"/>
                <a:gd name="T92" fmla="*/ 634 w 914"/>
                <a:gd name="T93" fmla="*/ 1142 h 1166"/>
                <a:gd name="T94" fmla="*/ 645 w 914"/>
                <a:gd name="T95" fmla="*/ 1135 h 1166"/>
                <a:gd name="T96" fmla="*/ 650 w 914"/>
                <a:gd name="T97" fmla="*/ 1130 h 1166"/>
                <a:gd name="T98" fmla="*/ 655 w 914"/>
                <a:gd name="T99" fmla="*/ 1125 h 1166"/>
                <a:gd name="T100" fmla="*/ 659 w 914"/>
                <a:gd name="T101" fmla="*/ 1119 h 1166"/>
                <a:gd name="T102" fmla="*/ 662 w 914"/>
                <a:gd name="T103" fmla="*/ 1113 h 1166"/>
                <a:gd name="T104" fmla="*/ 665 w 914"/>
                <a:gd name="T105" fmla="*/ 110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4" h="1166">
                  <a:moveTo>
                    <a:pt x="907" y="564"/>
                  </a:moveTo>
                  <a:cubicBezTo>
                    <a:pt x="907" y="563"/>
                    <a:pt x="907" y="562"/>
                    <a:pt x="908" y="561"/>
                  </a:cubicBezTo>
                  <a:cubicBezTo>
                    <a:pt x="908" y="561"/>
                    <a:pt x="908" y="561"/>
                    <a:pt x="908" y="560"/>
                  </a:cubicBezTo>
                  <a:cubicBezTo>
                    <a:pt x="908" y="560"/>
                    <a:pt x="908" y="560"/>
                    <a:pt x="908" y="560"/>
                  </a:cubicBezTo>
                  <a:cubicBezTo>
                    <a:pt x="909" y="559"/>
                    <a:pt x="909" y="559"/>
                    <a:pt x="909" y="559"/>
                  </a:cubicBezTo>
                  <a:cubicBezTo>
                    <a:pt x="909" y="558"/>
                    <a:pt x="909" y="557"/>
                    <a:pt x="910" y="556"/>
                  </a:cubicBezTo>
                  <a:cubicBezTo>
                    <a:pt x="910" y="555"/>
                    <a:pt x="910" y="554"/>
                    <a:pt x="910" y="553"/>
                  </a:cubicBezTo>
                  <a:cubicBezTo>
                    <a:pt x="911" y="553"/>
                    <a:pt x="911" y="553"/>
                    <a:pt x="911" y="553"/>
                  </a:cubicBezTo>
                  <a:cubicBezTo>
                    <a:pt x="911" y="553"/>
                    <a:pt x="911" y="553"/>
                    <a:pt x="911" y="553"/>
                  </a:cubicBezTo>
                  <a:cubicBezTo>
                    <a:pt x="911" y="552"/>
                    <a:pt x="911" y="551"/>
                    <a:pt x="911" y="550"/>
                  </a:cubicBezTo>
                  <a:cubicBezTo>
                    <a:pt x="911" y="549"/>
                    <a:pt x="912" y="548"/>
                    <a:pt x="912" y="547"/>
                  </a:cubicBezTo>
                  <a:cubicBezTo>
                    <a:pt x="912" y="547"/>
                    <a:pt x="912" y="546"/>
                    <a:pt x="912" y="546"/>
                  </a:cubicBezTo>
                  <a:cubicBezTo>
                    <a:pt x="912" y="546"/>
                    <a:pt x="912" y="545"/>
                    <a:pt x="912" y="545"/>
                  </a:cubicBezTo>
                  <a:cubicBezTo>
                    <a:pt x="912" y="545"/>
                    <a:pt x="912" y="544"/>
                    <a:pt x="912" y="544"/>
                  </a:cubicBezTo>
                  <a:cubicBezTo>
                    <a:pt x="913" y="543"/>
                    <a:pt x="913" y="542"/>
                    <a:pt x="913" y="541"/>
                  </a:cubicBezTo>
                  <a:cubicBezTo>
                    <a:pt x="913" y="540"/>
                    <a:pt x="913" y="539"/>
                    <a:pt x="913" y="539"/>
                  </a:cubicBezTo>
                  <a:cubicBezTo>
                    <a:pt x="913" y="539"/>
                    <a:pt x="913" y="538"/>
                    <a:pt x="913" y="538"/>
                  </a:cubicBezTo>
                  <a:cubicBezTo>
                    <a:pt x="913" y="538"/>
                    <a:pt x="913" y="538"/>
                    <a:pt x="913" y="538"/>
                  </a:cubicBezTo>
                  <a:cubicBezTo>
                    <a:pt x="913" y="537"/>
                    <a:pt x="913" y="536"/>
                    <a:pt x="913" y="535"/>
                  </a:cubicBezTo>
                  <a:cubicBezTo>
                    <a:pt x="913" y="534"/>
                    <a:pt x="914" y="533"/>
                    <a:pt x="914" y="532"/>
                  </a:cubicBezTo>
                  <a:cubicBezTo>
                    <a:pt x="914" y="532"/>
                    <a:pt x="914" y="532"/>
                    <a:pt x="914" y="531"/>
                  </a:cubicBezTo>
                  <a:cubicBezTo>
                    <a:pt x="914" y="531"/>
                    <a:pt x="914" y="531"/>
                    <a:pt x="914" y="531"/>
                  </a:cubicBezTo>
                  <a:cubicBezTo>
                    <a:pt x="914" y="530"/>
                    <a:pt x="914" y="530"/>
                    <a:pt x="914" y="529"/>
                  </a:cubicBezTo>
                  <a:cubicBezTo>
                    <a:pt x="914" y="528"/>
                    <a:pt x="914" y="527"/>
                    <a:pt x="914" y="526"/>
                  </a:cubicBezTo>
                  <a:cubicBezTo>
                    <a:pt x="914" y="526"/>
                    <a:pt x="914" y="525"/>
                    <a:pt x="913" y="524"/>
                  </a:cubicBezTo>
                  <a:cubicBezTo>
                    <a:pt x="913" y="524"/>
                    <a:pt x="913" y="524"/>
                    <a:pt x="913" y="524"/>
                  </a:cubicBezTo>
                  <a:cubicBezTo>
                    <a:pt x="913" y="524"/>
                    <a:pt x="913" y="524"/>
                    <a:pt x="913" y="524"/>
                  </a:cubicBezTo>
                  <a:cubicBezTo>
                    <a:pt x="913" y="523"/>
                    <a:pt x="913" y="522"/>
                    <a:pt x="913" y="521"/>
                  </a:cubicBezTo>
                  <a:cubicBezTo>
                    <a:pt x="913" y="520"/>
                    <a:pt x="913" y="519"/>
                    <a:pt x="913" y="518"/>
                  </a:cubicBezTo>
                  <a:cubicBezTo>
                    <a:pt x="913" y="518"/>
                    <a:pt x="913" y="518"/>
                    <a:pt x="913" y="518"/>
                  </a:cubicBezTo>
                  <a:cubicBezTo>
                    <a:pt x="913" y="517"/>
                    <a:pt x="913" y="517"/>
                    <a:pt x="913" y="517"/>
                  </a:cubicBezTo>
                  <a:cubicBezTo>
                    <a:pt x="913" y="516"/>
                    <a:pt x="913" y="515"/>
                    <a:pt x="912" y="515"/>
                  </a:cubicBezTo>
                  <a:cubicBezTo>
                    <a:pt x="912" y="514"/>
                    <a:pt x="912" y="513"/>
                    <a:pt x="912" y="512"/>
                  </a:cubicBezTo>
                  <a:cubicBezTo>
                    <a:pt x="912" y="511"/>
                    <a:pt x="912" y="511"/>
                    <a:pt x="912" y="510"/>
                  </a:cubicBezTo>
                  <a:cubicBezTo>
                    <a:pt x="911" y="510"/>
                    <a:pt x="911" y="510"/>
                    <a:pt x="911" y="510"/>
                  </a:cubicBezTo>
                  <a:cubicBezTo>
                    <a:pt x="911" y="509"/>
                    <a:pt x="911" y="508"/>
                    <a:pt x="911" y="507"/>
                  </a:cubicBezTo>
                  <a:cubicBezTo>
                    <a:pt x="910" y="506"/>
                    <a:pt x="910" y="505"/>
                    <a:pt x="910" y="504"/>
                  </a:cubicBezTo>
                  <a:cubicBezTo>
                    <a:pt x="910" y="503"/>
                    <a:pt x="910" y="503"/>
                    <a:pt x="910" y="503"/>
                  </a:cubicBezTo>
                  <a:cubicBezTo>
                    <a:pt x="909" y="501"/>
                    <a:pt x="908" y="500"/>
                    <a:pt x="908" y="498"/>
                  </a:cubicBezTo>
                  <a:cubicBezTo>
                    <a:pt x="908" y="498"/>
                    <a:pt x="908" y="498"/>
                    <a:pt x="908" y="498"/>
                  </a:cubicBezTo>
                  <a:cubicBezTo>
                    <a:pt x="908" y="498"/>
                    <a:pt x="908" y="498"/>
                    <a:pt x="908" y="498"/>
                  </a:cubicBezTo>
                  <a:cubicBezTo>
                    <a:pt x="907" y="497"/>
                    <a:pt x="907" y="496"/>
                    <a:pt x="906" y="495"/>
                  </a:cubicBezTo>
                  <a:cubicBezTo>
                    <a:pt x="906" y="494"/>
                    <a:pt x="905" y="493"/>
                    <a:pt x="905" y="492"/>
                  </a:cubicBezTo>
                  <a:cubicBezTo>
                    <a:pt x="905" y="492"/>
                    <a:pt x="905" y="492"/>
                    <a:pt x="905" y="492"/>
                  </a:cubicBezTo>
                  <a:cubicBezTo>
                    <a:pt x="905" y="492"/>
                    <a:pt x="905" y="492"/>
                    <a:pt x="905" y="492"/>
                  </a:cubicBezTo>
                  <a:cubicBezTo>
                    <a:pt x="904" y="491"/>
                    <a:pt x="904" y="490"/>
                    <a:pt x="903" y="490"/>
                  </a:cubicBezTo>
                  <a:cubicBezTo>
                    <a:pt x="903" y="489"/>
                    <a:pt x="903" y="488"/>
                    <a:pt x="902" y="487"/>
                  </a:cubicBezTo>
                  <a:cubicBezTo>
                    <a:pt x="902" y="487"/>
                    <a:pt x="902" y="487"/>
                    <a:pt x="902" y="487"/>
                  </a:cubicBezTo>
                  <a:cubicBezTo>
                    <a:pt x="902" y="487"/>
                    <a:pt x="902" y="487"/>
                    <a:pt x="901" y="486"/>
                  </a:cubicBezTo>
                  <a:cubicBezTo>
                    <a:pt x="901" y="486"/>
                    <a:pt x="901" y="485"/>
                    <a:pt x="900" y="485"/>
                  </a:cubicBezTo>
                  <a:cubicBezTo>
                    <a:pt x="900" y="484"/>
                    <a:pt x="899" y="483"/>
                    <a:pt x="899" y="482"/>
                  </a:cubicBezTo>
                  <a:cubicBezTo>
                    <a:pt x="899" y="482"/>
                    <a:pt x="898" y="482"/>
                    <a:pt x="898" y="482"/>
                  </a:cubicBezTo>
                  <a:cubicBezTo>
                    <a:pt x="898" y="482"/>
                    <a:pt x="898" y="481"/>
                    <a:pt x="898" y="481"/>
                  </a:cubicBezTo>
                  <a:cubicBezTo>
                    <a:pt x="897" y="481"/>
                    <a:pt x="897" y="481"/>
                    <a:pt x="897" y="480"/>
                  </a:cubicBezTo>
                  <a:cubicBezTo>
                    <a:pt x="896" y="480"/>
                    <a:pt x="896" y="479"/>
                    <a:pt x="895" y="478"/>
                  </a:cubicBezTo>
                  <a:cubicBezTo>
                    <a:pt x="895" y="478"/>
                    <a:pt x="894" y="478"/>
                    <a:pt x="894" y="477"/>
                  </a:cubicBezTo>
                  <a:cubicBezTo>
                    <a:pt x="894" y="477"/>
                    <a:pt x="894" y="477"/>
                    <a:pt x="894" y="477"/>
                  </a:cubicBezTo>
                  <a:cubicBezTo>
                    <a:pt x="893" y="477"/>
                    <a:pt x="893" y="476"/>
                    <a:pt x="893" y="476"/>
                  </a:cubicBezTo>
                  <a:cubicBezTo>
                    <a:pt x="892" y="476"/>
                    <a:pt x="892" y="475"/>
                    <a:pt x="891" y="474"/>
                  </a:cubicBezTo>
                  <a:cubicBezTo>
                    <a:pt x="890" y="474"/>
                    <a:pt x="890" y="474"/>
                    <a:pt x="889" y="473"/>
                  </a:cubicBezTo>
                  <a:cubicBezTo>
                    <a:pt x="889" y="473"/>
                    <a:pt x="889" y="473"/>
                    <a:pt x="889" y="473"/>
                  </a:cubicBezTo>
                  <a:cubicBezTo>
                    <a:pt x="889" y="473"/>
                    <a:pt x="889" y="473"/>
                    <a:pt x="889" y="473"/>
                  </a:cubicBezTo>
                  <a:cubicBezTo>
                    <a:pt x="888" y="472"/>
                    <a:pt x="887" y="472"/>
                    <a:pt x="887" y="471"/>
                  </a:cubicBezTo>
                  <a:cubicBezTo>
                    <a:pt x="886" y="471"/>
                    <a:pt x="885" y="470"/>
                    <a:pt x="885" y="470"/>
                  </a:cubicBezTo>
                  <a:cubicBezTo>
                    <a:pt x="884" y="470"/>
                    <a:pt x="884" y="470"/>
                    <a:pt x="884" y="47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5"/>
                    <a:pt x="89" y="5"/>
                    <a:pt x="89" y="5"/>
                  </a:cubicBezTo>
                  <a:cubicBezTo>
                    <a:pt x="89" y="5"/>
                    <a:pt x="89" y="5"/>
                    <a:pt x="88" y="5"/>
                  </a:cubicBezTo>
                  <a:cubicBezTo>
                    <a:pt x="88" y="5"/>
                    <a:pt x="88" y="5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4"/>
                    <a:pt x="85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3"/>
                    <a:pt x="83" y="3"/>
                    <a:pt x="82" y="2"/>
                  </a:cubicBezTo>
                  <a:cubicBezTo>
                    <a:pt x="82" y="2"/>
                    <a:pt x="82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2"/>
                    <a:pt x="80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78" y="1"/>
                    <a:pt x="78" y="1"/>
                  </a:cubicBezTo>
                  <a:cubicBezTo>
                    <a:pt x="78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8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4" y="1"/>
                    <a:pt x="64" y="1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0" y="1"/>
                    <a:pt x="59" y="1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2"/>
                    <a:pt x="55" y="2"/>
                    <a:pt x="54" y="3"/>
                  </a:cubicBezTo>
                  <a:cubicBezTo>
                    <a:pt x="54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3"/>
                    <a:pt x="52" y="3"/>
                    <a:pt x="51" y="4"/>
                  </a:cubicBezTo>
                  <a:cubicBezTo>
                    <a:pt x="51" y="4"/>
                    <a:pt x="50" y="4"/>
                    <a:pt x="50" y="4"/>
                  </a:cubicBezTo>
                  <a:cubicBezTo>
                    <a:pt x="49" y="4"/>
                    <a:pt x="48" y="5"/>
                    <a:pt x="4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6"/>
                    <a:pt x="2" y="26"/>
                    <a:pt x="3" y="26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8" y="24"/>
                    <a:pt x="10" y="23"/>
                    <a:pt x="11" y="23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3" y="23"/>
                    <a:pt x="14" y="23"/>
                    <a:pt x="15" y="22"/>
                  </a:cubicBezTo>
                  <a:cubicBezTo>
                    <a:pt x="15" y="22"/>
                    <a:pt x="16" y="22"/>
                    <a:pt x="16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2"/>
                    <a:pt x="20" y="22"/>
                    <a:pt x="21" y="22"/>
                  </a:cubicBezTo>
                  <a:cubicBezTo>
                    <a:pt x="21" y="22"/>
                    <a:pt x="22" y="22"/>
                    <a:pt x="22" y="22"/>
                  </a:cubicBezTo>
                  <a:cubicBezTo>
                    <a:pt x="23" y="22"/>
                    <a:pt x="23" y="22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28" y="22"/>
                    <a:pt x="29" y="23"/>
                    <a:pt x="29" y="23"/>
                  </a:cubicBezTo>
                  <a:cubicBezTo>
                    <a:pt x="30" y="23"/>
                    <a:pt x="30" y="23"/>
                    <a:pt x="31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2" y="23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4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7"/>
                    <a:pt x="42" y="27"/>
                  </a:cubicBezTo>
                  <a:cubicBezTo>
                    <a:pt x="42" y="27"/>
                    <a:pt x="43" y="27"/>
                    <a:pt x="43" y="27"/>
                  </a:cubicBezTo>
                  <a:cubicBezTo>
                    <a:pt x="44" y="28"/>
                    <a:pt x="44" y="28"/>
                    <a:pt x="45" y="29"/>
                  </a:cubicBezTo>
                  <a:cubicBezTo>
                    <a:pt x="837" y="491"/>
                    <a:pt x="837" y="491"/>
                    <a:pt x="837" y="491"/>
                  </a:cubicBezTo>
                  <a:cubicBezTo>
                    <a:pt x="839" y="492"/>
                    <a:pt x="840" y="493"/>
                    <a:pt x="842" y="495"/>
                  </a:cubicBezTo>
                  <a:cubicBezTo>
                    <a:pt x="842" y="495"/>
                    <a:pt x="842" y="495"/>
                    <a:pt x="842" y="495"/>
                  </a:cubicBezTo>
                  <a:cubicBezTo>
                    <a:pt x="844" y="496"/>
                    <a:pt x="845" y="497"/>
                    <a:pt x="846" y="498"/>
                  </a:cubicBezTo>
                  <a:cubicBezTo>
                    <a:pt x="847" y="499"/>
                    <a:pt x="847" y="499"/>
                    <a:pt x="847" y="499"/>
                  </a:cubicBezTo>
                  <a:cubicBezTo>
                    <a:pt x="848" y="500"/>
                    <a:pt x="849" y="502"/>
                    <a:pt x="851" y="503"/>
                  </a:cubicBezTo>
                  <a:cubicBezTo>
                    <a:pt x="851" y="503"/>
                    <a:pt x="851" y="503"/>
                    <a:pt x="851" y="503"/>
                  </a:cubicBezTo>
                  <a:cubicBezTo>
                    <a:pt x="852" y="505"/>
                    <a:pt x="853" y="506"/>
                    <a:pt x="854" y="508"/>
                  </a:cubicBezTo>
                  <a:cubicBezTo>
                    <a:pt x="854" y="508"/>
                    <a:pt x="855" y="508"/>
                    <a:pt x="855" y="508"/>
                  </a:cubicBezTo>
                  <a:cubicBezTo>
                    <a:pt x="856" y="510"/>
                    <a:pt x="857" y="512"/>
                    <a:pt x="858" y="514"/>
                  </a:cubicBezTo>
                  <a:cubicBezTo>
                    <a:pt x="858" y="514"/>
                    <a:pt x="858" y="514"/>
                    <a:pt x="858" y="514"/>
                  </a:cubicBezTo>
                  <a:cubicBezTo>
                    <a:pt x="859" y="516"/>
                    <a:pt x="860" y="518"/>
                    <a:pt x="861" y="520"/>
                  </a:cubicBezTo>
                  <a:cubicBezTo>
                    <a:pt x="861" y="520"/>
                    <a:pt x="861" y="520"/>
                    <a:pt x="861" y="520"/>
                  </a:cubicBezTo>
                  <a:cubicBezTo>
                    <a:pt x="861" y="520"/>
                    <a:pt x="861" y="520"/>
                    <a:pt x="861" y="520"/>
                  </a:cubicBezTo>
                  <a:cubicBezTo>
                    <a:pt x="861" y="521"/>
                    <a:pt x="862" y="523"/>
                    <a:pt x="863" y="525"/>
                  </a:cubicBezTo>
                  <a:cubicBezTo>
                    <a:pt x="863" y="526"/>
                    <a:pt x="863" y="528"/>
                    <a:pt x="864" y="529"/>
                  </a:cubicBezTo>
                  <a:cubicBezTo>
                    <a:pt x="864" y="530"/>
                    <a:pt x="864" y="531"/>
                    <a:pt x="864" y="532"/>
                  </a:cubicBezTo>
                  <a:cubicBezTo>
                    <a:pt x="865" y="532"/>
                    <a:pt x="865" y="533"/>
                    <a:pt x="865" y="533"/>
                  </a:cubicBezTo>
                  <a:cubicBezTo>
                    <a:pt x="865" y="535"/>
                    <a:pt x="865" y="537"/>
                    <a:pt x="866" y="539"/>
                  </a:cubicBezTo>
                  <a:cubicBezTo>
                    <a:pt x="866" y="539"/>
                    <a:pt x="866" y="539"/>
                    <a:pt x="866" y="539"/>
                  </a:cubicBezTo>
                  <a:cubicBezTo>
                    <a:pt x="866" y="541"/>
                    <a:pt x="866" y="544"/>
                    <a:pt x="866" y="546"/>
                  </a:cubicBezTo>
                  <a:cubicBezTo>
                    <a:pt x="866" y="546"/>
                    <a:pt x="866" y="546"/>
                    <a:pt x="866" y="546"/>
                  </a:cubicBezTo>
                  <a:cubicBezTo>
                    <a:pt x="866" y="548"/>
                    <a:pt x="867" y="550"/>
                    <a:pt x="866" y="553"/>
                  </a:cubicBezTo>
                  <a:cubicBezTo>
                    <a:pt x="866" y="553"/>
                    <a:pt x="866" y="553"/>
                    <a:pt x="866" y="553"/>
                  </a:cubicBezTo>
                  <a:cubicBezTo>
                    <a:pt x="866" y="555"/>
                    <a:pt x="866" y="558"/>
                    <a:pt x="866" y="560"/>
                  </a:cubicBezTo>
                  <a:cubicBezTo>
                    <a:pt x="866" y="560"/>
                    <a:pt x="866" y="560"/>
                    <a:pt x="866" y="560"/>
                  </a:cubicBezTo>
                  <a:cubicBezTo>
                    <a:pt x="866" y="562"/>
                    <a:pt x="865" y="565"/>
                    <a:pt x="865" y="567"/>
                  </a:cubicBezTo>
                  <a:cubicBezTo>
                    <a:pt x="865" y="567"/>
                    <a:pt x="865" y="567"/>
                    <a:pt x="865" y="568"/>
                  </a:cubicBezTo>
                  <a:cubicBezTo>
                    <a:pt x="865" y="570"/>
                    <a:pt x="864" y="572"/>
                    <a:pt x="863" y="574"/>
                  </a:cubicBezTo>
                  <a:cubicBezTo>
                    <a:pt x="863" y="574"/>
                    <a:pt x="863" y="574"/>
                    <a:pt x="863" y="574"/>
                  </a:cubicBezTo>
                  <a:cubicBezTo>
                    <a:pt x="863" y="577"/>
                    <a:pt x="862" y="579"/>
                    <a:pt x="861" y="581"/>
                  </a:cubicBezTo>
                  <a:cubicBezTo>
                    <a:pt x="861" y="581"/>
                    <a:pt x="861" y="582"/>
                    <a:pt x="861" y="582"/>
                  </a:cubicBezTo>
                  <a:cubicBezTo>
                    <a:pt x="860" y="584"/>
                    <a:pt x="859" y="586"/>
                    <a:pt x="858" y="589"/>
                  </a:cubicBezTo>
                  <a:cubicBezTo>
                    <a:pt x="618" y="1128"/>
                    <a:pt x="618" y="1128"/>
                    <a:pt x="618" y="1128"/>
                  </a:cubicBezTo>
                  <a:cubicBezTo>
                    <a:pt x="617" y="1130"/>
                    <a:pt x="616" y="1132"/>
                    <a:pt x="615" y="1134"/>
                  </a:cubicBezTo>
                  <a:cubicBezTo>
                    <a:pt x="615" y="1135"/>
                    <a:pt x="615" y="1135"/>
                    <a:pt x="615" y="1135"/>
                  </a:cubicBezTo>
                  <a:cubicBezTo>
                    <a:pt x="614" y="1137"/>
                    <a:pt x="613" y="1139"/>
                    <a:pt x="611" y="1141"/>
                  </a:cubicBezTo>
                  <a:cubicBezTo>
                    <a:pt x="611" y="1141"/>
                    <a:pt x="611" y="1141"/>
                    <a:pt x="611" y="1141"/>
                  </a:cubicBezTo>
                  <a:cubicBezTo>
                    <a:pt x="610" y="1143"/>
                    <a:pt x="609" y="1145"/>
                    <a:pt x="607" y="1146"/>
                  </a:cubicBezTo>
                  <a:cubicBezTo>
                    <a:pt x="607" y="1146"/>
                    <a:pt x="607" y="1147"/>
                    <a:pt x="607" y="1147"/>
                  </a:cubicBezTo>
                  <a:cubicBezTo>
                    <a:pt x="606" y="1149"/>
                    <a:pt x="604" y="1150"/>
                    <a:pt x="603" y="1151"/>
                  </a:cubicBezTo>
                  <a:cubicBezTo>
                    <a:pt x="603" y="1151"/>
                    <a:pt x="603" y="1152"/>
                    <a:pt x="603" y="1152"/>
                  </a:cubicBezTo>
                  <a:cubicBezTo>
                    <a:pt x="601" y="1153"/>
                    <a:pt x="600" y="1155"/>
                    <a:pt x="598" y="1156"/>
                  </a:cubicBezTo>
                  <a:cubicBezTo>
                    <a:pt x="598" y="1156"/>
                    <a:pt x="598" y="1156"/>
                    <a:pt x="597" y="1157"/>
                  </a:cubicBezTo>
                  <a:cubicBezTo>
                    <a:pt x="596" y="1158"/>
                    <a:pt x="595" y="1159"/>
                    <a:pt x="594" y="1160"/>
                  </a:cubicBezTo>
                  <a:cubicBezTo>
                    <a:pt x="593" y="1160"/>
                    <a:pt x="593" y="1160"/>
                    <a:pt x="592" y="1161"/>
                  </a:cubicBezTo>
                  <a:cubicBezTo>
                    <a:pt x="591" y="1162"/>
                    <a:pt x="590" y="1162"/>
                    <a:pt x="589" y="1163"/>
                  </a:cubicBezTo>
                  <a:cubicBezTo>
                    <a:pt x="588" y="1163"/>
                    <a:pt x="588" y="1164"/>
                    <a:pt x="587" y="1164"/>
                  </a:cubicBezTo>
                  <a:cubicBezTo>
                    <a:pt x="586" y="1165"/>
                    <a:pt x="584" y="1166"/>
                    <a:pt x="582" y="1166"/>
                  </a:cubicBezTo>
                  <a:cubicBezTo>
                    <a:pt x="629" y="1145"/>
                    <a:pt x="629" y="1145"/>
                    <a:pt x="629" y="1145"/>
                  </a:cubicBezTo>
                  <a:cubicBezTo>
                    <a:pt x="631" y="1144"/>
                    <a:pt x="633" y="1143"/>
                    <a:pt x="634" y="1142"/>
                  </a:cubicBezTo>
                  <a:cubicBezTo>
                    <a:pt x="635" y="1142"/>
                    <a:pt x="635" y="1142"/>
                    <a:pt x="636" y="1141"/>
                  </a:cubicBezTo>
                  <a:cubicBezTo>
                    <a:pt x="637" y="1141"/>
                    <a:pt x="638" y="1140"/>
                    <a:pt x="639" y="1139"/>
                  </a:cubicBezTo>
                  <a:cubicBezTo>
                    <a:pt x="640" y="1139"/>
                    <a:pt x="640" y="1139"/>
                    <a:pt x="641" y="1138"/>
                  </a:cubicBezTo>
                  <a:cubicBezTo>
                    <a:pt x="642" y="1137"/>
                    <a:pt x="643" y="1136"/>
                    <a:pt x="645" y="1135"/>
                  </a:cubicBezTo>
                  <a:cubicBezTo>
                    <a:pt x="645" y="1135"/>
                    <a:pt x="645" y="1135"/>
                    <a:pt x="645" y="1135"/>
                  </a:cubicBezTo>
                  <a:cubicBezTo>
                    <a:pt x="645" y="1134"/>
                    <a:pt x="645" y="1134"/>
                    <a:pt x="645" y="1134"/>
                  </a:cubicBezTo>
                  <a:cubicBezTo>
                    <a:pt x="647" y="1133"/>
                    <a:pt x="648" y="1132"/>
                    <a:pt x="650" y="1130"/>
                  </a:cubicBezTo>
                  <a:cubicBezTo>
                    <a:pt x="650" y="1130"/>
                    <a:pt x="650" y="1130"/>
                    <a:pt x="650" y="1130"/>
                  </a:cubicBezTo>
                  <a:cubicBezTo>
                    <a:pt x="650" y="1130"/>
                    <a:pt x="650" y="1130"/>
                    <a:pt x="650" y="1130"/>
                  </a:cubicBezTo>
                  <a:cubicBezTo>
                    <a:pt x="651" y="1129"/>
                    <a:pt x="652" y="1128"/>
                    <a:pt x="653" y="1127"/>
                  </a:cubicBezTo>
                  <a:cubicBezTo>
                    <a:pt x="653" y="1126"/>
                    <a:pt x="653" y="1126"/>
                    <a:pt x="654" y="1125"/>
                  </a:cubicBezTo>
                  <a:cubicBezTo>
                    <a:pt x="654" y="1125"/>
                    <a:pt x="654" y="1125"/>
                    <a:pt x="655" y="1125"/>
                  </a:cubicBezTo>
                  <a:cubicBezTo>
                    <a:pt x="655" y="1124"/>
                    <a:pt x="655" y="1124"/>
                    <a:pt x="655" y="1124"/>
                  </a:cubicBezTo>
                  <a:cubicBezTo>
                    <a:pt x="656" y="1123"/>
                    <a:pt x="657" y="1122"/>
                    <a:pt x="657" y="1121"/>
                  </a:cubicBezTo>
                  <a:cubicBezTo>
                    <a:pt x="658" y="1120"/>
                    <a:pt x="658" y="1120"/>
                    <a:pt x="658" y="1120"/>
                  </a:cubicBezTo>
                  <a:cubicBezTo>
                    <a:pt x="658" y="1119"/>
                    <a:pt x="658" y="1119"/>
                    <a:pt x="659" y="1119"/>
                  </a:cubicBezTo>
                  <a:cubicBezTo>
                    <a:pt x="659" y="1119"/>
                    <a:pt x="659" y="1118"/>
                    <a:pt x="659" y="1118"/>
                  </a:cubicBezTo>
                  <a:cubicBezTo>
                    <a:pt x="660" y="1117"/>
                    <a:pt x="660" y="1116"/>
                    <a:pt x="661" y="1115"/>
                  </a:cubicBezTo>
                  <a:cubicBezTo>
                    <a:pt x="661" y="1115"/>
                    <a:pt x="662" y="1114"/>
                    <a:pt x="662" y="1113"/>
                  </a:cubicBezTo>
                  <a:cubicBezTo>
                    <a:pt x="662" y="1113"/>
                    <a:pt x="662" y="1113"/>
                    <a:pt x="662" y="1113"/>
                  </a:cubicBezTo>
                  <a:cubicBezTo>
                    <a:pt x="662" y="1113"/>
                    <a:pt x="662" y="1112"/>
                    <a:pt x="663" y="1112"/>
                  </a:cubicBezTo>
                  <a:cubicBezTo>
                    <a:pt x="663" y="1111"/>
                    <a:pt x="663" y="1110"/>
                    <a:pt x="664" y="1109"/>
                  </a:cubicBezTo>
                  <a:cubicBezTo>
                    <a:pt x="664" y="1109"/>
                    <a:pt x="665" y="1108"/>
                    <a:pt x="665" y="1107"/>
                  </a:cubicBezTo>
                  <a:cubicBezTo>
                    <a:pt x="665" y="1107"/>
                    <a:pt x="665" y="1107"/>
                    <a:pt x="665" y="1106"/>
                  </a:cubicBezTo>
                  <a:cubicBezTo>
                    <a:pt x="906" y="567"/>
                    <a:pt x="906" y="567"/>
                    <a:pt x="906" y="567"/>
                  </a:cubicBezTo>
                  <a:cubicBezTo>
                    <a:pt x="906" y="566"/>
                    <a:pt x="906" y="565"/>
                    <a:pt x="907" y="564"/>
                  </a:cubicBezTo>
                  <a:close/>
                </a:path>
              </a:pathLst>
            </a:custGeom>
            <a:solidFill>
              <a:srgbClr val="A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ṡľïďê"/>
            <p:cNvSpPr/>
            <p:nvPr/>
          </p:nvSpPr>
          <p:spPr bwMode="auto">
            <a:xfrm>
              <a:off x="7031038" y="3778251"/>
              <a:ext cx="236538" cy="292100"/>
            </a:xfrm>
            <a:custGeom>
              <a:avLst/>
              <a:gdLst>
                <a:gd name="T0" fmla="*/ 67 w 93"/>
                <a:gd name="T1" fmla="*/ 12 h 115"/>
                <a:gd name="T2" fmla="*/ 82 w 93"/>
                <a:gd name="T3" fmla="*/ 78 h 115"/>
                <a:gd name="T4" fmla="*/ 26 w 93"/>
                <a:gd name="T5" fmla="*/ 104 h 115"/>
                <a:gd name="T6" fmla="*/ 11 w 93"/>
                <a:gd name="T7" fmla="*/ 37 h 115"/>
                <a:gd name="T8" fmla="*/ 67 w 93"/>
                <a:gd name="T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15">
                  <a:moveTo>
                    <a:pt x="67" y="12"/>
                  </a:moveTo>
                  <a:cubicBezTo>
                    <a:pt x="86" y="23"/>
                    <a:pt x="93" y="53"/>
                    <a:pt x="82" y="78"/>
                  </a:cubicBezTo>
                  <a:cubicBezTo>
                    <a:pt x="70" y="104"/>
                    <a:pt x="45" y="115"/>
                    <a:pt x="26" y="104"/>
                  </a:cubicBezTo>
                  <a:cubicBezTo>
                    <a:pt x="6" y="92"/>
                    <a:pt x="0" y="62"/>
                    <a:pt x="11" y="37"/>
                  </a:cubicBezTo>
                  <a:cubicBezTo>
                    <a:pt x="22" y="11"/>
                    <a:pt x="47" y="0"/>
                    <a:pt x="67" y="12"/>
                  </a:cubicBezTo>
                  <a:close/>
                </a:path>
              </a:pathLst>
            </a:custGeom>
            <a:solidFill>
              <a:srgbClr val="42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ṣ1iḑé"/>
            <p:cNvSpPr/>
            <p:nvPr/>
          </p:nvSpPr>
          <p:spPr bwMode="auto">
            <a:xfrm>
              <a:off x="4891088" y="2044701"/>
              <a:ext cx="2386013" cy="2497138"/>
            </a:xfrm>
            <a:custGeom>
              <a:avLst/>
              <a:gdLst>
                <a:gd name="T0" fmla="*/ 923 w 937"/>
                <a:gd name="T1" fmla="*/ 384 h 982"/>
                <a:gd name="T2" fmla="*/ 931 w 937"/>
                <a:gd name="T3" fmla="*/ 421 h 982"/>
                <a:gd name="T4" fmla="*/ 691 w 937"/>
                <a:gd name="T5" fmla="*/ 961 h 982"/>
                <a:gd name="T6" fmla="*/ 659 w 937"/>
                <a:gd name="T7" fmla="*/ 975 h 982"/>
                <a:gd name="T8" fmla="*/ 15 w 937"/>
                <a:gd name="T9" fmla="*/ 598 h 982"/>
                <a:gd name="T10" fmla="*/ 6 w 937"/>
                <a:gd name="T11" fmla="*/ 561 h 982"/>
                <a:gd name="T12" fmla="*/ 246 w 937"/>
                <a:gd name="T13" fmla="*/ 21 h 982"/>
                <a:gd name="T14" fmla="*/ 278 w 937"/>
                <a:gd name="T15" fmla="*/ 7 h 982"/>
                <a:gd name="T16" fmla="*/ 923 w 937"/>
                <a:gd name="T17" fmla="*/ 38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982">
                  <a:moveTo>
                    <a:pt x="923" y="384"/>
                  </a:moveTo>
                  <a:cubicBezTo>
                    <a:pt x="934" y="390"/>
                    <a:pt x="937" y="407"/>
                    <a:pt x="931" y="421"/>
                  </a:cubicBezTo>
                  <a:cubicBezTo>
                    <a:pt x="691" y="961"/>
                    <a:pt x="691" y="961"/>
                    <a:pt x="691" y="961"/>
                  </a:cubicBezTo>
                  <a:cubicBezTo>
                    <a:pt x="684" y="975"/>
                    <a:pt x="670" y="982"/>
                    <a:pt x="659" y="975"/>
                  </a:cubicBezTo>
                  <a:cubicBezTo>
                    <a:pt x="15" y="598"/>
                    <a:pt x="15" y="598"/>
                    <a:pt x="15" y="598"/>
                  </a:cubicBezTo>
                  <a:cubicBezTo>
                    <a:pt x="4" y="592"/>
                    <a:pt x="0" y="575"/>
                    <a:pt x="6" y="561"/>
                  </a:cubicBezTo>
                  <a:cubicBezTo>
                    <a:pt x="246" y="21"/>
                    <a:pt x="246" y="21"/>
                    <a:pt x="246" y="21"/>
                  </a:cubicBezTo>
                  <a:cubicBezTo>
                    <a:pt x="253" y="7"/>
                    <a:pt x="267" y="0"/>
                    <a:pt x="278" y="7"/>
                  </a:cubicBezTo>
                  <a:lnTo>
                    <a:pt x="923" y="384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lîdè"/>
            <p:cNvSpPr/>
            <p:nvPr/>
          </p:nvSpPr>
          <p:spPr bwMode="auto">
            <a:xfrm>
              <a:off x="5459413" y="2359026"/>
              <a:ext cx="361950" cy="376238"/>
            </a:xfrm>
            <a:custGeom>
              <a:avLst/>
              <a:gdLst>
                <a:gd name="T0" fmla="*/ 139 w 142"/>
                <a:gd name="T1" fmla="*/ 58 h 148"/>
                <a:gd name="T2" fmla="*/ 141 w 142"/>
                <a:gd name="T3" fmla="*/ 64 h 148"/>
                <a:gd name="T4" fmla="*/ 104 w 142"/>
                <a:gd name="T5" fmla="*/ 145 h 148"/>
                <a:gd name="T6" fmla="*/ 100 w 142"/>
                <a:gd name="T7" fmla="*/ 147 h 148"/>
                <a:gd name="T8" fmla="*/ 2 w 142"/>
                <a:gd name="T9" fmla="*/ 90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39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śľidé"/>
            <p:cNvSpPr/>
            <p:nvPr/>
          </p:nvSpPr>
          <p:spPr bwMode="auto">
            <a:xfrm>
              <a:off x="5568950" y="2454276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6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1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9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ṡľîḍê"/>
            <p:cNvSpPr/>
            <p:nvPr/>
          </p:nvSpPr>
          <p:spPr bwMode="auto">
            <a:xfrm>
              <a:off x="5540375" y="2517776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0 w 41"/>
                <a:gd name="T11" fmla="*/ 12 h 35"/>
                <a:gd name="T12" fmla="*/ 5 w 41"/>
                <a:gd name="T13" fmla="*/ 2 h 35"/>
                <a:gd name="T14" fmla="*/ 7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2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7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iḓè"/>
            <p:cNvSpPr/>
            <p:nvPr/>
          </p:nvSpPr>
          <p:spPr bwMode="auto">
            <a:xfrm>
              <a:off x="5775325" y="2543176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ļiḋe"/>
            <p:cNvSpPr/>
            <p:nvPr/>
          </p:nvSpPr>
          <p:spPr bwMode="auto">
            <a:xfrm>
              <a:off x="6086475" y="2722563"/>
              <a:ext cx="360363" cy="377825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2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lïďe"/>
            <p:cNvSpPr/>
            <p:nvPr/>
          </p:nvSpPr>
          <p:spPr bwMode="auto">
            <a:xfrm>
              <a:off x="6400800" y="2911476"/>
              <a:ext cx="361950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ḻíḍê"/>
            <p:cNvSpPr/>
            <p:nvPr/>
          </p:nvSpPr>
          <p:spPr bwMode="auto">
            <a:xfrm>
              <a:off x="6711950" y="3089276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1 w 141"/>
                <a:gd name="T3" fmla="*/ 63 h 148"/>
                <a:gd name="T4" fmla="*/ 104 w 141"/>
                <a:gd name="T5" fmla="*/ 145 h 148"/>
                <a:gd name="T6" fmla="*/ 100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1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lîḋé"/>
            <p:cNvSpPr/>
            <p:nvPr/>
          </p:nvSpPr>
          <p:spPr bwMode="auto">
            <a:xfrm>
              <a:off x="5337175" y="2636838"/>
              <a:ext cx="358775" cy="379413"/>
            </a:xfrm>
            <a:custGeom>
              <a:avLst/>
              <a:gdLst>
                <a:gd name="T0" fmla="*/ 139 w 141"/>
                <a:gd name="T1" fmla="*/ 58 h 149"/>
                <a:gd name="T2" fmla="*/ 140 w 141"/>
                <a:gd name="T3" fmla="*/ 64 h 149"/>
                <a:gd name="T4" fmla="*/ 104 w 141"/>
                <a:gd name="T5" fmla="*/ 145 h 149"/>
                <a:gd name="T6" fmla="*/ 99 w 141"/>
                <a:gd name="T7" fmla="*/ 148 h 149"/>
                <a:gd name="T8" fmla="*/ 2 w 141"/>
                <a:gd name="T9" fmla="*/ 91 h 149"/>
                <a:gd name="T10" fmla="*/ 1 w 141"/>
                <a:gd name="T11" fmla="*/ 85 h 149"/>
                <a:gd name="T12" fmla="*/ 37 w 141"/>
                <a:gd name="T13" fmla="*/ 4 h 149"/>
                <a:gd name="T14" fmla="*/ 42 w 141"/>
                <a:gd name="T15" fmla="*/ 1 h 149"/>
                <a:gd name="T16" fmla="*/ 139 w 141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9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8"/>
                    <a:pt x="101" y="149"/>
                    <a:pt x="99" y="148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0"/>
                    <a:pt x="0" y="87"/>
                    <a:pt x="1" y="8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liḑé"/>
            <p:cNvSpPr/>
            <p:nvPr/>
          </p:nvSpPr>
          <p:spPr bwMode="auto">
            <a:xfrm>
              <a:off x="5649913" y="2819401"/>
              <a:ext cx="361950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2 w 142"/>
                <a:gd name="T9" fmla="*/ 90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ṥḷiďé"/>
            <p:cNvSpPr/>
            <p:nvPr/>
          </p:nvSpPr>
          <p:spPr bwMode="auto">
            <a:xfrm>
              <a:off x="5962650" y="3000376"/>
              <a:ext cx="361950" cy="379413"/>
            </a:xfrm>
            <a:custGeom>
              <a:avLst/>
              <a:gdLst>
                <a:gd name="T0" fmla="*/ 139 w 142"/>
                <a:gd name="T1" fmla="*/ 58 h 149"/>
                <a:gd name="T2" fmla="*/ 141 w 142"/>
                <a:gd name="T3" fmla="*/ 64 h 149"/>
                <a:gd name="T4" fmla="*/ 104 w 142"/>
                <a:gd name="T5" fmla="*/ 145 h 149"/>
                <a:gd name="T6" fmla="*/ 100 w 142"/>
                <a:gd name="T7" fmla="*/ 148 h 149"/>
                <a:gd name="T8" fmla="*/ 2 w 142"/>
                <a:gd name="T9" fmla="*/ 91 h 149"/>
                <a:gd name="T10" fmla="*/ 1 w 142"/>
                <a:gd name="T11" fmla="*/ 85 h 149"/>
                <a:gd name="T12" fmla="*/ 37 w 142"/>
                <a:gd name="T13" fmla="*/ 4 h 149"/>
                <a:gd name="T14" fmla="*/ 42 w 142"/>
                <a:gd name="T15" fmla="*/ 1 h 149"/>
                <a:gd name="T16" fmla="*/ 139 w 142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9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8"/>
                    <a:pt x="101" y="149"/>
                    <a:pt x="100" y="148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ṩ1íḓê"/>
            <p:cNvSpPr/>
            <p:nvPr/>
          </p:nvSpPr>
          <p:spPr bwMode="auto">
            <a:xfrm>
              <a:off x="6278563" y="3189288"/>
              <a:ext cx="360363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90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ṧľíḍê"/>
            <p:cNvSpPr/>
            <p:nvPr/>
          </p:nvSpPr>
          <p:spPr bwMode="auto">
            <a:xfrm>
              <a:off x="6589713" y="3367088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ḷîḍè"/>
            <p:cNvSpPr/>
            <p:nvPr/>
          </p:nvSpPr>
          <p:spPr bwMode="auto">
            <a:xfrm>
              <a:off x="5211763" y="2914651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iḓê"/>
            <p:cNvSpPr/>
            <p:nvPr/>
          </p:nvSpPr>
          <p:spPr bwMode="auto">
            <a:xfrm>
              <a:off x="5526088" y="3097213"/>
              <a:ext cx="360363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şļîḓè"/>
            <p:cNvSpPr/>
            <p:nvPr/>
          </p:nvSpPr>
          <p:spPr bwMode="auto">
            <a:xfrm>
              <a:off x="5838825" y="3278188"/>
              <a:ext cx="361950" cy="376238"/>
            </a:xfrm>
            <a:custGeom>
              <a:avLst/>
              <a:gdLst>
                <a:gd name="T0" fmla="*/ 139 w 142"/>
                <a:gd name="T1" fmla="*/ 58 h 148"/>
                <a:gd name="T2" fmla="*/ 141 w 142"/>
                <a:gd name="T3" fmla="*/ 64 h 148"/>
                <a:gd name="T4" fmla="*/ 104 w 142"/>
                <a:gd name="T5" fmla="*/ 145 h 148"/>
                <a:gd name="T6" fmla="*/ 100 w 142"/>
                <a:gd name="T7" fmla="*/ 147 h 148"/>
                <a:gd name="T8" fmla="*/ 2 w 142"/>
                <a:gd name="T9" fmla="*/ 91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39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ļíḑê"/>
            <p:cNvSpPr/>
            <p:nvPr/>
          </p:nvSpPr>
          <p:spPr bwMode="auto">
            <a:xfrm>
              <a:off x="6154738" y="3465513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ṩļíḍè"/>
            <p:cNvSpPr/>
            <p:nvPr/>
          </p:nvSpPr>
          <p:spPr bwMode="auto">
            <a:xfrm>
              <a:off x="6465888" y="3643313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ḻíḍè"/>
            <p:cNvSpPr/>
            <p:nvPr/>
          </p:nvSpPr>
          <p:spPr bwMode="auto">
            <a:xfrm>
              <a:off x="5087938" y="3198813"/>
              <a:ext cx="360363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3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4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3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2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ṩlidê"/>
            <p:cNvSpPr/>
            <p:nvPr/>
          </p:nvSpPr>
          <p:spPr bwMode="auto">
            <a:xfrm>
              <a:off x="5402263" y="3381376"/>
              <a:ext cx="360363" cy="376238"/>
            </a:xfrm>
            <a:custGeom>
              <a:avLst/>
              <a:gdLst>
                <a:gd name="T0" fmla="*/ 139 w 141"/>
                <a:gd name="T1" fmla="*/ 57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7"/>
                  </a:moveTo>
                  <a:cubicBezTo>
                    <a:pt x="141" y="58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ṥḷiḍê"/>
            <p:cNvSpPr/>
            <p:nvPr/>
          </p:nvSpPr>
          <p:spPr bwMode="auto">
            <a:xfrm>
              <a:off x="5716588" y="3562351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1iďe"/>
            <p:cNvSpPr/>
            <p:nvPr/>
          </p:nvSpPr>
          <p:spPr bwMode="auto">
            <a:xfrm>
              <a:off x="6032500" y="3751263"/>
              <a:ext cx="358775" cy="376238"/>
            </a:xfrm>
            <a:custGeom>
              <a:avLst/>
              <a:gdLst>
                <a:gd name="T0" fmla="*/ 139 w 141"/>
                <a:gd name="T1" fmla="*/ 57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7"/>
                  </a:moveTo>
                  <a:cubicBezTo>
                    <a:pt x="141" y="58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ṡļïḓê"/>
            <p:cNvSpPr/>
            <p:nvPr/>
          </p:nvSpPr>
          <p:spPr bwMode="auto">
            <a:xfrm>
              <a:off x="6340475" y="3925888"/>
              <a:ext cx="361950" cy="379413"/>
            </a:xfrm>
            <a:custGeom>
              <a:avLst/>
              <a:gdLst>
                <a:gd name="T0" fmla="*/ 140 w 142"/>
                <a:gd name="T1" fmla="*/ 58 h 149"/>
                <a:gd name="T2" fmla="*/ 141 w 142"/>
                <a:gd name="T3" fmla="*/ 64 h 149"/>
                <a:gd name="T4" fmla="*/ 105 w 142"/>
                <a:gd name="T5" fmla="*/ 145 h 149"/>
                <a:gd name="T6" fmla="*/ 100 w 142"/>
                <a:gd name="T7" fmla="*/ 148 h 149"/>
                <a:gd name="T8" fmla="*/ 3 w 142"/>
                <a:gd name="T9" fmla="*/ 91 h 149"/>
                <a:gd name="T10" fmla="*/ 1 w 142"/>
                <a:gd name="T11" fmla="*/ 85 h 149"/>
                <a:gd name="T12" fmla="*/ 38 w 142"/>
                <a:gd name="T13" fmla="*/ 4 h 149"/>
                <a:gd name="T14" fmla="*/ 42 w 142"/>
                <a:gd name="T15" fmla="*/ 1 h 149"/>
                <a:gd name="T16" fmla="*/ 140 w 142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9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8"/>
                    <a:pt x="101" y="149"/>
                    <a:pt x="100" y="148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ḷïďé"/>
            <p:cNvSpPr/>
            <p:nvPr/>
          </p:nvSpPr>
          <p:spPr bwMode="auto">
            <a:xfrm>
              <a:off x="5757863" y="2911476"/>
              <a:ext cx="177800" cy="131763"/>
            </a:xfrm>
            <a:custGeom>
              <a:avLst/>
              <a:gdLst>
                <a:gd name="T0" fmla="*/ 69 w 70"/>
                <a:gd name="T1" fmla="*/ 36 h 52"/>
                <a:gd name="T2" fmla="*/ 69 w 70"/>
                <a:gd name="T3" fmla="*/ 40 h 52"/>
                <a:gd name="T4" fmla="*/ 65 w 70"/>
                <a:gd name="T5" fmla="*/ 50 h 52"/>
                <a:gd name="T6" fmla="*/ 62 w 70"/>
                <a:gd name="T7" fmla="*/ 51 h 52"/>
                <a:gd name="T8" fmla="*/ 1 w 70"/>
                <a:gd name="T9" fmla="*/ 15 h 52"/>
                <a:gd name="T10" fmla="*/ 0 w 70"/>
                <a:gd name="T11" fmla="*/ 12 h 52"/>
                <a:gd name="T12" fmla="*/ 4 w 70"/>
                <a:gd name="T13" fmla="*/ 2 h 52"/>
                <a:gd name="T14" fmla="*/ 7 w 70"/>
                <a:gd name="T15" fmla="*/ 0 h 52"/>
                <a:gd name="T16" fmla="*/ 69 w 70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6"/>
                  </a:moveTo>
                  <a:cubicBezTo>
                    <a:pt x="70" y="37"/>
                    <a:pt x="70" y="38"/>
                    <a:pt x="69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3" y="52"/>
                    <a:pt x="62" y="5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ṩļide"/>
            <p:cNvSpPr/>
            <p:nvPr/>
          </p:nvSpPr>
          <p:spPr bwMode="auto">
            <a:xfrm>
              <a:off x="5808663" y="3687763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5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1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8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$1ïde"/>
            <p:cNvSpPr/>
            <p:nvPr/>
          </p:nvSpPr>
          <p:spPr bwMode="auto">
            <a:xfrm>
              <a:off x="6265863" y="3559176"/>
              <a:ext cx="179388" cy="133350"/>
            </a:xfrm>
            <a:custGeom>
              <a:avLst/>
              <a:gdLst>
                <a:gd name="T0" fmla="*/ 69 w 70"/>
                <a:gd name="T1" fmla="*/ 37 h 52"/>
                <a:gd name="T2" fmla="*/ 70 w 70"/>
                <a:gd name="T3" fmla="*/ 40 h 52"/>
                <a:gd name="T4" fmla="*/ 65 w 70"/>
                <a:gd name="T5" fmla="*/ 50 h 52"/>
                <a:gd name="T6" fmla="*/ 62 w 70"/>
                <a:gd name="T7" fmla="*/ 52 h 52"/>
                <a:gd name="T8" fmla="*/ 1 w 70"/>
                <a:gd name="T9" fmla="*/ 16 h 52"/>
                <a:gd name="T10" fmla="*/ 1 w 70"/>
                <a:gd name="T11" fmla="*/ 12 h 52"/>
                <a:gd name="T12" fmla="*/ 5 w 70"/>
                <a:gd name="T13" fmla="*/ 2 h 52"/>
                <a:gd name="T14" fmla="*/ 8 w 70"/>
                <a:gd name="T15" fmla="*/ 1 h 52"/>
                <a:gd name="T16" fmla="*/ 69 w 70"/>
                <a:gd name="T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7"/>
                  </a:moveTo>
                  <a:cubicBezTo>
                    <a:pt x="70" y="37"/>
                    <a:pt x="70" y="39"/>
                    <a:pt x="70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2"/>
                    <a:pt x="64" y="52"/>
                    <a:pt x="62" y="5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7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ŝ1îďé"/>
            <p:cNvSpPr/>
            <p:nvPr/>
          </p:nvSpPr>
          <p:spPr bwMode="auto">
            <a:xfrm>
              <a:off x="6261100" y="3649663"/>
              <a:ext cx="101600" cy="85725"/>
            </a:xfrm>
            <a:custGeom>
              <a:avLst/>
              <a:gdLst>
                <a:gd name="T0" fmla="*/ 39 w 40"/>
                <a:gd name="T1" fmla="*/ 19 h 34"/>
                <a:gd name="T2" fmla="*/ 40 w 40"/>
                <a:gd name="T3" fmla="*/ 23 h 34"/>
                <a:gd name="T4" fmla="*/ 35 w 40"/>
                <a:gd name="T5" fmla="*/ 33 h 34"/>
                <a:gd name="T6" fmla="*/ 32 w 40"/>
                <a:gd name="T7" fmla="*/ 34 h 34"/>
                <a:gd name="T8" fmla="*/ 2 w 40"/>
                <a:gd name="T9" fmla="*/ 16 h 34"/>
                <a:gd name="T10" fmla="*/ 1 w 40"/>
                <a:gd name="T11" fmla="*/ 12 h 34"/>
                <a:gd name="T12" fmla="*/ 5 w 40"/>
                <a:gd name="T13" fmla="*/ 2 h 34"/>
                <a:gd name="T14" fmla="*/ 8 w 40"/>
                <a:gd name="T15" fmla="*/ 1 h 34"/>
                <a:gd name="T16" fmla="*/ 39 w 40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4">
                  <a:moveTo>
                    <a:pt x="39" y="19"/>
                  </a:moveTo>
                  <a:cubicBezTo>
                    <a:pt x="40" y="20"/>
                    <a:pt x="40" y="21"/>
                    <a:pt x="40" y="2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3" y="34"/>
                    <a:pt x="32" y="3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šlïḋe"/>
            <p:cNvSpPr/>
            <p:nvPr/>
          </p:nvSpPr>
          <p:spPr bwMode="auto">
            <a:xfrm>
              <a:off x="5726113" y="2974976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0 w 41"/>
                <a:gd name="T11" fmla="*/ 12 h 35"/>
                <a:gd name="T12" fmla="*/ 5 w 41"/>
                <a:gd name="T13" fmla="*/ 2 h 35"/>
                <a:gd name="T14" fmla="*/ 8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1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šļíḋè"/>
            <p:cNvSpPr/>
            <p:nvPr/>
          </p:nvSpPr>
          <p:spPr bwMode="auto">
            <a:xfrm>
              <a:off x="6816725" y="3176588"/>
              <a:ext cx="177800" cy="131763"/>
            </a:xfrm>
            <a:custGeom>
              <a:avLst/>
              <a:gdLst>
                <a:gd name="T0" fmla="*/ 69 w 70"/>
                <a:gd name="T1" fmla="*/ 36 h 52"/>
                <a:gd name="T2" fmla="*/ 69 w 70"/>
                <a:gd name="T3" fmla="*/ 40 h 52"/>
                <a:gd name="T4" fmla="*/ 65 w 70"/>
                <a:gd name="T5" fmla="*/ 50 h 52"/>
                <a:gd name="T6" fmla="*/ 62 w 70"/>
                <a:gd name="T7" fmla="*/ 51 h 52"/>
                <a:gd name="T8" fmla="*/ 1 w 70"/>
                <a:gd name="T9" fmla="*/ 15 h 52"/>
                <a:gd name="T10" fmla="*/ 0 w 70"/>
                <a:gd name="T11" fmla="*/ 12 h 52"/>
                <a:gd name="T12" fmla="*/ 5 w 70"/>
                <a:gd name="T13" fmla="*/ 2 h 52"/>
                <a:gd name="T14" fmla="*/ 8 w 70"/>
                <a:gd name="T15" fmla="*/ 1 h 52"/>
                <a:gd name="T16" fmla="*/ 69 w 70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6"/>
                  </a:moveTo>
                  <a:cubicBezTo>
                    <a:pt x="70" y="37"/>
                    <a:pt x="70" y="38"/>
                    <a:pt x="69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3" y="52"/>
                    <a:pt x="62" y="5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ṩļidê"/>
            <p:cNvSpPr/>
            <p:nvPr/>
          </p:nvSpPr>
          <p:spPr bwMode="auto">
            <a:xfrm>
              <a:off x="6786563" y="3240088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1 w 41"/>
                <a:gd name="T11" fmla="*/ 12 h 35"/>
                <a:gd name="T12" fmla="*/ 5 w 41"/>
                <a:gd name="T13" fmla="*/ 2 h 35"/>
                <a:gd name="T14" fmla="*/ 8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2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ļïdé"/>
            <p:cNvSpPr/>
            <p:nvPr/>
          </p:nvSpPr>
          <p:spPr bwMode="auto">
            <a:xfrm>
              <a:off x="6180138" y="2843213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5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0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8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líḓe"/>
            <p:cNvSpPr/>
            <p:nvPr/>
          </p:nvSpPr>
          <p:spPr bwMode="auto">
            <a:xfrm>
              <a:off x="6181725" y="2924176"/>
              <a:ext cx="104775" cy="85725"/>
            </a:xfrm>
            <a:custGeom>
              <a:avLst/>
              <a:gdLst>
                <a:gd name="T0" fmla="*/ 40 w 41"/>
                <a:gd name="T1" fmla="*/ 19 h 34"/>
                <a:gd name="T2" fmla="*/ 41 w 41"/>
                <a:gd name="T3" fmla="*/ 22 h 34"/>
                <a:gd name="T4" fmla="*/ 36 w 41"/>
                <a:gd name="T5" fmla="*/ 32 h 34"/>
                <a:gd name="T6" fmla="*/ 33 w 41"/>
                <a:gd name="T7" fmla="*/ 34 h 34"/>
                <a:gd name="T8" fmla="*/ 2 w 41"/>
                <a:gd name="T9" fmla="*/ 15 h 34"/>
                <a:gd name="T10" fmla="*/ 1 w 41"/>
                <a:gd name="T11" fmla="*/ 12 h 34"/>
                <a:gd name="T12" fmla="*/ 5 w 41"/>
                <a:gd name="T13" fmla="*/ 2 h 34"/>
                <a:gd name="T14" fmla="*/ 8 w 41"/>
                <a:gd name="T15" fmla="*/ 0 h 34"/>
                <a:gd name="T16" fmla="*/ 40 w 41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0" y="19"/>
                  </a:moveTo>
                  <a:cubicBezTo>
                    <a:pt x="41" y="19"/>
                    <a:pt x="41" y="21"/>
                    <a:pt x="41" y="2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4"/>
                    <a:pt x="33" y="3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40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śḷïḍe"/>
            <p:cNvSpPr/>
            <p:nvPr/>
          </p:nvSpPr>
          <p:spPr bwMode="auto">
            <a:xfrm>
              <a:off x="6246813" y="2801938"/>
              <a:ext cx="103188" cy="87313"/>
            </a:xfrm>
            <a:custGeom>
              <a:avLst/>
              <a:gdLst>
                <a:gd name="T0" fmla="*/ 40 w 41"/>
                <a:gd name="T1" fmla="*/ 19 h 34"/>
                <a:gd name="T2" fmla="*/ 41 w 41"/>
                <a:gd name="T3" fmla="*/ 22 h 34"/>
                <a:gd name="T4" fmla="*/ 36 w 41"/>
                <a:gd name="T5" fmla="*/ 32 h 34"/>
                <a:gd name="T6" fmla="*/ 33 w 41"/>
                <a:gd name="T7" fmla="*/ 34 h 34"/>
                <a:gd name="T8" fmla="*/ 2 w 41"/>
                <a:gd name="T9" fmla="*/ 15 h 34"/>
                <a:gd name="T10" fmla="*/ 1 w 41"/>
                <a:gd name="T11" fmla="*/ 12 h 34"/>
                <a:gd name="T12" fmla="*/ 5 w 41"/>
                <a:gd name="T13" fmla="*/ 2 h 34"/>
                <a:gd name="T14" fmla="*/ 8 w 41"/>
                <a:gd name="T15" fmla="*/ 0 h 34"/>
                <a:gd name="T16" fmla="*/ 40 w 41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0" y="19"/>
                  </a:moveTo>
                  <a:cubicBezTo>
                    <a:pt x="41" y="19"/>
                    <a:pt x="41" y="21"/>
                    <a:pt x="41" y="2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4"/>
                    <a:pt x="33" y="3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40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1íḋe"/>
            <p:cNvSpPr/>
            <p:nvPr/>
          </p:nvSpPr>
          <p:spPr bwMode="auto">
            <a:xfrm>
              <a:off x="6075363" y="3106738"/>
              <a:ext cx="139700" cy="147638"/>
            </a:xfrm>
            <a:custGeom>
              <a:avLst/>
              <a:gdLst>
                <a:gd name="T0" fmla="*/ 53 w 55"/>
                <a:gd name="T1" fmla="*/ 18 h 58"/>
                <a:gd name="T2" fmla="*/ 50 w 55"/>
                <a:gd name="T3" fmla="*/ 15 h 58"/>
                <a:gd name="T4" fmla="*/ 33 w 55"/>
                <a:gd name="T5" fmla="*/ 19 h 58"/>
                <a:gd name="T6" fmla="*/ 27 w 55"/>
                <a:gd name="T7" fmla="*/ 2 h 58"/>
                <a:gd name="T8" fmla="*/ 23 w 55"/>
                <a:gd name="T9" fmla="*/ 1 h 58"/>
                <a:gd name="T10" fmla="*/ 13 w 55"/>
                <a:gd name="T11" fmla="*/ 5 h 58"/>
                <a:gd name="T12" fmla="*/ 11 w 55"/>
                <a:gd name="T13" fmla="*/ 9 h 58"/>
                <a:gd name="T14" fmla="*/ 16 w 55"/>
                <a:gd name="T15" fmla="*/ 22 h 58"/>
                <a:gd name="T16" fmla="*/ 2 w 55"/>
                <a:gd name="T17" fmla="*/ 25 h 58"/>
                <a:gd name="T18" fmla="*/ 0 w 55"/>
                <a:gd name="T19" fmla="*/ 29 h 58"/>
                <a:gd name="T20" fmla="*/ 1 w 55"/>
                <a:gd name="T21" fmla="*/ 40 h 58"/>
                <a:gd name="T22" fmla="*/ 4 w 55"/>
                <a:gd name="T23" fmla="*/ 43 h 58"/>
                <a:gd name="T24" fmla="*/ 22 w 55"/>
                <a:gd name="T25" fmla="*/ 39 h 58"/>
                <a:gd name="T26" fmla="*/ 28 w 55"/>
                <a:gd name="T27" fmla="*/ 56 h 58"/>
                <a:gd name="T28" fmla="*/ 32 w 55"/>
                <a:gd name="T29" fmla="*/ 57 h 58"/>
                <a:gd name="T30" fmla="*/ 41 w 55"/>
                <a:gd name="T31" fmla="*/ 52 h 58"/>
                <a:gd name="T32" fmla="*/ 44 w 55"/>
                <a:gd name="T33" fmla="*/ 48 h 58"/>
                <a:gd name="T34" fmla="*/ 39 w 55"/>
                <a:gd name="T35" fmla="*/ 35 h 58"/>
                <a:gd name="T36" fmla="*/ 52 w 55"/>
                <a:gd name="T37" fmla="*/ 32 h 58"/>
                <a:gd name="T38" fmla="*/ 55 w 55"/>
                <a:gd name="T39" fmla="*/ 28 h 58"/>
                <a:gd name="T40" fmla="*/ 53 w 55"/>
                <a:gd name="T41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8">
                  <a:moveTo>
                    <a:pt x="53" y="18"/>
                  </a:moveTo>
                  <a:cubicBezTo>
                    <a:pt x="53" y="16"/>
                    <a:pt x="52" y="15"/>
                    <a:pt x="50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6"/>
                    <a:pt x="11" y="8"/>
                    <a:pt x="11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2"/>
                    <a:pt x="3" y="43"/>
                    <a:pt x="4" y="43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7"/>
                    <a:pt x="30" y="58"/>
                    <a:pt x="32" y="57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3" y="52"/>
                    <a:pt x="44" y="50"/>
                    <a:pt x="44" y="4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5" y="30"/>
                    <a:pt x="55" y="28"/>
                  </a:cubicBezTo>
                  <a:lnTo>
                    <a:pt x="53" y="1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ṧḻïḓé"/>
            <p:cNvSpPr/>
            <p:nvPr/>
          </p:nvSpPr>
          <p:spPr bwMode="auto">
            <a:xfrm>
              <a:off x="5191125" y="3313113"/>
              <a:ext cx="142875" cy="147638"/>
            </a:xfrm>
            <a:custGeom>
              <a:avLst/>
              <a:gdLst>
                <a:gd name="T0" fmla="*/ 54 w 56"/>
                <a:gd name="T1" fmla="*/ 18 h 58"/>
                <a:gd name="T2" fmla="*/ 51 w 56"/>
                <a:gd name="T3" fmla="*/ 15 h 58"/>
                <a:gd name="T4" fmla="*/ 34 w 56"/>
                <a:gd name="T5" fmla="*/ 19 h 58"/>
                <a:gd name="T6" fmla="*/ 28 w 56"/>
                <a:gd name="T7" fmla="*/ 2 h 58"/>
                <a:gd name="T8" fmla="*/ 24 w 56"/>
                <a:gd name="T9" fmla="*/ 1 h 58"/>
                <a:gd name="T10" fmla="*/ 14 w 56"/>
                <a:gd name="T11" fmla="*/ 5 h 58"/>
                <a:gd name="T12" fmla="*/ 12 w 56"/>
                <a:gd name="T13" fmla="*/ 9 h 58"/>
                <a:gd name="T14" fmla="*/ 16 w 56"/>
                <a:gd name="T15" fmla="*/ 22 h 58"/>
                <a:gd name="T16" fmla="*/ 3 w 56"/>
                <a:gd name="T17" fmla="*/ 25 h 58"/>
                <a:gd name="T18" fmla="*/ 0 w 56"/>
                <a:gd name="T19" fmla="*/ 29 h 58"/>
                <a:gd name="T20" fmla="*/ 2 w 56"/>
                <a:gd name="T21" fmla="*/ 40 h 58"/>
                <a:gd name="T22" fmla="*/ 5 w 56"/>
                <a:gd name="T23" fmla="*/ 43 h 58"/>
                <a:gd name="T24" fmla="*/ 22 w 56"/>
                <a:gd name="T25" fmla="*/ 39 h 58"/>
                <a:gd name="T26" fmla="*/ 28 w 56"/>
                <a:gd name="T27" fmla="*/ 56 h 58"/>
                <a:gd name="T28" fmla="*/ 32 w 56"/>
                <a:gd name="T29" fmla="*/ 57 h 58"/>
                <a:gd name="T30" fmla="*/ 42 w 56"/>
                <a:gd name="T31" fmla="*/ 52 h 58"/>
                <a:gd name="T32" fmla="*/ 44 w 56"/>
                <a:gd name="T33" fmla="*/ 48 h 58"/>
                <a:gd name="T34" fmla="*/ 39 w 56"/>
                <a:gd name="T35" fmla="*/ 35 h 58"/>
                <a:gd name="T36" fmla="*/ 53 w 56"/>
                <a:gd name="T37" fmla="*/ 32 h 58"/>
                <a:gd name="T38" fmla="*/ 55 w 56"/>
                <a:gd name="T39" fmla="*/ 28 h 58"/>
                <a:gd name="T40" fmla="*/ 54 w 56"/>
                <a:gd name="T41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8">
                  <a:moveTo>
                    <a:pt x="54" y="18"/>
                  </a:moveTo>
                  <a:cubicBezTo>
                    <a:pt x="54" y="16"/>
                    <a:pt x="52" y="14"/>
                    <a:pt x="51" y="15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6"/>
                    <a:pt x="11" y="8"/>
                    <a:pt x="12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2"/>
                    <a:pt x="3" y="43"/>
                    <a:pt x="5" y="43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9" y="57"/>
                    <a:pt x="31" y="58"/>
                    <a:pt x="32" y="57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4" y="51"/>
                    <a:pt x="45" y="50"/>
                    <a:pt x="44" y="4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6" y="30"/>
                    <a:pt x="55" y="28"/>
                  </a:cubicBezTo>
                  <a:lnTo>
                    <a:pt x="54" y="1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ļiḋé"/>
            <p:cNvSpPr/>
            <p:nvPr/>
          </p:nvSpPr>
          <p:spPr bwMode="auto">
            <a:xfrm>
              <a:off x="5962650" y="3394076"/>
              <a:ext cx="57150" cy="74613"/>
            </a:xfrm>
            <a:custGeom>
              <a:avLst/>
              <a:gdLst>
                <a:gd name="T0" fmla="*/ 22 w 22"/>
                <a:gd name="T1" fmla="*/ 6 h 29"/>
                <a:gd name="T2" fmla="*/ 1 w 22"/>
                <a:gd name="T3" fmla="*/ 15 h 29"/>
                <a:gd name="T4" fmla="*/ 1 w 22"/>
                <a:gd name="T5" fmla="*/ 29 h 29"/>
                <a:gd name="T6" fmla="*/ 17 w 22"/>
                <a:gd name="T7" fmla="*/ 25 h 29"/>
                <a:gd name="T8" fmla="*/ 22 w 2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22" y="6"/>
                  </a:moveTo>
                  <a:cubicBezTo>
                    <a:pt x="13" y="0"/>
                    <a:pt x="3" y="5"/>
                    <a:pt x="1" y="15"/>
                  </a:cubicBezTo>
                  <a:cubicBezTo>
                    <a:pt x="0" y="20"/>
                    <a:pt x="0" y="25"/>
                    <a:pt x="1" y="29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F13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ḷîḓê"/>
            <p:cNvSpPr/>
            <p:nvPr/>
          </p:nvSpPr>
          <p:spPr bwMode="auto">
            <a:xfrm>
              <a:off x="5918200" y="3362326"/>
              <a:ext cx="182563" cy="217488"/>
            </a:xfrm>
            <a:custGeom>
              <a:avLst/>
              <a:gdLst>
                <a:gd name="T0" fmla="*/ 26 w 72"/>
                <a:gd name="T1" fmla="*/ 75 h 86"/>
                <a:gd name="T2" fmla="*/ 28 w 72"/>
                <a:gd name="T3" fmla="*/ 77 h 86"/>
                <a:gd name="T4" fmla="*/ 68 w 72"/>
                <a:gd name="T5" fmla="*/ 62 h 86"/>
                <a:gd name="T6" fmla="*/ 64 w 72"/>
                <a:gd name="T7" fmla="*/ 25 h 86"/>
                <a:gd name="T8" fmla="*/ 61 w 72"/>
                <a:gd name="T9" fmla="*/ 19 h 86"/>
                <a:gd name="T10" fmla="*/ 50 w 72"/>
                <a:gd name="T11" fmla="*/ 7 h 86"/>
                <a:gd name="T12" fmla="*/ 49 w 72"/>
                <a:gd name="T13" fmla="*/ 6 h 86"/>
                <a:gd name="T14" fmla="*/ 46 w 72"/>
                <a:gd name="T15" fmla="*/ 4 h 86"/>
                <a:gd name="T16" fmla="*/ 43 w 72"/>
                <a:gd name="T17" fmla="*/ 3 h 86"/>
                <a:gd name="T18" fmla="*/ 30 w 72"/>
                <a:gd name="T19" fmla="*/ 0 h 86"/>
                <a:gd name="T20" fmla="*/ 25 w 72"/>
                <a:gd name="T21" fmla="*/ 1 h 86"/>
                <a:gd name="T22" fmla="*/ 7 w 72"/>
                <a:gd name="T23" fmla="*/ 20 h 86"/>
                <a:gd name="T24" fmla="*/ 26 w 72"/>
                <a:gd name="T25" fmla="*/ 75 h 86"/>
                <a:gd name="T26" fmla="*/ 30 w 72"/>
                <a:gd name="T27" fmla="*/ 68 h 86"/>
                <a:gd name="T28" fmla="*/ 13 w 72"/>
                <a:gd name="T29" fmla="*/ 27 h 86"/>
                <a:gd name="T30" fmla="*/ 44 w 72"/>
                <a:gd name="T31" fmla="*/ 13 h 86"/>
                <a:gd name="T32" fmla="*/ 61 w 72"/>
                <a:gd name="T33" fmla="*/ 55 h 86"/>
                <a:gd name="T34" fmla="*/ 30 w 72"/>
                <a:gd name="T35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6">
                  <a:moveTo>
                    <a:pt x="26" y="75"/>
                  </a:moveTo>
                  <a:cubicBezTo>
                    <a:pt x="27" y="76"/>
                    <a:pt x="28" y="77"/>
                    <a:pt x="28" y="77"/>
                  </a:cubicBezTo>
                  <a:cubicBezTo>
                    <a:pt x="45" y="86"/>
                    <a:pt x="62" y="80"/>
                    <a:pt x="68" y="62"/>
                  </a:cubicBezTo>
                  <a:cubicBezTo>
                    <a:pt x="72" y="50"/>
                    <a:pt x="70" y="36"/>
                    <a:pt x="64" y="25"/>
                  </a:cubicBezTo>
                  <a:cubicBezTo>
                    <a:pt x="63" y="22"/>
                    <a:pt x="62" y="20"/>
                    <a:pt x="61" y="19"/>
                  </a:cubicBezTo>
                  <a:cubicBezTo>
                    <a:pt x="58" y="14"/>
                    <a:pt x="54" y="10"/>
                    <a:pt x="50" y="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5"/>
                    <a:pt x="47" y="5"/>
                    <a:pt x="46" y="4"/>
                  </a:cubicBezTo>
                  <a:cubicBezTo>
                    <a:pt x="45" y="4"/>
                    <a:pt x="44" y="3"/>
                    <a:pt x="43" y="3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9" y="0"/>
                    <a:pt x="27" y="0"/>
                    <a:pt x="25" y="1"/>
                  </a:cubicBezTo>
                  <a:cubicBezTo>
                    <a:pt x="17" y="3"/>
                    <a:pt x="10" y="9"/>
                    <a:pt x="7" y="20"/>
                  </a:cubicBezTo>
                  <a:cubicBezTo>
                    <a:pt x="0" y="39"/>
                    <a:pt x="9" y="64"/>
                    <a:pt x="26" y="75"/>
                  </a:cubicBezTo>
                  <a:close/>
                  <a:moveTo>
                    <a:pt x="30" y="68"/>
                  </a:moveTo>
                  <a:cubicBezTo>
                    <a:pt x="17" y="61"/>
                    <a:pt x="9" y="42"/>
                    <a:pt x="13" y="27"/>
                  </a:cubicBezTo>
                  <a:cubicBezTo>
                    <a:pt x="17" y="11"/>
                    <a:pt x="31" y="5"/>
                    <a:pt x="44" y="13"/>
                  </a:cubicBezTo>
                  <a:cubicBezTo>
                    <a:pt x="57" y="20"/>
                    <a:pt x="65" y="39"/>
                    <a:pt x="61" y="55"/>
                  </a:cubicBezTo>
                  <a:cubicBezTo>
                    <a:pt x="58" y="70"/>
                    <a:pt x="44" y="76"/>
                    <a:pt x="30" y="68"/>
                  </a:cubicBezTo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ṡ1îḍe"/>
            <p:cNvSpPr/>
            <p:nvPr/>
          </p:nvSpPr>
          <p:spPr bwMode="auto">
            <a:xfrm>
              <a:off x="5511800" y="3470276"/>
              <a:ext cx="138113" cy="201613"/>
            </a:xfrm>
            <a:custGeom>
              <a:avLst/>
              <a:gdLst>
                <a:gd name="T0" fmla="*/ 37 w 54"/>
                <a:gd name="T1" fmla="*/ 0 h 79"/>
                <a:gd name="T2" fmla="*/ 37 w 54"/>
                <a:gd name="T3" fmla="*/ 1 h 79"/>
                <a:gd name="T4" fmla="*/ 37 w 54"/>
                <a:gd name="T5" fmla="*/ 28 h 79"/>
                <a:gd name="T6" fmla="*/ 37 w 54"/>
                <a:gd name="T7" fmla="*/ 29 h 79"/>
                <a:gd name="T8" fmla="*/ 53 w 54"/>
                <a:gd name="T9" fmla="*/ 43 h 79"/>
                <a:gd name="T10" fmla="*/ 53 w 54"/>
                <a:gd name="T11" fmla="*/ 45 h 79"/>
                <a:gd name="T12" fmla="*/ 36 w 54"/>
                <a:gd name="T13" fmla="*/ 52 h 79"/>
                <a:gd name="T14" fmla="*/ 35 w 54"/>
                <a:gd name="T15" fmla="*/ 52 h 79"/>
                <a:gd name="T16" fmla="*/ 32 w 54"/>
                <a:gd name="T17" fmla="*/ 78 h 79"/>
                <a:gd name="T18" fmla="*/ 31 w 54"/>
                <a:gd name="T19" fmla="*/ 79 h 79"/>
                <a:gd name="T20" fmla="*/ 30 w 54"/>
                <a:gd name="T21" fmla="*/ 78 h 79"/>
                <a:gd name="T22" fmla="*/ 19 w 54"/>
                <a:gd name="T23" fmla="*/ 56 h 79"/>
                <a:gd name="T24" fmla="*/ 19 w 54"/>
                <a:gd name="T25" fmla="*/ 56 h 79"/>
                <a:gd name="T26" fmla="*/ 0 w 54"/>
                <a:gd name="T27" fmla="*/ 57 h 79"/>
                <a:gd name="T28" fmla="*/ 0 w 54"/>
                <a:gd name="T29" fmla="*/ 57 h 79"/>
                <a:gd name="T30" fmla="*/ 0 w 54"/>
                <a:gd name="T31" fmla="*/ 56 h 79"/>
                <a:gd name="T32" fmla="*/ 11 w 54"/>
                <a:gd name="T33" fmla="*/ 35 h 79"/>
                <a:gd name="T34" fmla="*/ 11 w 54"/>
                <a:gd name="T35" fmla="*/ 34 h 79"/>
                <a:gd name="T36" fmla="*/ 3 w 54"/>
                <a:gd name="T37" fmla="*/ 9 h 79"/>
                <a:gd name="T38" fmla="*/ 4 w 54"/>
                <a:gd name="T39" fmla="*/ 8 h 79"/>
                <a:gd name="T40" fmla="*/ 22 w 54"/>
                <a:gd name="T41" fmla="*/ 18 h 79"/>
                <a:gd name="T42" fmla="*/ 22 w 54"/>
                <a:gd name="T43" fmla="*/ 17 h 79"/>
                <a:gd name="T44" fmla="*/ 36 w 54"/>
                <a:gd name="T45" fmla="*/ 1 h 79"/>
                <a:gd name="T46" fmla="*/ 37 w 54"/>
                <a:gd name="T4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9">
                  <a:moveTo>
                    <a:pt x="37" y="0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4" y="45"/>
                    <a:pt x="53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0" y="79"/>
                    <a:pt x="30" y="79"/>
                    <a:pt x="30" y="78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8"/>
                    <a:pt x="4" y="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7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1íḓê"/>
            <p:cNvSpPr/>
            <p:nvPr/>
          </p:nvSpPr>
          <p:spPr bwMode="auto">
            <a:xfrm>
              <a:off x="5429250" y="2733676"/>
              <a:ext cx="136525" cy="200025"/>
            </a:xfrm>
            <a:custGeom>
              <a:avLst/>
              <a:gdLst>
                <a:gd name="T0" fmla="*/ 37 w 54"/>
                <a:gd name="T1" fmla="*/ 0 h 79"/>
                <a:gd name="T2" fmla="*/ 37 w 54"/>
                <a:gd name="T3" fmla="*/ 1 h 79"/>
                <a:gd name="T4" fmla="*/ 37 w 54"/>
                <a:gd name="T5" fmla="*/ 27 h 79"/>
                <a:gd name="T6" fmla="*/ 38 w 54"/>
                <a:gd name="T7" fmla="*/ 28 h 79"/>
                <a:gd name="T8" fmla="*/ 54 w 54"/>
                <a:gd name="T9" fmla="*/ 43 h 79"/>
                <a:gd name="T10" fmla="*/ 54 w 54"/>
                <a:gd name="T11" fmla="*/ 44 h 79"/>
                <a:gd name="T12" fmla="*/ 36 w 54"/>
                <a:gd name="T13" fmla="*/ 51 h 79"/>
                <a:gd name="T14" fmla="*/ 36 w 54"/>
                <a:gd name="T15" fmla="*/ 52 h 79"/>
                <a:gd name="T16" fmla="*/ 32 w 54"/>
                <a:gd name="T17" fmla="*/ 78 h 79"/>
                <a:gd name="T18" fmla="*/ 31 w 54"/>
                <a:gd name="T19" fmla="*/ 78 h 79"/>
                <a:gd name="T20" fmla="*/ 31 w 54"/>
                <a:gd name="T21" fmla="*/ 78 h 79"/>
                <a:gd name="T22" fmla="*/ 20 w 54"/>
                <a:gd name="T23" fmla="*/ 56 h 79"/>
                <a:gd name="T24" fmla="*/ 19 w 54"/>
                <a:gd name="T25" fmla="*/ 55 h 79"/>
                <a:gd name="T26" fmla="*/ 1 w 54"/>
                <a:gd name="T27" fmla="*/ 57 h 79"/>
                <a:gd name="T28" fmla="*/ 1 w 54"/>
                <a:gd name="T29" fmla="*/ 57 h 79"/>
                <a:gd name="T30" fmla="*/ 0 w 54"/>
                <a:gd name="T31" fmla="*/ 55 h 79"/>
                <a:gd name="T32" fmla="*/ 11 w 54"/>
                <a:gd name="T33" fmla="*/ 35 h 79"/>
                <a:gd name="T34" fmla="*/ 11 w 54"/>
                <a:gd name="T35" fmla="*/ 34 h 79"/>
                <a:gd name="T36" fmla="*/ 4 w 54"/>
                <a:gd name="T37" fmla="*/ 9 h 79"/>
                <a:gd name="T38" fmla="*/ 4 w 54"/>
                <a:gd name="T39" fmla="*/ 8 h 79"/>
                <a:gd name="T40" fmla="*/ 22 w 54"/>
                <a:gd name="T41" fmla="*/ 17 h 79"/>
                <a:gd name="T42" fmla="*/ 23 w 54"/>
                <a:gd name="T43" fmla="*/ 17 h 79"/>
                <a:gd name="T44" fmla="*/ 36 w 54"/>
                <a:gd name="T45" fmla="*/ 0 h 79"/>
                <a:gd name="T46" fmla="*/ 37 w 54"/>
                <a:gd name="T4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9">
                  <a:moveTo>
                    <a:pt x="37" y="0"/>
                  </a:moveTo>
                  <a:cubicBezTo>
                    <a:pt x="37" y="0"/>
                    <a:pt x="37" y="1"/>
                    <a:pt x="37" y="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3"/>
                    <a:pt x="54" y="44"/>
                    <a:pt x="54" y="4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1" y="79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4" y="7"/>
                    <a:pt x="4" y="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š1íḍè"/>
            <p:cNvSpPr/>
            <p:nvPr/>
          </p:nvSpPr>
          <p:spPr bwMode="auto">
            <a:xfrm>
              <a:off x="7102475" y="2420938"/>
              <a:ext cx="801688" cy="1171575"/>
            </a:xfrm>
            <a:custGeom>
              <a:avLst/>
              <a:gdLst>
                <a:gd name="T0" fmla="*/ 158 w 315"/>
                <a:gd name="T1" fmla="*/ 50 h 461"/>
                <a:gd name="T2" fmla="*/ 314 w 315"/>
                <a:gd name="T3" fmla="*/ 321 h 461"/>
                <a:gd name="T4" fmla="*/ 157 w 315"/>
                <a:gd name="T5" fmla="*/ 411 h 461"/>
                <a:gd name="T6" fmla="*/ 1 w 315"/>
                <a:gd name="T7" fmla="*/ 140 h 461"/>
                <a:gd name="T8" fmla="*/ 158 w 315"/>
                <a:gd name="T9" fmla="*/ 5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461">
                  <a:moveTo>
                    <a:pt x="158" y="50"/>
                  </a:moveTo>
                  <a:cubicBezTo>
                    <a:pt x="245" y="100"/>
                    <a:pt x="315" y="222"/>
                    <a:pt x="314" y="321"/>
                  </a:cubicBezTo>
                  <a:cubicBezTo>
                    <a:pt x="314" y="421"/>
                    <a:pt x="244" y="461"/>
                    <a:pt x="157" y="411"/>
                  </a:cubicBezTo>
                  <a:cubicBezTo>
                    <a:pt x="70" y="361"/>
                    <a:pt x="0" y="239"/>
                    <a:pt x="1" y="140"/>
                  </a:cubicBezTo>
                  <a:cubicBezTo>
                    <a:pt x="1" y="40"/>
                    <a:pt x="71" y="0"/>
                    <a:pt x="158" y="50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ḷîďé"/>
            <p:cNvSpPr/>
            <p:nvPr/>
          </p:nvSpPr>
          <p:spPr bwMode="auto">
            <a:xfrm>
              <a:off x="7175500" y="2530476"/>
              <a:ext cx="655638" cy="952500"/>
            </a:xfrm>
            <a:custGeom>
              <a:avLst/>
              <a:gdLst>
                <a:gd name="T0" fmla="*/ 129 w 257"/>
                <a:gd name="T1" fmla="*/ 40 h 375"/>
                <a:gd name="T2" fmla="*/ 257 w 257"/>
                <a:gd name="T3" fmla="*/ 261 h 375"/>
                <a:gd name="T4" fmla="*/ 128 w 257"/>
                <a:gd name="T5" fmla="*/ 335 h 375"/>
                <a:gd name="T6" fmla="*/ 0 w 257"/>
                <a:gd name="T7" fmla="*/ 114 h 375"/>
                <a:gd name="T8" fmla="*/ 129 w 257"/>
                <a:gd name="T9" fmla="*/ 4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75">
                  <a:moveTo>
                    <a:pt x="129" y="40"/>
                  </a:moveTo>
                  <a:cubicBezTo>
                    <a:pt x="200" y="81"/>
                    <a:pt x="257" y="180"/>
                    <a:pt x="257" y="261"/>
                  </a:cubicBezTo>
                  <a:cubicBezTo>
                    <a:pt x="256" y="343"/>
                    <a:pt x="199" y="375"/>
                    <a:pt x="128" y="335"/>
                  </a:cubicBezTo>
                  <a:cubicBezTo>
                    <a:pt x="57" y="294"/>
                    <a:pt x="0" y="195"/>
                    <a:pt x="0" y="114"/>
                  </a:cubicBezTo>
                  <a:cubicBezTo>
                    <a:pt x="1" y="32"/>
                    <a:pt x="58" y="0"/>
                    <a:pt x="12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ṧḻiďe"/>
            <p:cNvSpPr/>
            <p:nvPr/>
          </p:nvSpPr>
          <p:spPr bwMode="auto">
            <a:xfrm>
              <a:off x="7219950" y="2371726"/>
              <a:ext cx="890588" cy="1122363"/>
            </a:xfrm>
            <a:custGeom>
              <a:avLst/>
              <a:gdLst>
                <a:gd name="T0" fmla="*/ 349 w 350"/>
                <a:gd name="T1" fmla="*/ 275 h 441"/>
                <a:gd name="T2" fmla="*/ 348 w 350"/>
                <a:gd name="T3" fmla="*/ 262 h 441"/>
                <a:gd name="T4" fmla="*/ 345 w 350"/>
                <a:gd name="T5" fmla="*/ 245 h 441"/>
                <a:gd name="T6" fmla="*/ 342 w 350"/>
                <a:gd name="T7" fmla="*/ 230 h 441"/>
                <a:gd name="T8" fmla="*/ 338 w 350"/>
                <a:gd name="T9" fmla="*/ 214 h 441"/>
                <a:gd name="T10" fmla="*/ 332 w 350"/>
                <a:gd name="T11" fmla="*/ 197 h 441"/>
                <a:gd name="T12" fmla="*/ 327 w 350"/>
                <a:gd name="T13" fmla="*/ 184 h 441"/>
                <a:gd name="T14" fmla="*/ 319 w 350"/>
                <a:gd name="T15" fmla="*/ 167 h 441"/>
                <a:gd name="T16" fmla="*/ 312 w 350"/>
                <a:gd name="T17" fmla="*/ 153 h 441"/>
                <a:gd name="T18" fmla="*/ 301 w 350"/>
                <a:gd name="T19" fmla="*/ 132 h 441"/>
                <a:gd name="T20" fmla="*/ 290 w 350"/>
                <a:gd name="T21" fmla="*/ 115 h 441"/>
                <a:gd name="T22" fmla="*/ 274 w 350"/>
                <a:gd name="T23" fmla="*/ 94 h 441"/>
                <a:gd name="T24" fmla="*/ 262 w 350"/>
                <a:gd name="T25" fmla="*/ 79 h 441"/>
                <a:gd name="T26" fmla="*/ 250 w 350"/>
                <a:gd name="T27" fmla="*/ 66 h 441"/>
                <a:gd name="T28" fmla="*/ 238 w 350"/>
                <a:gd name="T29" fmla="*/ 55 h 441"/>
                <a:gd name="T30" fmla="*/ 227 w 350"/>
                <a:gd name="T31" fmla="*/ 45 h 441"/>
                <a:gd name="T32" fmla="*/ 215 w 350"/>
                <a:gd name="T33" fmla="*/ 36 h 441"/>
                <a:gd name="T34" fmla="*/ 202 w 350"/>
                <a:gd name="T35" fmla="*/ 26 h 441"/>
                <a:gd name="T36" fmla="*/ 187 w 350"/>
                <a:gd name="T37" fmla="*/ 18 h 441"/>
                <a:gd name="T38" fmla="*/ 176 w 350"/>
                <a:gd name="T39" fmla="*/ 12 h 441"/>
                <a:gd name="T40" fmla="*/ 162 w 350"/>
                <a:gd name="T41" fmla="*/ 7 h 441"/>
                <a:gd name="T42" fmla="*/ 150 w 350"/>
                <a:gd name="T43" fmla="*/ 3 h 441"/>
                <a:gd name="T44" fmla="*/ 138 w 350"/>
                <a:gd name="T45" fmla="*/ 1 h 441"/>
                <a:gd name="T46" fmla="*/ 128 w 350"/>
                <a:gd name="T47" fmla="*/ 0 h 441"/>
                <a:gd name="T48" fmla="*/ 115 w 350"/>
                <a:gd name="T49" fmla="*/ 0 h 441"/>
                <a:gd name="T50" fmla="*/ 104 w 350"/>
                <a:gd name="T51" fmla="*/ 2 h 441"/>
                <a:gd name="T52" fmla="*/ 90 w 350"/>
                <a:gd name="T53" fmla="*/ 6 h 441"/>
                <a:gd name="T54" fmla="*/ 8 w 350"/>
                <a:gd name="T55" fmla="*/ 54 h 441"/>
                <a:gd name="T56" fmla="*/ 24 w 350"/>
                <a:gd name="T57" fmla="*/ 49 h 441"/>
                <a:gd name="T58" fmla="*/ 42 w 350"/>
                <a:gd name="T59" fmla="*/ 48 h 441"/>
                <a:gd name="T60" fmla="*/ 60 w 350"/>
                <a:gd name="T61" fmla="*/ 49 h 441"/>
                <a:gd name="T62" fmla="*/ 79 w 350"/>
                <a:gd name="T63" fmla="*/ 54 h 441"/>
                <a:gd name="T64" fmla="*/ 97 w 350"/>
                <a:gd name="T65" fmla="*/ 62 h 441"/>
                <a:gd name="T66" fmla="*/ 120 w 350"/>
                <a:gd name="T67" fmla="*/ 74 h 441"/>
                <a:gd name="T68" fmla="*/ 142 w 350"/>
                <a:gd name="T69" fmla="*/ 90 h 441"/>
                <a:gd name="T70" fmla="*/ 160 w 350"/>
                <a:gd name="T71" fmla="*/ 105 h 441"/>
                <a:gd name="T72" fmla="*/ 178 w 350"/>
                <a:gd name="T73" fmla="*/ 124 h 441"/>
                <a:gd name="T74" fmla="*/ 200 w 350"/>
                <a:gd name="T75" fmla="*/ 151 h 441"/>
                <a:gd name="T76" fmla="*/ 216 w 350"/>
                <a:gd name="T77" fmla="*/ 175 h 441"/>
                <a:gd name="T78" fmla="*/ 233 w 350"/>
                <a:gd name="T79" fmla="*/ 206 h 441"/>
                <a:gd name="T80" fmla="*/ 245 w 350"/>
                <a:gd name="T81" fmla="*/ 232 h 441"/>
                <a:gd name="T82" fmla="*/ 253 w 350"/>
                <a:gd name="T83" fmla="*/ 253 h 441"/>
                <a:gd name="T84" fmla="*/ 261 w 350"/>
                <a:gd name="T85" fmla="*/ 281 h 441"/>
                <a:gd name="T86" fmla="*/ 265 w 350"/>
                <a:gd name="T87" fmla="*/ 302 h 441"/>
                <a:gd name="T88" fmla="*/ 268 w 350"/>
                <a:gd name="T89" fmla="*/ 329 h 441"/>
                <a:gd name="T90" fmla="*/ 268 w 350"/>
                <a:gd name="T91" fmla="*/ 357 h 441"/>
                <a:gd name="T92" fmla="*/ 265 w 350"/>
                <a:gd name="T93" fmla="*/ 376 h 441"/>
                <a:gd name="T94" fmla="*/ 259 w 350"/>
                <a:gd name="T95" fmla="*/ 395 h 441"/>
                <a:gd name="T96" fmla="*/ 249 w 350"/>
                <a:gd name="T97" fmla="*/ 416 h 441"/>
                <a:gd name="T98" fmla="*/ 237 w 350"/>
                <a:gd name="T99" fmla="*/ 430 h 441"/>
                <a:gd name="T100" fmla="*/ 227 w 350"/>
                <a:gd name="T101" fmla="*/ 438 h 441"/>
                <a:gd name="T102" fmla="*/ 313 w 350"/>
                <a:gd name="T103" fmla="*/ 387 h 441"/>
                <a:gd name="T104" fmla="*/ 324 w 350"/>
                <a:gd name="T105" fmla="*/ 376 h 441"/>
                <a:gd name="T106" fmla="*/ 331 w 350"/>
                <a:gd name="T107" fmla="*/ 366 h 441"/>
                <a:gd name="T108" fmla="*/ 341 w 350"/>
                <a:gd name="T109" fmla="*/ 347 h 441"/>
                <a:gd name="T110" fmla="*/ 344 w 350"/>
                <a:gd name="T111" fmla="*/ 336 h 441"/>
                <a:gd name="T112" fmla="*/ 347 w 350"/>
                <a:gd name="T113" fmla="*/ 323 h 441"/>
                <a:gd name="T114" fmla="*/ 349 w 350"/>
                <a:gd name="T115" fmla="*/ 309 h 441"/>
                <a:gd name="T116" fmla="*/ 350 w 350"/>
                <a:gd name="T117" fmla="*/ 29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0" h="441">
                  <a:moveTo>
                    <a:pt x="350" y="285"/>
                  </a:moveTo>
                  <a:cubicBezTo>
                    <a:pt x="350" y="285"/>
                    <a:pt x="350" y="284"/>
                    <a:pt x="350" y="284"/>
                  </a:cubicBezTo>
                  <a:cubicBezTo>
                    <a:pt x="350" y="283"/>
                    <a:pt x="350" y="282"/>
                    <a:pt x="350" y="281"/>
                  </a:cubicBezTo>
                  <a:cubicBezTo>
                    <a:pt x="350" y="280"/>
                    <a:pt x="350" y="279"/>
                    <a:pt x="350" y="278"/>
                  </a:cubicBezTo>
                  <a:cubicBezTo>
                    <a:pt x="349" y="277"/>
                    <a:pt x="349" y="276"/>
                    <a:pt x="349" y="275"/>
                  </a:cubicBezTo>
                  <a:cubicBezTo>
                    <a:pt x="349" y="274"/>
                    <a:pt x="349" y="273"/>
                    <a:pt x="349" y="272"/>
                  </a:cubicBezTo>
                  <a:cubicBezTo>
                    <a:pt x="349" y="271"/>
                    <a:pt x="349" y="271"/>
                    <a:pt x="349" y="270"/>
                  </a:cubicBezTo>
                  <a:cubicBezTo>
                    <a:pt x="349" y="268"/>
                    <a:pt x="349" y="267"/>
                    <a:pt x="348" y="266"/>
                  </a:cubicBezTo>
                  <a:cubicBezTo>
                    <a:pt x="348" y="265"/>
                    <a:pt x="348" y="264"/>
                    <a:pt x="348" y="263"/>
                  </a:cubicBezTo>
                  <a:cubicBezTo>
                    <a:pt x="348" y="263"/>
                    <a:pt x="348" y="263"/>
                    <a:pt x="348" y="262"/>
                  </a:cubicBezTo>
                  <a:cubicBezTo>
                    <a:pt x="348" y="260"/>
                    <a:pt x="347" y="257"/>
                    <a:pt x="347" y="254"/>
                  </a:cubicBezTo>
                  <a:cubicBezTo>
                    <a:pt x="347" y="254"/>
                    <a:pt x="347" y="254"/>
                    <a:pt x="347" y="254"/>
                  </a:cubicBezTo>
                  <a:cubicBezTo>
                    <a:pt x="347" y="254"/>
                    <a:pt x="347" y="253"/>
                    <a:pt x="347" y="253"/>
                  </a:cubicBezTo>
                  <a:cubicBezTo>
                    <a:pt x="346" y="251"/>
                    <a:pt x="346" y="249"/>
                    <a:pt x="346" y="246"/>
                  </a:cubicBezTo>
                  <a:cubicBezTo>
                    <a:pt x="345" y="246"/>
                    <a:pt x="345" y="246"/>
                    <a:pt x="345" y="245"/>
                  </a:cubicBezTo>
                  <a:cubicBezTo>
                    <a:pt x="345" y="244"/>
                    <a:pt x="345" y="243"/>
                    <a:pt x="345" y="242"/>
                  </a:cubicBezTo>
                  <a:cubicBezTo>
                    <a:pt x="344" y="241"/>
                    <a:pt x="344" y="240"/>
                    <a:pt x="344" y="238"/>
                  </a:cubicBezTo>
                  <a:cubicBezTo>
                    <a:pt x="344" y="238"/>
                    <a:pt x="344" y="237"/>
                    <a:pt x="343" y="236"/>
                  </a:cubicBezTo>
                  <a:cubicBezTo>
                    <a:pt x="343" y="235"/>
                    <a:pt x="343" y="234"/>
                    <a:pt x="343" y="233"/>
                  </a:cubicBezTo>
                  <a:cubicBezTo>
                    <a:pt x="342" y="232"/>
                    <a:pt x="342" y="231"/>
                    <a:pt x="342" y="230"/>
                  </a:cubicBezTo>
                  <a:cubicBezTo>
                    <a:pt x="342" y="229"/>
                    <a:pt x="341" y="228"/>
                    <a:pt x="341" y="227"/>
                  </a:cubicBezTo>
                  <a:cubicBezTo>
                    <a:pt x="341" y="226"/>
                    <a:pt x="341" y="225"/>
                    <a:pt x="340" y="223"/>
                  </a:cubicBezTo>
                  <a:cubicBezTo>
                    <a:pt x="340" y="223"/>
                    <a:pt x="340" y="222"/>
                    <a:pt x="340" y="222"/>
                  </a:cubicBezTo>
                  <a:cubicBezTo>
                    <a:pt x="339" y="220"/>
                    <a:pt x="339" y="219"/>
                    <a:pt x="338" y="217"/>
                  </a:cubicBezTo>
                  <a:cubicBezTo>
                    <a:pt x="338" y="216"/>
                    <a:pt x="338" y="215"/>
                    <a:pt x="338" y="214"/>
                  </a:cubicBezTo>
                  <a:cubicBezTo>
                    <a:pt x="338" y="214"/>
                    <a:pt x="337" y="214"/>
                    <a:pt x="337" y="213"/>
                  </a:cubicBezTo>
                  <a:cubicBezTo>
                    <a:pt x="337" y="211"/>
                    <a:pt x="336" y="208"/>
                    <a:pt x="335" y="205"/>
                  </a:cubicBezTo>
                  <a:cubicBezTo>
                    <a:pt x="335" y="205"/>
                    <a:pt x="335" y="205"/>
                    <a:pt x="335" y="205"/>
                  </a:cubicBezTo>
                  <a:cubicBezTo>
                    <a:pt x="335" y="205"/>
                    <a:pt x="335" y="205"/>
                    <a:pt x="334" y="205"/>
                  </a:cubicBezTo>
                  <a:cubicBezTo>
                    <a:pt x="334" y="202"/>
                    <a:pt x="333" y="200"/>
                    <a:pt x="332" y="197"/>
                  </a:cubicBezTo>
                  <a:cubicBezTo>
                    <a:pt x="332" y="197"/>
                    <a:pt x="332" y="197"/>
                    <a:pt x="332" y="196"/>
                  </a:cubicBezTo>
                  <a:cubicBezTo>
                    <a:pt x="331" y="195"/>
                    <a:pt x="331" y="194"/>
                    <a:pt x="331" y="193"/>
                  </a:cubicBezTo>
                  <a:cubicBezTo>
                    <a:pt x="330" y="192"/>
                    <a:pt x="330" y="191"/>
                    <a:pt x="329" y="190"/>
                  </a:cubicBezTo>
                  <a:cubicBezTo>
                    <a:pt x="329" y="189"/>
                    <a:pt x="328" y="188"/>
                    <a:pt x="328" y="187"/>
                  </a:cubicBezTo>
                  <a:cubicBezTo>
                    <a:pt x="328" y="186"/>
                    <a:pt x="327" y="185"/>
                    <a:pt x="327" y="184"/>
                  </a:cubicBezTo>
                  <a:cubicBezTo>
                    <a:pt x="327" y="183"/>
                    <a:pt x="326" y="183"/>
                    <a:pt x="326" y="182"/>
                  </a:cubicBezTo>
                  <a:cubicBezTo>
                    <a:pt x="325" y="181"/>
                    <a:pt x="325" y="179"/>
                    <a:pt x="324" y="178"/>
                  </a:cubicBezTo>
                  <a:cubicBezTo>
                    <a:pt x="324" y="177"/>
                    <a:pt x="324" y="176"/>
                    <a:pt x="323" y="175"/>
                  </a:cubicBezTo>
                  <a:cubicBezTo>
                    <a:pt x="323" y="175"/>
                    <a:pt x="323" y="175"/>
                    <a:pt x="323" y="175"/>
                  </a:cubicBezTo>
                  <a:cubicBezTo>
                    <a:pt x="322" y="172"/>
                    <a:pt x="321" y="169"/>
                    <a:pt x="319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19" y="166"/>
                    <a:pt x="319" y="165"/>
                    <a:pt x="318" y="164"/>
                  </a:cubicBezTo>
                  <a:cubicBezTo>
                    <a:pt x="317" y="163"/>
                    <a:pt x="316" y="161"/>
                    <a:pt x="315" y="159"/>
                  </a:cubicBezTo>
                  <a:cubicBezTo>
                    <a:pt x="315" y="158"/>
                    <a:pt x="315" y="158"/>
                    <a:pt x="315" y="158"/>
                  </a:cubicBezTo>
                  <a:cubicBezTo>
                    <a:pt x="314" y="156"/>
                    <a:pt x="313" y="155"/>
                    <a:pt x="312" y="153"/>
                  </a:cubicBezTo>
                  <a:cubicBezTo>
                    <a:pt x="312" y="152"/>
                    <a:pt x="311" y="150"/>
                    <a:pt x="310" y="149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08" y="144"/>
                    <a:pt x="306" y="140"/>
                    <a:pt x="303" y="136"/>
                  </a:cubicBezTo>
                  <a:cubicBezTo>
                    <a:pt x="303" y="136"/>
                    <a:pt x="303" y="136"/>
                    <a:pt x="303" y="135"/>
                  </a:cubicBezTo>
                  <a:cubicBezTo>
                    <a:pt x="302" y="134"/>
                    <a:pt x="302" y="133"/>
                    <a:pt x="301" y="132"/>
                  </a:cubicBezTo>
                  <a:cubicBezTo>
                    <a:pt x="300" y="131"/>
                    <a:pt x="299" y="129"/>
                    <a:pt x="298" y="128"/>
                  </a:cubicBezTo>
                  <a:cubicBezTo>
                    <a:pt x="297" y="126"/>
                    <a:pt x="296" y="125"/>
                    <a:pt x="295" y="123"/>
                  </a:cubicBezTo>
                  <a:cubicBezTo>
                    <a:pt x="294" y="122"/>
                    <a:pt x="293" y="120"/>
                    <a:pt x="292" y="118"/>
                  </a:cubicBezTo>
                  <a:cubicBezTo>
                    <a:pt x="292" y="118"/>
                    <a:pt x="291" y="117"/>
                    <a:pt x="291" y="117"/>
                  </a:cubicBezTo>
                  <a:cubicBezTo>
                    <a:pt x="291" y="116"/>
                    <a:pt x="290" y="116"/>
                    <a:pt x="290" y="115"/>
                  </a:cubicBezTo>
                  <a:cubicBezTo>
                    <a:pt x="287" y="111"/>
                    <a:pt x="284" y="107"/>
                    <a:pt x="281" y="103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79" y="100"/>
                    <a:pt x="277" y="97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3" y="91"/>
                    <a:pt x="271" y="89"/>
                    <a:pt x="269" y="87"/>
                  </a:cubicBezTo>
                  <a:cubicBezTo>
                    <a:pt x="269" y="87"/>
                    <a:pt x="269" y="87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6" y="84"/>
                    <a:pt x="264" y="81"/>
                    <a:pt x="262" y="79"/>
                  </a:cubicBezTo>
                  <a:cubicBezTo>
                    <a:pt x="262" y="79"/>
                    <a:pt x="262" y="79"/>
                    <a:pt x="262" y="79"/>
                  </a:cubicBezTo>
                  <a:cubicBezTo>
                    <a:pt x="261" y="78"/>
                    <a:pt x="261" y="77"/>
                    <a:pt x="260" y="77"/>
                  </a:cubicBezTo>
                  <a:cubicBezTo>
                    <a:pt x="259" y="75"/>
                    <a:pt x="257" y="74"/>
                    <a:pt x="256" y="72"/>
                  </a:cubicBezTo>
                  <a:cubicBezTo>
                    <a:pt x="256" y="72"/>
                    <a:pt x="255" y="72"/>
                    <a:pt x="255" y="71"/>
                  </a:cubicBezTo>
                  <a:cubicBezTo>
                    <a:pt x="254" y="70"/>
                    <a:pt x="253" y="70"/>
                    <a:pt x="253" y="69"/>
                  </a:cubicBezTo>
                  <a:cubicBezTo>
                    <a:pt x="252" y="68"/>
                    <a:pt x="251" y="67"/>
                    <a:pt x="250" y="66"/>
                  </a:cubicBezTo>
                  <a:cubicBezTo>
                    <a:pt x="249" y="65"/>
                    <a:pt x="249" y="65"/>
                    <a:pt x="248" y="64"/>
                  </a:cubicBezTo>
                  <a:cubicBezTo>
                    <a:pt x="247" y="63"/>
                    <a:pt x="246" y="62"/>
                    <a:pt x="245" y="61"/>
                  </a:cubicBezTo>
                  <a:cubicBezTo>
                    <a:pt x="245" y="61"/>
                    <a:pt x="244" y="60"/>
                    <a:pt x="243" y="59"/>
                  </a:cubicBezTo>
                  <a:cubicBezTo>
                    <a:pt x="242" y="59"/>
                    <a:pt x="242" y="58"/>
                    <a:pt x="241" y="58"/>
                  </a:cubicBezTo>
                  <a:cubicBezTo>
                    <a:pt x="240" y="57"/>
                    <a:pt x="239" y="56"/>
                    <a:pt x="238" y="55"/>
                  </a:cubicBezTo>
                  <a:cubicBezTo>
                    <a:pt x="238" y="54"/>
                    <a:pt x="237" y="53"/>
                    <a:pt x="236" y="53"/>
                  </a:cubicBezTo>
                  <a:cubicBezTo>
                    <a:pt x="235" y="52"/>
                    <a:pt x="235" y="52"/>
                    <a:pt x="234" y="51"/>
                  </a:cubicBezTo>
                  <a:cubicBezTo>
                    <a:pt x="233" y="50"/>
                    <a:pt x="232" y="49"/>
                    <a:pt x="231" y="48"/>
                  </a:cubicBezTo>
                  <a:cubicBezTo>
                    <a:pt x="230" y="48"/>
                    <a:pt x="230" y="47"/>
                    <a:pt x="229" y="46"/>
                  </a:cubicBezTo>
                  <a:cubicBezTo>
                    <a:pt x="228" y="46"/>
                    <a:pt x="228" y="45"/>
                    <a:pt x="227" y="45"/>
                  </a:cubicBezTo>
                  <a:cubicBezTo>
                    <a:pt x="226" y="44"/>
                    <a:pt x="225" y="43"/>
                    <a:pt x="224" y="42"/>
                  </a:cubicBezTo>
                  <a:cubicBezTo>
                    <a:pt x="223" y="42"/>
                    <a:pt x="223" y="41"/>
                    <a:pt x="222" y="41"/>
                  </a:cubicBezTo>
                  <a:cubicBezTo>
                    <a:pt x="221" y="40"/>
                    <a:pt x="220" y="39"/>
                    <a:pt x="219" y="39"/>
                  </a:cubicBezTo>
                  <a:cubicBezTo>
                    <a:pt x="218" y="38"/>
                    <a:pt x="217" y="37"/>
                    <a:pt x="216" y="36"/>
                  </a:cubicBezTo>
                  <a:cubicBezTo>
                    <a:pt x="216" y="36"/>
                    <a:pt x="216" y="36"/>
                    <a:pt x="215" y="36"/>
                  </a:cubicBezTo>
                  <a:cubicBezTo>
                    <a:pt x="214" y="35"/>
                    <a:pt x="213" y="34"/>
                    <a:pt x="212" y="33"/>
                  </a:cubicBezTo>
                  <a:cubicBezTo>
                    <a:pt x="211" y="32"/>
                    <a:pt x="210" y="32"/>
                    <a:pt x="209" y="31"/>
                  </a:cubicBezTo>
                  <a:cubicBezTo>
                    <a:pt x="209" y="31"/>
                    <a:pt x="209" y="31"/>
                    <a:pt x="208" y="31"/>
                  </a:cubicBezTo>
                  <a:cubicBezTo>
                    <a:pt x="206" y="29"/>
                    <a:pt x="204" y="28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199" y="25"/>
                    <a:pt x="197" y="23"/>
                    <a:pt x="195" y="22"/>
                  </a:cubicBezTo>
                  <a:cubicBezTo>
                    <a:pt x="195" y="22"/>
                    <a:pt x="194" y="22"/>
                    <a:pt x="194" y="21"/>
                  </a:cubicBezTo>
                  <a:cubicBezTo>
                    <a:pt x="192" y="20"/>
                    <a:pt x="190" y="19"/>
                    <a:pt x="189" y="18"/>
                  </a:cubicBezTo>
                  <a:cubicBezTo>
                    <a:pt x="188" y="18"/>
                    <a:pt x="187" y="18"/>
                    <a:pt x="187" y="18"/>
                  </a:cubicBezTo>
                  <a:cubicBezTo>
                    <a:pt x="186" y="17"/>
                    <a:pt x="185" y="17"/>
                    <a:pt x="184" y="16"/>
                  </a:cubicBezTo>
                  <a:cubicBezTo>
                    <a:pt x="183" y="16"/>
                    <a:pt x="183" y="15"/>
                    <a:pt x="182" y="15"/>
                  </a:cubicBezTo>
                  <a:cubicBezTo>
                    <a:pt x="181" y="15"/>
                    <a:pt x="180" y="14"/>
                    <a:pt x="179" y="14"/>
                  </a:cubicBezTo>
                  <a:cubicBezTo>
                    <a:pt x="178" y="13"/>
                    <a:pt x="177" y="13"/>
                    <a:pt x="177" y="13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4" y="11"/>
                    <a:pt x="172" y="10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7" y="9"/>
                    <a:pt x="165" y="8"/>
                    <a:pt x="163" y="7"/>
                  </a:cubicBezTo>
                  <a:cubicBezTo>
                    <a:pt x="163" y="7"/>
                    <a:pt x="163" y="7"/>
                    <a:pt x="162" y="7"/>
                  </a:cubicBezTo>
                  <a:cubicBezTo>
                    <a:pt x="162" y="7"/>
                    <a:pt x="161" y="6"/>
                    <a:pt x="160" y="6"/>
                  </a:cubicBezTo>
                  <a:cubicBezTo>
                    <a:pt x="159" y="6"/>
                    <a:pt x="158" y="5"/>
                    <a:pt x="157" y="5"/>
                  </a:cubicBezTo>
                  <a:cubicBezTo>
                    <a:pt x="156" y="5"/>
                    <a:pt x="156" y="5"/>
                    <a:pt x="155" y="5"/>
                  </a:cubicBezTo>
                  <a:cubicBezTo>
                    <a:pt x="154" y="4"/>
                    <a:pt x="153" y="4"/>
                    <a:pt x="152" y="4"/>
                  </a:cubicBezTo>
                  <a:cubicBezTo>
                    <a:pt x="152" y="4"/>
                    <a:pt x="151" y="3"/>
                    <a:pt x="150" y="3"/>
                  </a:cubicBezTo>
                  <a:cubicBezTo>
                    <a:pt x="150" y="3"/>
                    <a:pt x="149" y="3"/>
                    <a:pt x="148" y="3"/>
                  </a:cubicBezTo>
                  <a:cubicBezTo>
                    <a:pt x="147" y="3"/>
                    <a:pt x="146" y="2"/>
                    <a:pt x="145" y="2"/>
                  </a:cubicBezTo>
                  <a:cubicBezTo>
                    <a:pt x="145" y="2"/>
                    <a:pt x="144" y="2"/>
                    <a:pt x="144" y="2"/>
                  </a:cubicBezTo>
                  <a:cubicBezTo>
                    <a:pt x="143" y="2"/>
                    <a:pt x="142" y="2"/>
                    <a:pt x="141" y="1"/>
                  </a:cubicBezTo>
                  <a:cubicBezTo>
                    <a:pt x="140" y="1"/>
                    <a:pt x="139" y="1"/>
                    <a:pt x="138" y="1"/>
                  </a:cubicBezTo>
                  <a:cubicBezTo>
                    <a:pt x="138" y="1"/>
                    <a:pt x="137" y="1"/>
                    <a:pt x="137" y="1"/>
                  </a:cubicBezTo>
                  <a:cubicBezTo>
                    <a:pt x="136" y="1"/>
                    <a:pt x="135" y="1"/>
                    <a:pt x="134" y="0"/>
                  </a:cubicBezTo>
                  <a:cubicBezTo>
                    <a:pt x="133" y="0"/>
                    <a:pt x="132" y="0"/>
                    <a:pt x="131" y="0"/>
                  </a:cubicBezTo>
                  <a:cubicBezTo>
                    <a:pt x="131" y="0"/>
                    <a:pt x="130" y="0"/>
                    <a:pt x="130" y="0"/>
                  </a:cubicBezTo>
                  <a:cubicBezTo>
                    <a:pt x="129" y="0"/>
                    <a:pt x="129" y="0"/>
                    <a:pt x="128" y="0"/>
                  </a:cubicBez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112" y="0"/>
                    <a:pt x="112" y="0"/>
                    <a:pt x="111" y="1"/>
                  </a:cubicBezTo>
                  <a:cubicBezTo>
                    <a:pt x="109" y="1"/>
                    <a:pt x="107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2" y="2"/>
                    <a:pt x="101" y="3"/>
                    <a:pt x="99" y="3"/>
                  </a:cubicBezTo>
                  <a:cubicBezTo>
                    <a:pt x="99" y="3"/>
                    <a:pt x="98" y="3"/>
                    <a:pt x="97" y="4"/>
                  </a:cubicBezTo>
                  <a:cubicBezTo>
                    <a:pt x="96" y="4"/>
                    <a:pt x="95" y="4"/>
                    <a:pt x="95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5"/>
                    <a:pt x="91" y="6"/>
                    <a:pt x="90" y="6"/>
                  </a:cubicBezTo>
                  <a:cubicBezTo>
                    <a:pt x="89" y="7"/>
                    <a:pt x="88" y="7"/>
                    <a:pt x="88" y="7"/>
                  </a:cubicBezTo>
                  <a:cubicBezTo>
                    <a:pt x="86" y="8"/>
                    <a:pt x="84" y="9"/>
                    <a:pt x="82" y="1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57"/>
                    <a:pt x="4" y="56"/>
                    <a:pt x="6" y="55"/>
                  </a:cubicBezTo>
                  <a:cubicBezTo>
                    <a:pt x="7" y="55"/>
                    <a:pt x="8" y="55"/>
                    <a:pt x="8" y="54"/>
                  </a:cubicBezTo>
                  <a:cubicBezTo>
                    <a:pt x="10" y="54"/>
                    <a:pt x="11" y="53"/>
                    <a:pt x="12" y="53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0"/>
                    <a:pt x="21" y="50"/>
                    <a:pt x="22" y="50"/>
                  </a:cubicBezTo>
                  <a:cubicBezTo>
                    <a:pt x="23" y="50"/>
                    <a:pt x="23" y="49"/>
                    <a:pt x="24" y="49"/>
                  </a:cubicBezTo>
                  <a:cubicBezTo>
                    <a:pt x="26" y="49"/>
                    <a:pt x="28" y="49"/>
                    <a:pt x="30" y="48"/>
                  </a:cubicBezTo>
                  <a:cubicBezTo>
                    <a:pt x="30" y="48"/>
                    <a:pt x="31" y="48"/>
                    <a:pt x="31" y="48"/>
                  </a:cubicBezTo>
                  <a:cubicBezTo>
                    <a:pt x="32" y="48"/>
                    <a:pt x="33" y="48"/>
                    <a:pt x="35" y="48"/>
                  </a:cubicBezTo>
                  <a:cubicBezTo>
                    <a:pt x="36" y="48"/>
                    <a:pt x="38" y="48"/>
                    <a:pt x="39" y="48"/>
                  </a:cubicBezTo>
                  <a:cubicBezTo>
                    <a:pt x="40" y="48"/>
                    <a:pt x="41" y="48"/>
                    <a:pt x="42" y="48"/>
                  </a:cubicBezTo>
                  <a:cubicBezTo>
                    <a:pt x="44" y="48"/>
                    <a:pt x="45" y="48"/>
                    <a:pt x="46" y="48"/>
                  </a:cubicBezTo>
                  <a:cubicBezTo>
                    <a:pt x="47" y="48"/>
                    <a:pt x="48" y="48"/>
                    <a:pt x="50" y="48"/>
                  </a:cubicBezTo>
                  <a:cubicBezTo>
                    <a:pt x="51" y="48"/>
                    <a:pt x="52" y="48"/>
                    <a:pt x="53" y="48"/>
                  </a:cubicBezTo>
                  <a:cubicBezTo>
                    <a:pt x="54" y="48"/>
                    <a:pt x="55" y="49"/>
                    <a:pt x="57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1" y="50"/>
                    <a:pt x="63" y="50"/>
                    <a:pt x="64" y="50"/>
                  </a:cubicBezTo>
                  <a:cubicBezTo>
                    <a:pt x="65" y="50"/>
                    <a:pt x="66" y="50"/>
                    <a:pt x="67" y="51"/>
                  </a:cubicBezTo>
                  <a:cubicBezTo>
                    <a:pt x="68" y="51"/>
                    <a:pt x="70" y="51"/>
                    <a:pt x="71" y="52"/>
                  </a:cubicBezTo>
                  <a:cubicBezTo>
                    <a:pt x="72" y="52"/>
                    <a:pt x="73" y="52"/>
                    <a:pt x="74" y="53"/>
                  </a:cubicBezTo>
                  <a:cubicBezTo>
                    <a:pt x="75" y="53"/>
                    <a:pt x="77" y="53"/>
                    <a:pt x="79" y="54"/>
                  </a:cubicBezTo>
                  <a:cubicBezTo>
                    <a:pt x="79" y="54"/>
                    <a:pt x="80" y="54"/>
                    <a:pt x="81" y="55"/>
                  </a:cubicBezTo>
                  <a:cubicBezTo>
                    <a:pt x="83" y="56"/>
                    <a:pt x="86" y="56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8"/>
                    <a:pt x="93" y="59"/>
                    <a:pt x="95" y="60"/>
                  </a:cubicBezTo>
                  <a:cubicBezTo>
                    <a:pt x="96" y="61"/>
                    <a:pt x="97" y="61"/>
                    <a:pt x="97" y="62"/>
                  </a:cubicBezTo>
                  <a:cubicBezTo>
                    <a:pt x="99" y="62"/>
                    <a:pt x="101" y="63"/>
                    <a:pt x="103" y="64"/>
                  </a:cubicBezTo>
                  <a:cubicBezTo>
                    <a:pt x="103" y="65"/>
                    <a:pt x="104" y="65"/>
                    <a:pt x="105" y="65"/>
                  </a:cubicBezTo>
                  <a:cubicBezTo>
                    <a:pt x="107" y="67"/>
                    <a:pt x="110" y="68"/>
                    <a:pt x="112" y="69"/>
                  </a:cubicBezTo>
                  <a:cubicBezTo>
                    <a:pt x="115" y="71"/>
                    <a:pt x="117" y="72"/>
                    <a:pt x="120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3" y="76"/>
                    <a:pt x="125" y="77"/>
                    <a:pt x="128" y="79"/>
                  </a:cubicBezTo>
                  <a:cubicBezTo>
                    <a:pt x="128" y="80"/>
                    <a:pt x="129" y="80"/>
                    <a:pt x="130" y="81"/>
                  </a:cubicBezTo>
                  <a:cubicBezTo>
                    <a:pt x="132" y="82"/>
                    <a:pt x="133" y="83"/>
                    <a:pt x="135" y="84"/>
                  </a:cubicBezTo>
                  <a:cubicBezTo>
                    <a:pt x="136" y="85"/>
                    <a:pt x="137" y="86"/>
                    <a:pt x="138" y="87"/>
                  </a:cubicBezTo>
                  <a:cubicBezTo>
                    <a:pt x="139" y="88"/>
                    <a:pt x="141" y="89"/>
                    <a:pt x="142" y="90"/>
                  </a:cubicBezTo>
                  <a:cubicBezTo>
                    <a:pt x="143" y="91"/>
                    <a:pt x="144" y="92"/>
                    <a:pt x="145" y="93"/>
                  </a:cubicBezTo>
                  <a:cubicBezTo>
                    <a:pt x="147" y="94"/>
                    <a:pt x="148" y="95"/>
                    <a:pt x="150" y="96"/>
                  </a:cubicBezTo>
                  <a:cubicBezTo>
                    <a:pt x="151" y="97"/>
                    <a:pt x="152" y="98"/>
                    <a:pt x="153" y="99"/>
                  </a:cubicBezTo>
                  <a:cubicBezTo>
                    <a:pt x="154" y="100"/>
                    <a:pt x="155" y="101"/>
                    <a:pt x="157" y="103"/>
                  </a:cubicBezTo>
                  <a:cubicBezTo>
                    <a:pt x="158" y="103"/>
                    <a:pt x="159" y="104"/>
                    <a:pt x="160" y="105"/>
                  </a:cubicBezTo>
                  <a:cubicBezTo>
                    <a:pt x="161" y="107"/>
                    <a:pt x="163" y="108"/>
                    <a:pt x="164" y="109"/>
                  </a:cubicBezTo>
                  <a:cubicBezTo>
                    <a:pt x="165" y="110"/>
                    <a:pt x="166" y="111"/>
                    <a:pt x="167" y="112"/>
                  </a:cubicBezTo>
                  <a:cubicBezTo>
                    <a:pt x="168" y="114"/>
                    <a:pt x="170" y="115"/>
                    <a:pt x="171" y="117"/>
                  </a:cubicBezTo>
                  <a:cubicBezTo>
                    <a:pt x="172" y="117"/>
                    <a:pt x="173" y="118"/>
                    <a:pt x="174" y="119"/>
                  </a:cubicBezTo>
                  <a:cubicBezTo>
                    <a:pt x="175" y="121"/>
                    <a:pt x="177" y="123"/>
                    <a:pt x="178" y="124"/>
                  </a:cubicBezTo>
                  <a:cubicBezTo>
                    <a:pt x="179" y="125"/>
                    <a:pt x="180" y="126"/>
                    <a:pt x="180" y="127"/>
                  </a:cubicBezTo>
                  <a:cubicBezTo>
                    <a:pt x="182" y="129"/>
                    <a:pt x="185" y="132"/>
                    <a:pt x="187" y="134"/>
                  </a:cubicBezTo>
                  <a:cubicBezTo>
                    <a:pt x="187" y="134"/>
                    <a:pt x="187" y="135"/>
                    <a:pt x="188" y="135"/>
                  </a:cubicBezTo>
                  <a:cubicBezTo>
                    <a:pt x="189" y="137"/>
                    <a:pt x="191" y="140"/>
                    <a:pt x="193" y="142"/>
                  </a:cubicBezTo>
                  <a:cubicBezTo>
                    <a:pt x="195" y="145"/>
                    <a:pt x="197" y="148"/>
                    <a:pt x="200" y="151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3" y="155"/>
                    <a:pt x="206" y="159"/>
                    <a:pt x="209" y="163"/>
                  </a:cubicBezTo>
                  <a:cubicBezTo>
                    <a:pt x="209" y="164"/>
                    <a:pt x="210" y="165"/>
                    <a:pt x="211" y="166"/>
                  </a:cubicBezTo>
                  <a:cubicBezTo>
                    <a:pt x="212" y="168"/>
                    <a:pt x="213" y="170"/>
                    <a:pt x="214" y="171"/>
                  </a:cubicBezTo>
                  <a:cubicBezTo>
                    <a:pt x="215" y="173"/>
                    <a:pt x="216" y="174"/>
                    <a:pt x="216" y="175"/>
                  </a:cubicBezTo>
                  <a:cubicBezTo>
                    <a:pt x="217" y="177"/>
                    <a:pt x="218" y="179"/>
                    <a:pt x="219" y="180"/>
                  </a:cubicBezTo>
                  <a:cubicBezTo>
                    <a:pt x="220" y="182"/>
                    <a:pt x="221" y="183"/>
                    <a:pt x="222" y="184"/>
                  </a:cubicBezTo>
                  <a:cubicBezTo>
                    <a:pt x="224" y="188"/>
                    <a:pt x="226" y="192"/>
                    <a:pt x="229" y="196"/>
                  </a:cubicBezTo>
                  <a:cubicBezTo>
                    <a:pt x="229" y="198"/>
                    <a:pt x="230" y="199"/>
                    <a:pt x="231" y="201"/>
                  </a:cubicBezTo>
                  <a:cubicBezTo>
                    <a:pt x="232" y="202"/>
                    <a:pt x="233" y="204"/>
                    <a:pt x="233" y="206"/>
                  </a:cubicBezTo>
                  <a:cubicBezTo>
                    <a:pt x="235" y="208"/>
                    <a:pt x="236" y="210"/>
                    <a:pt x="237" y="212"/>
                  </a:cubicBezTo>
                  <a:cubicBezTo>
                    <a:pt x="237" y="213"/>
                    <a:pt x="237" y="214"/>
                    <a:pt x="238" y="214"/>
                  </a:cubicBezTo>
                  <a:cubicBezTo>
                    <a:pt x="239" y="217"/>
                    <a:pt x="240" y="220"/>
                    <a:pt x="242" y="223"/>
                  </a:cubicBezTo>
                  <a:cubicBezTo>
                    <a:pt x="242" y="224"/>
                    <a:pt x="242" y="225"/>
                    <a:pt x="243" y="226"/>
                  </a:cubicBezTo>
                  <a:cubicBezTo>
                    <a:pt x="244" y="228"/>
                    <a:pt x="245" y="230"/>
                    <a:pt x="245" y="232"/>
                  </a:cubicBezTo>
                  <a:cubicBezTo>
                    <a:pt x="246" y="233"/>
                    <a:pt x="246" y="234"/>
                    <a:pt x="247" y="235"/>
                  </a:cubicBezTo>
                  <a:cubicBezTo>
                    <a:pt x="247" y="237"/>
                    <a:pt x="248" y="239"/>
                    <a:pt x="249" y="241"/>
                  </a:cubicBezTo>
                  <a:cubicBezTo>
                    <a:pt x="249" y="242"/>
                    <a:pt x="250" y="243"/>
                    <a:pt x="250" y="244"/>
                  </a:cubicBezTo>
                  <a:cubicBezTo>
                    <a:pt x="251" y="247"/>
                    <a:pt x="252" y="250"/>
                    <a:pt x="253" y="252"/>
                  </a:cubicBezTo>
                  <a:cubicBezTo>
                    <a:pt x="253" y="253"/>
                    <a:pt x="253" y="253"/>
                    <a:pt x="253" y="253"/>
                  </a:cubicBezTo>
                  <a:cubicBezTo>
                    <a:pt x="254" y="256"/>
                    <a:pt x="255" y="259"/>
                    <a:pt x="256" y="262"/>
                  </a:cubicBezTo>
                  <a:cubicBezTo>
                    <a:pt x="256" y="263"/>
                    <a:pt x="257" y="264"/>
                    <a:pt x="257" y="265"/>
                  </a:cubicBezTo>
                  <a:cubicBezTo>
                    <a:pt x="258" y="267"/>
                    <a:pt x="258" y="269"/>
                    <a:pt x="259" y="271"/>
                  </a:cubicBezTo>
                  <a:cubicBezTo>
                    <a:pt x="259" y="272"/>
                    <a:pt x="259" y="274"/>
                    <a:pt x="260" y="275"/>
                  </a:cubicBezTo>
                  <a:cubicBezTo>
                    <a:pt x="260" y="277"/>
                    <a:pt x="261" y="279"/>
                    <a:pt x="261" y="281"/>
                  </a:cubicBezTo>
                  <a:cubicBezTo>
                    <a:pt x="261" y="282"/>
                    <a:pt x="262" y="283"/>
                    <a:pt x="262" y="284"/>
                  </a:cubicBezTo>
                  <a:cubicBezTo>
                    <a:pt x="262" y="286"/>
                    <a:pt x="263" y="288"/>
                    <a:pt x="263" y="290"/>
                  </a:cubicBezTo>
                  <a:cubicBezTo>
                    <a:pt x="263" y="291"/>
                    <a:pt x="264" y="292"/>
                    <a:pt x="264" y="293"/>
                  </a:cubicBezTo>
                  <a:cubicBezTo>
                    <a:pt x="264" y="296"/>
                    <a:pt x="265" y="298"/>
                    <a:pt x="265" y="301"/>
                  </a:cubicBezTo>
                  <a:cubicBezTo>
                    <a:pt x="265" y="301"/>
                    <a:pt x="265" y="302"/>
                    <a:pt x="265" y="302"/>
                  </a:cubicBezTo>
                  <a:cubicBezTo>
                    <a:pt x="266" y="305"/>
                    <a:pt x="266" y="308"/>
                    <a:pt x="267" y="311"/>
                  </a:cubicBezTo>
                  <a:cubicBezTo>
                    <a:pt x="267" y="312"/>
                    <a:pt x="267" y="313"/>
                    <a:pt x="267" y="313"/>
                  </a:cubicBezTo>
                  <a:cubicBezTo>
                    <a:pt x="267" y="316"/>
                    <a:pt x="267" y="318"/>
                    <a:pt x="268" y="320"/>
                  </a:cubicBezTo>
                  <a:cubicBezTo>
                    <a:pt x="268" y="321"/>
                    <a:pt x="268" y="322"/>
                    <a:pt x="268" y="323"/>
                  </a:cubicBezTo>
                  <a:cubicBezTo>
                    <a:pt x="268" y="325"/>
                    <a:pt x="268" y="327"/>
                    <a:pt x="268" y="329"/>
                  </a:cubicBezTo>
                  <a:cubicBezTo>
                    <a:pt x="268" y="330"/>
                    <a:pt x="268" y="331"/>
                    <a:pt x="268" y="332"/>
                  </a:cubicBezTo>
                  <a:cubicBezTo>
                    <a:pt x="268" y="335"/>
                    <a:pt x="268" y="337"/>
                    <a:pt x="268" y="340"/>
                  </a:cubicBezTo>
                  <a:cubicBezTo>
                    <a:pt x="268" y="343"/>
                    <a:pt x="268" y="346"/>
                    <a:pt x="268" y="349"/>
                  </a:cubicBezTo>
                  <a:cubicBezTo>
                    <a:pt x="268" y="350"/>
                    <a:pt x="268" y="350"/>
                    <a:pt x="268" y="351"/>
                  </a:cubicBezTo>
                  <a:cubicBezTo>
                    <a:pt x="268" y="353"/>
                    <a:pt x="268" y="355"/>
                    <a:pt x="268" y="357"/>
                  </a:cubicBezTo>
                  <a:cubicBezTo>
                    <a:pt x="268" y="358"/>
                    <a:pt x="267" y="359"/>
                    <a:pt x="267" y="360"/>
                  </a:cubicBezTo>
                  <a:cubicBezTo>
                    <a:pt x="267" y="362"/>
                    <a:pt x="267" y="363"/>
                    <a:pt x="267" y="365"/>
                  </a:cubicBezTo>
                  <a:cubicBezTo>
                    <a:pt x="267" y="366"/>
                    <a:pt x="266" y="367"/>
                    <a:pt x="266" y="368"/>
                  </a:cubicBezTo>
                  <a:cubicBezTo>
                    <a:pt x="266" y="370"/>
                    <a:pt x="266" y="371"/>
                    <a:pt x="266" y="373"/>
                  </a:cubicBezTo>
                  <a:cubicBezTo>
                    <a:pt x="265" y="374"/>
                    <a:pt x="265" y="375"/>
                    <a:pt x="265" y="376"/>
                  </a:cubicBezTo>
                  <a:cubicBezTo>
                    <a:pt x="265" y="378"/>
                    <a:pt x="264" y="379"/>
                    <a:pt x="264" y="380"/>
                  </a:cubicBezTo>
                  <a:cubicBezTo>
                    <a:pt x="264" y="382"/>
                    <a:pt x="263" y="383"/>
                    <a:pt x="263" y="384"/>
                  </a:cubicBezTo>
                  <a:cubicBezTo>
                    <a:pt x="263" y="385"/>
                    <a:pt x="262" y="387"/>
                    <a:pt x="262" y="388"/>
                  </a:cubicBezTo>
                  <a:cubicBezTo>
                    <a:pt x="261" y="389"/>
                    <a:pt x="261" y="391"/>
                    <a:pt x="260" y="393"/>
                  </a:cubicBezTo>
                  <a:cubicBezTo>
                    <a:pt x="260" y="394"/>
                    <a:pt x="260" y="394"/>
                    <a:pt x="259" y="395"/>
                  </a:cubicBezTo>
                  <a:cubicBezTo>
                    <a:pt x="258" y="398"/>
                    <a:pt x="257" y="401"/>
                    <a:pt x="256" y="403"/>
                  </a:cubicBezTo>
                  <a:cubicBezTo>
                    <a:pt x="255" y="405"/>
                    <a:pt x="254" y="407"/>
                    <a:pt x="253" y="409"/>
                  </a:cubicBezTo>
                  <a:cubicBezTo>
                    <a:pt x="253" y="409"/>
                    <a:pt x="253" y="409"/>
                    <a:pt x="253" y="409"/>
                  </a:cubicBezTo>
                  <a:cubicBezTo>
                    <a:pt x="252" y="411"/>
                    <a:pt x="251" y="413"/>
                    <a:pt x="250" y="415"/>
                  </a:cubicBezTo>
                  <a:cubicBezTo>
                    <a:pt x="249" y="415"/>
                    <a:pt x="249" y="415"/>
                    <a:pt x="249" y="416"/>
                  </a:cubicBezTo>
                  <a:cubicBezTo>
                    <a:pt x="248" y="417"/>
                    <a:pt x="247" y="418"/>
                    <a:pt x="246" y="419"/>
                  </a:cubicBezTo>
                  <a:cubicBezTo>
                    <a:pt x="246" y="420"/>
                    <a:pt x="245" y="420"/>
                    <a:pt x="245" y="421"/>
                  </a:cubicBezTo>
                  <a:cubicBezTo>
                    <a:pt x="244" y="422"/>
                    <a:pt x="243" y="423"/>
                    <a:pt x="242" y="424"/>
                  </a:cubicBezTo>
                  <a:cubicBezTo>
                    <a:pt x="242" y="425"/>
                    <a:pt x="242" y="425"/>
                    <a:pt x="241" y="425"/>
                  </a:cubicBezTo>
                  <a:cubicBezTo>
                    <a:pt x="240" y="427"/>
                    <a:pt x="239" y="428"/>
                    <a:pt x="237" y="430"/>
                  </a:cubicBezTo>
                  <a:cubicBezTo>
                    <a:pt x="237" y="430"/>
                    <a:pt x="237" y="430"/>
                    <a:pt x="237" y="430"/>
                  </a:cubicBezTo>
                  <a:cubicBezTo>
                    <a:pt x="236" y="431"/>
                    <a:pt x="234" y="432"/>
                    <a:pt x="233" y="433"/>
                  </a:cubicBezTo>
                  <a:cubicBezTo>
                    <a:pt x="233" y="434"/>
                    <a:pt x="232" y="434"/>
                    <a:pt x="232" y="434"/>
                  </a:cubicBezTo>
                  <a:cubicBezTo>
                    <a:pt x="231" y="435"/>
                    <a:pt x="230" y="436"/>
                    <a:pt x="229" y="437"/>
                  </a:cubicBezTo>
                  <a:cubicBezTo>
                    <a:pt x="228" y="437"/>
                    <a:pt x="228" y="438"/>
                    <a:pt x="227" y="438"/>
                  </a:cubicBezTo>
                  <a:cubicBezTo>
                    <a:pt x="226" y="439"/>
                    <a:pt x="224" y="440"/>
                    <a:pt x="223" y="441"/>
                  </a:cubicBezTo>
                  <a:cubicBezTo>
                    <a:pt x="304" y="393"/>
                    <a:pt x="304" y="393"/>
                    <a:pt x="304" y="393"/>
                  </a:cubicBezTo>
                  <a:cubicBezTo>
                    <a:pt x="306" y="392"/>
                    <a:pt x="307" y="391"/>
                    <a:pt x="309" y="390"/>
                  </a:cubicBezTo>
                  <a:cubicBezTo>
                    <a:pt x="309" y="390"/>
                    <a:pt x="310" y="389"/>
                    <a:pt x="310" y="389"/>
                  </a:cubicBezTo>
                  <a:cubicBezTo>
                    <a:pt x="311" y="388"/>
                    <a:pt x="312" y="387"/>
                    <a:pt x="313" y="387"/>
                  </a:cubicBezTo>
                  <a:cubicBezTo>
                    <a:pt x="314" y="386"/>
                    <a:pt x="314" y="386"/>
                    <a:pt x="315" y="385"/>
                  </a:cubicBezTo>
                  <a:cubicBezTo>
                    <a:pt x="316" y="384"/>
                    <a:pt x="317" y="383"/>
                    <a:pt x="318" y="382"/>
                  </a:cubicBezTo>
                  <a:cubicBezTo>
                    <a:pt x="319" y="382"/>
                    <a:pt x="319" y="382"/>
                    <a:pt x="319" y="382"/>
                  </a:cubicBezTo>
                  <a:cubicBezTo>
                    <a:pt x="320" y="380"/>
                    <a:pt x="322" y="379"/>
                    <a:pt x="323" y="378"/>
                  </a:cubicBezTo>
                  <a:cubicBezTo>
                    <a:pt x="323" y="377"/>
                    <a:pt x="324" y="377"/>
                    <a:pt x="324" y="376"/>
                  </a:cubicBezTo>
                  <a:cubicBezTo>
                    <a:pt x="325" y="375"/>
                    <a:pt x="326" y="374"/>
                    <a:pt x="327" y="373"/>
                  </a:cubicBezTo>
                  <a:cubicBezTo>
                    <a:pt x="327" y="373"/>
                    <a:pt x="327" y="372"/>
                    <a:pt x="328" y="372"/>
                  </a:cubicBezTo>
                  <a:cubicBezTo>
                    <a:pt x="329" y="370"/>
                    <a:pt x="330" y="369"/>
                    <a:pt x="330" y="368"/>
                  </a:cubicBezTo>
                  <a:cubicBezTo>
                    <a:pt x="331" y="367"/>
                    <a:pt x="331" y="367"/>
                    <a:pt x="331" y="367"/>
                  </a:cubicBezTo>
                  <a:cubicBezTo>
                    <a:pt x="331" y="367"/>
                    <a:pt x="331" y="366"/>
                    <a:pt x="331" y="366"/>
                  </a:cubicBezTo>
                  <a:cubicBezTo>
                    <a:pt x="332" y="365"/>
                    <a:pt x="333" y="363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59"/>
                    <a:pt x="336" y="358"/>
                    <a:pt x="337" y="356"/>
                  </a:cubicBezTo>
                  <a:cubicBezTo>
                    <a:pt x="337" y="356"/>
                    <a:pt x="337" y="355"/>
                    <a:pt x="337" y="355"/>
                  </a:cubicBezTo>
                  <a:cubicBezTo>
                    <a:pt x="339" y="353"/>
                    <a:pt x="340" y="350"/>
                    <a:pt x="341" y="347"/>
                  </a:cubicBezTo>
                  <a:cubicBezTo>
                    <a:pt x="341" y="347"/>
                    <a:pt x="341" y="347"/>
                    <a:pt x="341" y="347"/>
                  </a:cubicBezTo>
                  <a:cubicBezTo>
                    <a:pt x="341" y="346"/>
                    <a:pt x="341" y="345"/>
                    <a:pt x="342" y="345"/>
                  </a:cubicBezTo>
                  <a:cubicBezTo>
                    <a:pt x="342" y="343"/>
                    <a:pt x="343" y="341"/>
                    <a:pt x="343" y="340"/>
                  </a:cubicBezTo>
                  <a:cubicBezTo>
                    <a:pt x="343" y="339"/>
                    <a:pt x="344" y="339"/>
                    <a:pt x="344" y="338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5"/>
                    <a:pt x="345" y="334"/>
                    <a:pt x="345" y="332"/>
                  </a:cubicBezTo>
                  <a:cubicBezTo>
                    <a:pt x="346" y="332"/>
                    <a:pt x="346" y="331"/>
                    <a:pt x="346" y="330"/>
                  </a:cubicBezTo>
                  <a:cubicBezTo>
                    <a:pt x="346" y="330"/>
                    <a:pt x="346" y="329"/>
                    <a:pt x="346" y="328"/>
                  </a:cubicBezTo>
                  <a:cubicBezTo>
                    <a:pt x="347" y="327"/>
                    <a:pt x="347" y="326"/>
                    <a:pt x="347" y="325"/>
                  </a:cubicBezTo>
                  <a:cubicBezTo>
                    <a:pt x="347" y="324"/>
                    <a:pt x="347" y="323"/>
                    <a:pt x="347" y="323"/>
                  </a:cubicBezTo>
                  <a:cubicBezTo>
                    <a:pt x="348" y="322"/>
                    <a:pt x="348" y="321"/>
                    <a:pt x="348" y="320"/>
                  </a:cubicBezTo>
                  <a:cubicBezTo>
                    <a:pt x="348" y="319"/>
                    <a:pt x="348" y="318"/>
                    <a:pt x="348" y="317"/>
                  </a:cubicBezTo>
                  <a:cubicBezTo>
                    <a:pt x="348" y="316"/>
                    <a:pt x="348" y="316"/>
                    <a:pt x="349" y="315"/>
                  </a:cubicBezTo>
                  <a:cubicBezTo>
                    <a:pt x="349" y="314"/>
                    <a:pt x="349" y="313"/>
                    <a:pt x="349" y="312"/>
                  </a:cubicBezTo>
                  <a:cubicBezTo>
                    <a:pt x="349" y="311"/>
                    <a:pt x="349" y="310"/>
                    <a:pt x="349" y="309"/>
                  </a:cubicBezTo>
                  <a:cubicBezTo>
                    <a:pt x="349" y="309"/>
                    <a:pt x="349" y="308"/>
                    <a:pt x="349" y="308"/>
                  </a:cubicBezTo>
                  <a:cubicBezTo>
                    <a:pt x="349" y="306"/>
                    <a:pt x="350" y="305"/>
                    <a:pt x="350" y="303"/>
                  </a:cubicBezTo>
                  <a:cubicBezTo>
                    <a:pt x="350" y="302"/>
                    <a:pt x="350" y="302"/>
                    <a:pt x="350" y="301"/>
                  </a:cubicBezTo>
                  <a:cubicBezTo>
                    <a:pt x="350" y="301"/>
                    <a:pt x="350" y="300"/>
                    <a:pt x="350" y="300"/>
                  </a:cubicBezTo>
                  <a:cubicBezTo>
                    <a:pt x="350" y="298"/>
                    <a:pt x="350" y="295"/>
                    <a:pt x="350" y="293"/>
                  </a:cubicBezTo>
                  <a:cubicBezTo>
                    <a:pt x="350" y="293"/>
                    <a:pt x="350" y="292"/>
                    <a:pt x="350" y="292"/>
                  </a:cubicBezTo>
                  <a:cubicBezTo>
                    <a:pt x="350" y="290"/>
                    <a:pt x="350" y="288"/>
                    <a:pt x="350" y="285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ŝľíḓê"/>
            <p:cNvSpPr/>
            <p:nvPr/>
          </p:nvSpPr>
          <p:spPr bwMode="auto">
            <a:xfrm>
              <a:off x="7473950" y="2679701"/>
              <a:ext cx="53975" cy="76200"/>
            </a:xfrm>
            <a:custGeom>
              <a:avLst/>
              <a:gdLst>
                <a:gd name="T0" fmla="*/ 10 w 21"/>
                <a:gd name="T1" fmla="*/ 4 h 30"/>
                <a:gd name="T2" fmla="*/ 21 w 21"/>
                <a:gd name="T3" fmla="*/ 21 h 30"/>
                <a:gd name="T4" fmla="*/ 10 w 21"/>
                <a:gd name="T5" fmla="*/ 27 h 30"/>
                <a:gd name="T6" fmla="*/ 0 w 21"/>
                <a:gd name="T7" fmla="*/ 9 h 30"/>
                <a:gd name="T8" fmla="*/ 10 w 21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0" y="4"/>
                  </a:moveTo>
                  <a:cubicBezTo>
                    <a:pt x="16" y="7"/>
                    <a:pt x="21" y="15"/>
                    <a:pt x="21" y="21"/>
                  </a:cubicBezTo>
                  <a:cubicBezTo>
                    <a:pt x="21" y="28"/>
                    <a:pt x="16" y="30"/>
                    <a:pt x="10" y="27"/>
                  </a:cubicBezTo>
                  <a:cubicBezTo>
                    <a:pt x="5" y="24"/>
                    <a:pt x="0" y="16"/>
                    <a:pt x="0" y="9"/>
                  </a:cubicBezTo>
                  <a:cubicBezTo>
                    <a:pt x="0" y="3"/>
                    <a:pt x="5" y="0"/>
                    <a:pt x="10" y="4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lïḋé"/>
            <p:cNvSpPr/>
            <p:nvPr/>
          </p:nvSpPr>
          <p:spPr bwMode="auto">
            <a:xfrm>
              <a:off x="7470775" y="3257551"/>
              <a:ext cx="53975" cy="76200"/>
            </a:xfrm>
            <a:custGeom>
              <a:avLst/>
              <a:gdLst>
                <a:gd name="T0" fmla="*/ 11 w 21"/>
                <a:gd name="T1" fmla="*/ 3 h 30"/>
                <a:gd name="T2" fmla="*/ 21 w 21"/>
                <a:gd name="T3" fmla="*/ 21 h 30"/>
                <a:gd name="T4" fmla="*/ 11 w 21"/>
                <a:gd name="T5" fmla="*/ 27 h 30"/>
                <a:gd name="T6" fmla="*/ 0 w 21"/>
                <a:gd name="T7" fmla="*/ 9 h 30"/>
                <a:gd name="T8" fmla="*/ 11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1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1" y="27"/>
                  </a:cubicBezTo>
                  <a:cubicBezTo>
                    <a:pt x="5" y="23"/>
                    <a:pt x="0" y="16"/>
                    <a:pt x="0" y="9"/>
                  </a:cubicBezTo>
                  <a:cubicBezTo>
                    <a:pt x="0" y="3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lîḋè"/>
            <p:cNvSpPr/>
            <p:nvPr/>
          </p:nvSpPr>
          <p:spPr bwMode="auto">
            <a:xfrm>
              <a:off x="7343775" y="2652713"/>
              <a:ext cx="61913" cy="65088"/>
            </a:xfrm>
            <a:custGeom>
              <a:avLst/>
              <a:gdLst>
                <a:gd name="T0" fmla="*/ 12 w 24"/>
                <a:gd name="T1" fmla="*/ 1 h 26"/>
                <a:gd name="T2" fmla="*/ 21 w 24"/>
                <a:gd name="T3" fmla="*/ 12 h 26"/>
                <a:gd name="T4" fmla="*/ 17 w 24"/>
                <a:gd name="T5" fmla="*/ 26 h 26"/>
                <a:gd name="T6" fmla="*/ 12 w 24"/>
                <a:gd name="T7" fmla="*/ 25 h 26"/>
                <a:gd name="T8" fmla="*/ 3 w 24"/>
                <a:gd name="T9" fmla="*/ 14 h 26"/>
                <a:gd name="T10" fmla="*/ 7 w 24"/>
                <a:gd name="T11" fmla="*/ 0 h 26"/>
                <a:gd name="T12" fmla="*/ 12 w 2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12" y="1"/>
                  </a:moveTo>
                  <a:cubicBezTo>
                    <a:pt x="15" y="3"/>
                    <a:pt x="19" y="7"/>
                    <a:pt x="21" y="12"/>
                  </a:cubicBezTo>
                  <a:cubicBezTo>
                    <a:pt x="24" y="20"/>
                    <a:pt x="22" y="26"/>
                    <a:pt x="17" y="26"/>
                  </a:cubicBezTo>
                  <a:cubicBezTo>
                    <a:pt x="15" y="26"/>
                    <a:pt x="14" y="26"/>
                    <a:pt x="12" y="25"/>
                  </a:cubicBezTo>
                  <a:cubicBezTo>
                    <a:pt x="8" y="23"/>
                    <a:pt x="5" y="19"/>
                    <a:pt x="3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8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ṣ1íďé"/>
            <p:cNvSpPr/>
            <p:nvPr/>
          </p:nvSpPr>
          <p:spPr bwMode="auto">
            <a:xfrm>
              <a:off x="7593013" y="3295651"/>
              <a:ext cx="61913" cy="68263"/>
            </a:xfrm>
            <a:custGeom>
              <a:avLst/>
              <a:gdLst>
                <a:gd name="T0" fmla="*/ 12 w 24"/>
                <a:gd name="T1" fmla="*/ 1 h 27"/>
                <a:gd name="T2" fmla="*/ 21 w 24"/>
                <a:gd name="T3" fmla="*/ 12 h 27"/>
                <a:gd name="T4" fmla="*/ 17 w 24"/>
                <a:gd name="T5" fmla="*/ 26 h 27"/>
                <a:gd name="T6" fmla="*/ 12 w 24"/>
                <a:gd name="T7" fmla="*/ 25 h 27"/>
                <a:gd name="T8" fmla="*/ 3 w 24"/>
                <a:gd name="T9" fmla="*/ 14 h 27"/>
                <a:gd name="T10" fmla="*/ 7 w 24"/>
                <a:gd name="T11" fmla="*/ 0 h 27"/>
                <a:gd name="T12" fmla="*/ 12 w 24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">
                  <a:moveTo>
                    <a:pt x="12" y="1"/>
                  </a:moveTo>
                  <a:cubicBezTo>
                    <a:pt x="16" y="3"/>
                    <a:pt x="19" y="8"/>
                    <a:pt x="21" y="12"/>
                  </a:cubicBezTo>
                  <a:cubicBezTo>
                    <a:pt x="24" y="20"/>
                    <a:pt x="22" y="26"/>
                    <a:pt x="17" y="26"/>
                  </a:cubicBezTo>
                  <a:cubicBezTo>
                    <a:pt x="15" y="27"/>
                    <a:pt x="14" y="26"/>
                    <a:pt x="12" y="25"/>
                  </a:cubicBezTo>
                  <a:cubicBezTo>
                    <a:pt x="8" y="23"/>
                    <a:pt x="5" y="19"/>
                    <a:pt x="3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9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ľíďé"/>
            <p:cNvSpPr/>
            <p:nvPr/>
          </p:nvSpPr>
          <p:spPr bwMode="auto">
            <a:xfrm>
              <a:off x="7251700" y="2703513"/>
              <a:ext cx="58738" cy="71438"/>
            </a:xfrm>
            <a:custGeom>
              <a:avLst/>
              <a:gdLst>
                <a:gd name="T0" fmla="*/ 12 w 23"/>
                <a:gd name="T1" fmla="*/ 2 h 28"/>
                <a:gd name="T2" fmla="*/ 17 w 23"/>
                <a:gd name="T3" fmla="*/ 6 h 28"/>
                <a:gd name="T4" fmla="*/ 21 w 23"/>
                <a:gd name="T5" fmla="*/ 25 h 28"/>
                <a:gd name="T6" fmla="*/ 12 w 23"/>
                <a:gd name="T7" fmla="*/ 25 h 28"/>
                <a:gd name="T8" fmla="*/ 7 w 23"/>
                <a:gd name="T9" fmla="*/ 21 h 28"/>
                <a:gd name="T10" fmla="*/ 3 w 23"/>
                <a:gd name="T11" fmla="*/ 3 h 28"/>
                <a:gd name="T12" fmla="*/ 12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2" y="2"/>
                  </a:moveTo>
                  <a:cubicBezTo>
                    <a:pt x="14" y="3"/>
                    <a:pt x="15" y="4"/>
                    <a:pt x="17" y="6"/>
                  </a:cubicBezTo>
                  <a:cubicBezTo>
                    <a:pt x="22" y="13"/>
                    <a:pt x="23" y="21"/>
                    <a:pt x="21" y="25"/>
                  </a:cubicBezTo>
                  <a:cubicBezTo>
                    <a:pt x="19" y="27"/>
                    <a:pt x="15" y="28"/>
                    <a:pt x="12" y="25"/>
                  </a:cubicBezTo>
                  <a:cubicBezTo>
                    <a:pt x="10" y="24"/>
                    <a:pt x="8" y="23"/>
                    <a:pt x="7" y="21"/>
                  </a:cubicBezTo>
                  <a:cubicBezTo>
                    <a:pt x="2" y="15"/>
                    <a:pt x="0" y="7"/>
                    <a:pt x="3" y="3"/>
                  </a:cubicBezTo>
                  <a:cubicBezTo>
                    <a:pt x="5" y="0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ṩlïde"/>
            <p:cNvSpPr/>
            <p:nvPr/>
          </p:nvSpPr>
          <p:spPr bwMode="auto">
            <a:xfrm>
              <a:off x="7685088" y="3241676"/>
              <a:ext cx="61913" cy="69850"/>
            </a:xfrm>
            <a:custGeom>
              <a:avLst/>
              <a:gdLst>
                <a:gd name="T0" fmla="*/ 12 w 24"/>
                <a:gd name="T1" fmla="*/ 2 h 27"/>
                <a:gd name="T2" fmla="*/ 17 w 24"/>
                <a:gd name="T3" fmla="*/ 6 h 27"/>
                <a:gd name="T4" fmla="*/ 21 w 24"/>
                <a:gd name="T5" fmla="*/ 25 h 27"/>
                <a:gd name="T6" fmla="*/ 12 w 24"/>
                <a:gd name="T7" fmla="*/ 25 h 27"/>
                <a:gd name="T8" fmla="*/ 7 w 24"/>
                <a:gd name="T9" fmla="*/ 21 h 27"/>
                <a:gd name="T10" fmla="*/ 3 w 24"/>
                <a:gd name="T11" fmla="*/ 3 h 27"/>
                <a:gd name="T12" fmla="*/ 12 w 24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">
                  <a:moveTo>
                    <a:pt x="12" y="2"/>
                  </a:moveTo>
                  <a:cubicBezTo>
                    <a:pt x="14" y="3"/>
                    <a:pt x="16" y="4"/>
                    <a:pt x="17" y="6"/>
                  </a:cubicBezTo>
                  <a:cubicBezTo>
                    <a:pt x="22" y="12"/>
                    <a:pt x="24" y="21"/>
                    <a:pt x="21" y="25"/>
                  </a:cubicBezTo>
                  <a:cubicBezTo>
                    <a:pt x="19" y="27"/>
                    <a:pt x="16" y="27"/>
                    <a:pt x="12" y="25"/>
                  </a:cubicBezTo>
                  <a:cubicBezTo>
                    <a:pt x="10" y="24"/>
                    <a:pt x="9" y="23"/>
                    <a:pt x="7" y="21"/>
                  </a:cubicBezTo>
                  <a:cubicBezTo>
                    <a:pt x="2" y="15"/>
                    <a:pt x="0" y="7"/>
                    <a:pt x="3" y="3"/>
                  </a:cubicBezTo>
                  <a:cubicBezTo>
                    <a:pt x="5" y="0"/>
                    <a:pt x="9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1iḍè"/>
            <p:cNvSpPr/>
            <p:nvPr/>
          </p:nvSpPr>
          <p:spPr bwMode="auto">
            <a:xfrm>
              <a:off x="7221538" y="2825751"/>
              <a:ext cx="53975" cy="76200"/>
            </a:xfrm>
            <a:custGeom>
              <a:avLst/>
              <a:gdLst>
                <a:gd name="T0" fmla="*/ 10 w 21"/>
                <a:gd name="T1" fmla="*/ 3 h 30"/>
                <a:gd name="T2" fmla="*/ 21 w 21"/>
                <a:gd name="T3" fmla="*/ 21 h 30"/>
                <a:gd name="T4" fmla="*/ 10 w 21"/>
                <a:gd name="T5" fmla="*/ 27 h 30"/>
                <a:gd name="T6" fmla="*/ 0 w 21"/>
                <a:gd name="T7" fmla="*/ 9 h 30"/>
                <a:gd name="T8" fmla="*/ 10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0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0" y="27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2"/>
                    <a:pt x="5" y="0"/>
                    <a:pt x="10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š1iḋê"/>
            <p:cNvSpPr/>
            <p:nvPr/>
          </p:nvSpPr>
          <p:spPr bwMode="auto">
            <a:xfrm>
              <a:off x="7723188" y="3114676"/>
              <a:ext cx="53975" cy="76200"/>
            </a:xfrm>
            <a:custGeom>
              <a:avLst/>
              <a:gdLst>
                <a:gd name="T0" fmla="*/ 11 w 21"/>
                <a:gd name="T1" fmla="*/ 3 h 30"/>
                <a:gd name="T2" fmla="*/ 21 w 21"/>
                <a:gd name="T3" fmla="*/ 21 h 30"/>
                <a:gd name="T4" fmla="*/ 11 w 21"/>
                <a:gd name="T5" fmla="*/ 26 h 30"/>
                <a:gd name="T6" fmla="*/ 0 w 21"/>
                <a:gd name="T7" fmla="*/ 9 h 30"/>
                <a:gd name="T8" fmla="*/ 11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1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1" y="26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2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ļîḑe"/>
            <p:cNvSpPr/>
            <p:nvPr/>
          </p:nvSpPr>
          <p:spPr bwMode="auto">
            <a:xfrm>
              <a:off x="7251700" y="2992438"/>
              <a:ext cx="58738" cy="66675"/>
            </a:xfrm>
            <a:custGeom>
              <a:avLst/>
              <a:gdLst>
                <a:gd name="T0" fmla="*/ 11 w 23"/>
                <a:gd name="T1" fmla="*/ 1 h 26"/>
                <a:gd name="T2" fmla="*/ 20 w 23"/>
                <a:gd name="T3" fmla="*/ 12 h 26"/>
                <a:gd name="T4" fmla="*/ 17 w 23"/>
                <a:gd name="T5" fmla="*/ 26 h 26"/>
                <a:gd name="T6" fmla="*/ 11 w 23"/>
                <a:gd name="T7" fmla="*/ 25 h 26"/>
                <a:gd name="T8" fmla="*/ 2 w 23"/>
                <a:gd name="T9" fmla="*/ 14 h 26"/>
                <a:gd name="T10" fmla="*/ 6 w 23"/>
                <a:gd name="T11" fmla="*/ 0 h 26"/>
                <a:gd name="T12" fmla="*/ 11 w 23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6">
                  <a:moveTo>
                    <a:pt x="11" y="1"/>
                  </a:moveTo>
                  <a:cubicBezTo>
                    <a:pt x="15" y="3"/>
                    <a:pt x="18" y="7"/>
                    <a:pt x="20" y="12"/>
                  </a:cubicBezTo>
                  <a:cubicBezTo>
                    <a:pt x="23" y="20"/>
                    <a:pt x="21" y="26"/>
                    <a:pt x="17" y="26"/>
                  </a:cubicBezTo>
                  <a:cubicBezTo>
                    <a:pt x="15" y="26"/>
                    <a:pt x="13" y="26"/>
                    <a:pt x="11" y="25"/>
                  </a:cubicBezTo>
                  <a:cubicBezTo>
                    <a:pt x="8" y="23"/>
                    <a:pt x="4" y="19"/>
                    <a:pt x="2" y="14"/>
                  </a:cubicBezTo>
                  <a:cubicBezTo>
                    <a:pt x="0" y="6"/>
                    <a:pt x="1" y="0"/>
                    <a:pt x="6" y="0"/>
                  </a:cubicBezTo>
                  <a:cubicBezTo>
                    <a:pt x="8" y="0"/>
                    <a:pt x="10" y="0"/>
                    <a:pt x="11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ḻïdê"/>
            <p:cNvSpPr/>
            <p:nvPr/>
          </p:nvSpPr>
          <p:spPr bwMode="auto">
            <a:xfrm>
              <a:off x="7688263" y="2954338"/>
              <a:ext cx="58738" cy="68263"/>
            </a:xfrm>
            <a:custGeom>
              <a:avLst/>
              <a:gdLst>
                <a:gd name="T0" fmla="*/ 12 w 23"/>
                <a:gd name="T1" fmla="*/ 1 h 27"/>
                <a:gd name="T2" fmla="*/ 20 w 23"/>
                <a:gd name="T3" fmla="*/ 13 h 27"/>
                <a:gd name="T4" fmla="*/ 17 w 23"/>
                <a:gd name="T5" fmla="*/ 26 h 27"/>
                <a:gd name="T6" fmla="*/ 11 w 23"/>
                <a:gd name="T7" fmla="*/ 25 h 27"/>
                <a:gd name="T8" fmla="*/ 3 w 23"/>
                <a:gd name="T9" fmla="*/ 14 h 27"/>
                <a:gd name="T10" fmla="*/ 6 w 23"/>
                <a:gd name="T11" fmla="*/ 0 h 27"/>
                <a:gd name="T12" fmla="*/ 12 w 23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7">
                  <a:moveTo>
                    <a:pt x="12" y="1"/>
                  </a:moveTo>
                  <a:cubicBezTo>
                    <a:pt x="15" y="4"/>
                    <a:pt x="19" y="8"/>
                    <a:pt x="20" y="13"/>
                  </a:cubicBezTo>
                  <a:cubicBezTo>
                    <a:pt x="23" y="20"/>
                    <a:pt x="22" y="26"/>
                    <a:pt x="17" y="26"/>
                  </a:cubicBezTo>
                  <a:cubicBezTo>
                    <a:pt x="15" y="27"/>
                    <a:pt x="13" y="26"/>
                    <a:pt x="11" y="25"/>
                  </a:cubicBezTo>
                  <a:cubicBezTo>
                    <a:pt x="8" y="23"/>
                    <a:pt x="4" y="19"/>
                    <a:pt x="3" y="14"/>
                  </a:cubicBezTo>
                  <a:cubicBezTo>
                    <a:pt x="0" y="7"/>
                    <a:pt x="1" y="1"/>
                    <a:pt x="6" y="0"/>
                  </a:cubicBezTo>
                  <a:cubicBezTo>
                    <a:pt x="8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ŝ1îḓé"/>
            <p:cNvSpPr/>
            <p:nvPr/>
          </p:nvSpPr>
          <p:spPr bwMode="auto">
            <a:xfrm>
              <a:off x="7343775" y="3148013"/>
              <a:ext cx="58738" cy="71438"/>
            </a:xfrm>
            <a:custGeom>
              <a:avLst/>
              <a:gdLst>
                <a:gd name="T0" fmla="*/ 11 w 23"/>
                <a:gd name="T1" fmla="*/ 2 h 28"/>
                <a:gd name="T2" fmla="*/ 17 w 23"/>
                <a:gd name="T3" fmla="*/ 7 h 28"/>
                <a:gd name="T4" fmla="*/ 20 w 23"/>
                <a:gd name="T5" fmla="*/ 25 h 28"/>
                <a:gd name="T6" fmla="*/ 11 w 23"/>
                <a:gd name="T7" fmla="*/ 26 h 28"/>
                <a:gd name="T8" fmla="*/ 6 w 23"/>
                <a:gd name="T9" fmla="*/ 22 h 28"/>
                <a:gd name="T10" fmla="*/ 2 w 23"/>
                <a:gd name="T11" fmla="*/ 3 h 28"/>
                <a:gd name="T12" fmla="*/ 11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1" y="2"/>
                  </a:moveTo>
                  <a:cubicBezTo>
                    <a:pt x="13" y="4"/>
                    <a:pt x="15" y="5"/>
                    <a:pt x="17" y="7"/>
                  </a:cubicBezTo>
                  <a:cubicBezTo>
                    <a:pt x="21" y="13"/>
                    <a:pt x="23" y="21"/>
                    <a:pt x="20" y="25"/>
                  </a:cubicBezTo>
                  <a:cubicBezTo>
                    <a:pt x="18" y="28"/>
                    <a:pt x="15" y="28"/>
                    <a:pt x="11" y="26"/>
                  </a:cubicBezTo>
                  <a:cubicBezTo>
                    <a:pt x="10" y="25"/>
                    <a:pt x="8" y="24"/>
                    <a:pt x="6" y="22"/>
                  </a:cubicBezTo>
                  <a:cubicBezTo>
                    <a:pt x="1" y="15"/>
                    <a:pt x="0" y="7"/>
                    <a:pt x="2" y="3"/>
                  </a:cubicBezTo>
                  <a:cubicBezTo>
                    <a:pt x="4" y="1"/>
                    <a:pt x="8" y="0"/>
                    <a:pt x="11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ṣḻíḋé"/>
            <p:cNvSpPr/>
            <p:nvPr/>
          </p:nvSpPr>
          <p:spPr bwMode="auto">
            <a:xfrm>
              <a:off x="7596188" y="2794001"/>
              <a:ext cx="58738" cy="71438"/>
            </a:xfrm>
            <a:custGeom>
              <a:avLst/>
              <a:gdLst>
                <a:gd name="T0" fmla="*/ 12 w 23"/>
                <a:gd name="T1" fmla="*/ 2 h 28"/>
                <a:gd name="T2" fmla="*/ 17 w 23"/>
                <a:gd name="T3" fmla="*/ 7 h 28"/>
                <a:gd name="T4" fmla="*/ 20 w 23"/>
                <a:gd name="T5" fmla="*/ 25 h 28"/>
                <a:gd name="T6" fmla="*/ 11 w 23"/>
                <a:gd name="T7" fmla="*/ 26 h 28"/>
                <a:gd name="T8" fmla="*/ 6 w 23"/>
                <a:gd name="T9" fmla="*/ 21 h 28"/>
                <a:gd name="T10" fmla="*/ 3 w 23"/>
                <a:gd name="T11" fmla="*/ 3 h 28"/>
                <a:gd name="T12" fmla="*/ 12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2" y="2"/>
                  </a:moveTo>
                  <a:cubicBezTo>
                    <a:pt x="13" y="3"/>
                    <a:pt x="15" y="5"/>
                    <a:pt x="17" y="7"/>
                  </a:cubicBezTo>
                  <a:cubicBezTo>
                    <a:pt x="22" y="13"/>
                    <a:pt x="23" y="21"/>
                    <a:pt x="20" y="25"/>
                  </a:cubicBezTo>
                  <a:cubicBezTo>
                    <a:pt x="18" y="28"/>
                    <a:pt x="15" y="28"/>
                    <a:pt x="11" y="26"/>
                  </a:cubicBezTo>
                  <a:cubicBezTo>
                    <a:pt x="10" y="25"/>
                    <a:pt x="8" y="23"/>
                    <a:pt x="6" y="21"/>
                  </a:cubicBezTo>
                  <a:cubicBezTo>
                    <a:pt x="1" y="15"/>
                    <a:pt x="0" y="7"/>
                    <a:pt x="3" y="3"/>
                  </a:cubicBezTo>
                  <a:cubicBezTo>
                    <a:pt x="5" y="0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ṥlîḍê"/>
            <p:cNvSpPr/>
            <p:nvPr/>
          </p:nvSpPr>
          <p:spPr bwMode="auto">
            <a:xfrm>
              <a:off x="7456488" y="2805113"/>
              <a:ext cx="50800" cy="179388"/>
            </a:xfrm>
            <a:custGeom>
              <a:avLst/>
              <a:gdLst>
                <a:gd name="T0" fmla="*/ 20 w 20"/>
                <a:gd name="T1" fmla="*/ 11 h 71"/>
                <a:gd name="T2" fmla="*/ 20 w 20"/>
                <a:gd name="T3" fmla="*/ 10 h 71"/>
                <a:gd name="T4" fmla="*/ 20 w 20"/>
                <a:gd name="T5" fmla="*/ 10 h 71"/>
                <a:gd name="T6" fmla="*/ 20 w 20"/>
                <a:gd name="T7" fmla="*/ 9 h 71"/>
                <a:gd name="T8" fmla="*/ 19 w 20"/>
                <a:gd name="T9" fmla="*/ 9 h 71"/>
                <a:gd name="T10" fmla="*/ 19 w 20"/>
                <a:gd name="T11" fmla="*/ 8 h 71"/>
                <a:gd name="T12" fmla="*/ 19 w 20"/>
                <a:gd name="T13" fmla="*/ 8 h 71"/>
                <a:gd name="T14" fmla="*/ 19 w 20"/>
                <a:gd name="T15" fmla="*/ 7 h 71"/>
                <a:gd name="T16" fmla="*/ 19 w 20"/>
                <a:gd name="T17" fmla="*/ 7 h 71"/>
                <a:gd name="T18" fmla="*/ 19 w 20"/>
                <a:gd name="T19" fmla="*/ 7 h 71"/>
                <a:gd name="T20" fmla="*/ 19 w 20"/>
                <a:gd name="T21" fmla="*/ 6 h 71"/>
                <a:gd name="T22" fmla="*/ 18 w 20"/>
                <a:gd name="T23" fmla="*/ 5 h 71"/>
                <a:gd name="T24" fmla="*/ 18 w 20"/>
                <a:gd name="T25" fmla="*/ 5 h 71"/>
                <a:gd name="T26" fmla="*/ 17 w 20"/>
                <a:gd name="T27" fmla="*/ 4 h 71"/>
                <a:gd name="T28" fmla="*/ 17 w 20"/>
                <a:gd name="T29" fmla="*/ 4 h 71"/>
                <a:gd name="T30" fmla="*/ 17 w 20"/>
                <a:gd name="T31" fmla="*/ 3 h 71"/>
                <a:gd name="T32" fmla="*/ 16 w 20"/>
                <a:gd name="T33" fmla="*/ 3 h 71"/>
                <a:gd name="T34" fmla="*/ 16 w 20"/>
                <a:gd name="T35" fmla="*/ 2 h 71"/>
                <a:gd name="T36" fmla="*/ 16 w 20"/>
                <a:gd name="T37" fmla="*/ 2 h 71"/>
                <a:gd name="T38" fmla="*/ 15 w 20"/>
                <a:gd name="T39" fmla="*/ 2 h 71"/>
                <a:gd name="T40" fmla="*/ 15 w 20"/>
                <a:gd name="T41" fmla="*/ 1 h 71"/>
                <a:gd name="T42" fmla="*/ 15 w 20"/>
                <a:gd name="T43" fmla="*/ 1 h 71"/>
                <a:gd name="T44" fmla="*/ 14 w 20"/>
                <a:gd name="T45" fmla="*/ 1 h 71"/>
                <a:gd name="T46" fmla="*/ 14 w 20"/>
                <a:gd name="T47" fmla="*/ 0 h 71"/>
                <a:gd name="T48" fmla="*/ 13 w 20"/>
                <a:gd name="T49" fmla="*/ 0 h 71"/>
                <a:gd name="T50" fmla="*/ 13 w 20"/>
                <a:gd name="T51" fmla="*/ 0 h 71"/>
                <a:gd name="T52" fmla="*/ 12 w 20"/>
                <a:gd name="T53" fmla="*/ 0 h 71"/>
                <a:gd name="T54" fmla="*/ 12 w 20"/>
                <a:gd name="T55" fmla="*/ 0 h 71"/>
                <a:gd name="T56" fmla="*/ 12 w 20"/>
                <a:gd name="T57" fmla="*/ 0 h 71"/>
                <a:gd name="T58" fmla="*/ 11 w 20"/>
                <a:gd name="T59" fmla="*/ 0 h 71"/>
                <a:gd name="T60" fmla="*/ 11 w 20"/>
                <a:gd name="T61" fmla="*/ 0 h 71"/>
                <a:gd name="T62" fmla="*/ 11 w 20"/>
                <a:gd name="T63" fmla="*/ 0 h 71"/>
                <a:gd name="T64" fmla="*/ 10 w 20"/>
                <a:gd name="T65" fmla="*/ 0 h 71"/>
                <a:gd name="T66" fmla="*/ 10 w 20"/>
                <a:gd name="T67" fmla="*/ 0 h 71"/>
                <a:gd name="T68" fmla="*/ 9 w 20"/>
                <a:gd name="T69" fmla="*/ 0 h 71"/>
                <a:gd name="T70" fmla="*/ 1 w 20"/>
                <a:gd name="T71" fmla="*/ 5 h 71"/>
                <a:gd name="T72" fmla="*/ 2 w 20"/>
                <a:gd name="T73" fmla="*/ 5 h 71"/>
                <a:gd name="T74" fmla="*/ 3 w 20"/>
                <a:gd name="T75" fmla="*/ 5 h 71"/>
                <a:gd name="T76" fmla="*/ 5 w 20"/>
                <a:gd name="T77" fmla="*/ 6 h 71"/>
                <a:gd name="T78" fmla="*/ 6 w 20"/>
                <a:gd name="T79" fmla="*/ 7 h 71"/>
                <a:gd name="T80" fmla="*/ 7 w 20"/>
                <a:gd name="T81" fmla="*/ 8 h 71"/>
                <a:gd name="T82" fmla="*/ 8 w 20"/>
                <a:gd name="T83" fmla="*/ 9 h 71"/>
                <a:gd name="T84" fmla="*/ 9 w 20"/>
                <a:gd name="T85" fmla="*/ 10 h 71"/>
                <a:gd name="T86" fmla="*/ 10 w 20"/>
                <a:gd name="T87" fmla="*/ 12 h 71"/>
                <a:gd name="T88" fmla="*/ 10 w 20"/>
                <a:gd name="T89" fmla="*/ 13 h 71"/>
                <a:gd name="T90" fmla="*/ 11 w 20"/>
                <a:gd name="T91" fmla="*/ 15 h 71"/>
                <a:gd name="T92" fmla="*/ 11 w 20"/>
                <a:gd name="T93" fmla="*/ 67 h 71"/>
                <a:gd name="T94" fmla="*/ 11 w 20"/>
                <a:gd name="T95" fmla="*/ 68 h 71"/>
                <a:gd name="T96" fmla="*/ 10 w 20"/>
                <a:gd name="T97" fmla="*/ 70 h 71"/>
                <a:gd name="T98" fmla="*/ 9 w 20"/>
                <a:gd name="T99" fmla="*/ 71 h 71"/>
                <a:gd name="T100" fmla="*/ 9 w 20"/>
                <a:gd name="T101" fmla="*/ 71 h 71"/>
                <a:gd name="T102" fmla="*/ 19 w 20"/>
                <a:gd name="T103" fmla="*/ 65 h 71"/>
                <a:gd name="T104" fmla="*/ 19 w 20"/>
                <a:gd name="T105" fmla="*/ 64 h 71"/>
                <a:gd name="T106" fmla="*/ 19 w 20"/>
                <a:gd name="T107" fmla="*/ 64 h 71"/>
                <a:gd name="T108" fmla="*/ 19 w 20"/>
                <a:gd name="T109" fmla="*/ 64 h 71"/>
                <a:gd name="T110" fmla="*/ 20 w 20"/>
                <a:gd name="T111" fmla="*/ 63 h 71"/>
                <a:gd name="T112" fmla="*/ 20 w 20"/>
                <a:gd name="T113" fmla="*/ 63 h 71"/>
                <a:gd name="T114" fmla="*/ 20 w 20"/>
                <a:gd name="T115" fmla="*/ 62 h 71"/>
                <a:gd name="T116" fmla="*/ 20 w 20"/>
                <a:gd name="T117" fmla="*/ 62 h 71"/>
                <a:gd name="T118" fmla="*/ 20 w 20"/>
                <a:gd name="T11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" h="71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6"/>
                    <a:pt x="18" y="6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6"/>
                    <a:pt x="5" y="6"/>
                  </a:cubicBezTo>
                  <a:cubicBezTo>
                    <a:pt x="5" y="6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9"/>
                    <a:pt x="10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71"/>
                    <a:pt x="9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lose/>
                </a:path>
              </a:pathLst>
            </a:custGeom>
            <a:solidFill>
              <a:srgbClr val="02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şḷíďê"/>
            <p:cNvSpPr/>
            <p:nvPr/>
          </p:nvSpPr>
          <p:spPr bwMode="auto">
            <a:xfrm>
              <a:off x="7443788" y="2944813"/>
              <a:ext cx="84138" cy="114300"/>
            </a:xfrm>
            <a:custGeom>
              <a:avLst/>
              <a:gdLst>
                <a:gd name="T0" fmla="*/ 0 w 53"/>
                <a:gd name="T1" fmla="*/ 9 h 72"/>
                <a:gd name="T2" fmla="*/ 17 w 53"/>
                <a:gd name="T3" fmla="*/ 0 h 72"/>
                <a:gd name="T4" fmla="*/ 53 w 53"/>
                <a:gd name="T5" fmla="*/ 62 h 72"/>
                <a:gd name="T6" fmla="*/ 33 w 53"/>
                <a:gd name="T7" fmla="*/ 72 h 72"/>
                <a:gd name="T8" fmla="*/ 0 w 53"/>
                <a:gd name="T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0" y="9"/>
                  </a:moveTo>
                  <a:lnTo>
                    <a:pt x="17" y="0"/>
                  </a:lnTo>
                  <a:lnTo>
                    <a:pt x="53" y="62"/>
                  </a:lnTo>
                  <a:lnTo>
                    <a:pt x="33" y="7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ḻiďe"/>
            <p:cNvSpPr/>
            <p:nvPr/>
          </p:nvSpPr>
          <p:spPr bwMode="auto">
            <a:xfrm>
              <a:off x="7458075" y="2933701"/>
              <a:ext cx="82550" cy="120650"/>
            </a:xfrm>
            <a:custGeom>
              <a:avLst/>
              <a:gdLst>
                <a:gd name="T0" fmla="*/ 16 w 32"/>
                <a:gd name="T1" fmla="*/ 5 h 47"/>
                <a:gd name="T2" fmla="*/ 32 w 32"/>
                <a:gd name="T3" fmla="*/ 33 h 47"/>
                <a:gd name="T4" fmla="*/ 16 w 32"/>
                <a:gd name="T5" fmla="*/ 42 h 47"/>
                <a:gd name="T6" fmla="*/ 0 w 32"/>
                <a:gd name="T7" fmla="*/ 15 h 47"/>
                <a:gd name="T8" fmla="*/ 16 w 32"/>
                <a:gd name="T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16" y="5"/>
                  </a:moveTo>
                  <a:cubicBezTo>
                    <a:pt x="25" y="11"/>
                    <a:pt x="32" y="23"/>
                    <a:pt x="32" y="33"/>
                  </a:cubicBezTo>
                  <a:cubicBezTo>
                    <a:pt x="32" y="43"/>
                    <a:pt x="24" y="47"/>
                    <a:pt x="16" y="42"/>
                  </a:cubicBezTo>
                  <a:cubicBezTo>
                    <a:pt x="7" y="37"/>
                    <a:pt x="0" y="25"/>
                    <a:pt x="0" y="15"/>
                  </a:cubicBezTo>
                  <a:cubicBezTo>
                    <a:pt x="0" y="4"/>
                    <a:pt x="7" y="0"/>
                    <a:pt x="16" y="5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ľíḑé"/>
            <p:cNvSpPr/>
            <p:nvPr/>
          </p:nvSpPr>
          <p:spPr bwMode="auto">
            <a:xfrm>
              <a:off x="7431088" y="2949576"/>
              <a:ext cx="80963" cy="119063"/>
            </a:xfrm>
            <a:custGeom>
              <a:avLst/>
              <a:gdLst>
                <a:gd name="T0" fmla="*/ 16 w 32"/>
                <a:gd name="T1" fmla="*/ 5 h 47"/>
                <a:gd name="T2" fmla="*/ 32 w 32"/>
                <a:gd name="T3" fmla="*/ 33 h 47"/>
                <a:gd name="T4" fmla="*/ 16 w 32"/>
                <a:gd name="T5" fmla="*/ 42 h 47"/>
                <a:gd name="T6" fmla="*/ 0 w 32"/>
                <a:gd name="T7" fmla="*/ 14 h 47"/>
                <a:gd name="T8" fmla="*/ 16 w 32"/>
                <a:gd name="T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16" y="5"/>
                  </a:moveTo>
                  <a:cubicBezTo>
                    <a:pt x="25" y="10"/>
                    <a:pt x="32" y="23"/>
                    <a:pt x="32" y="33"/>
                  </a:cubicBezTo>
                  <a:cubicBezTo>
                    <a:pt x="32" y="43"/>
                    <a:pt x="25" y="47"/>
                    <a:pt x="16" y="42"/>
                  </a:cubicBezTo>
                  <a:cubicBezTo>
                    <a:pt x="7" y="37"/>
                    <a:pt x="0" y="24"/>
                    <a:pt x="0" y="14"/>
                  </a:cubicBezTo>
                  <a:cubicBezTo>
                    <a:pt x="0" y="4"/>
                    <a:pt x="7" y="0"/>
                    <a:pt x="16" y="5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ṡ1íďé"/>
            <p:cNvSpPr/>
            <p:nvPr/>
          </p:nvSpPr>
          <p:spPr bwMode="auto">
            <a:xfrm>
              <a:off x="7456488" y="2987676"/>
              <a:ext cx="30163" cy="42863"/>
            </a:xfrm>
            <a:custGeom>
              <a:avLst/>
              <a:gdLst>
                <a:gd name="T0" fmla="*/ 6 w 12"/>
                <a:gd name="T1" fmla="*/ 1 h 17"/>
                <a:gd name="T2" fmla="*/ 12 w 12"/>
                <a:gd name="T3" fmla="*/ 12 h 17"/>
                <a:gd name="T4" fmla="*/ 6 w 12"/>
                <a:gd name="T5" fmla="*/ 16 h 17"/>
                <a:gd name="T6" fmla="*/ 0 w 12"/>
                <a:gd name="T7" fmla="*/ 5 h 17"/>
                <a:gd name="T8" fmla="*/ 6 w 12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6" y="1"/>
                  </a:moveTo>
                  <a:cubicBezTo>
                    <a:pt x="9" y="3"/>
                    <a:pt x="12" y="8"/>
                    <a:pt x="12" y="12"/>
                  </a:cubicBezTo>
                  <a:cubicBezTo>
                    <a:pt x="12" y="16"/>
                    <a:pt x="9" y="17"/>
                    <a:pt x="6" y="16"/>
                  </a:cubicBezTo>
                  <a:cubicBezTo>
                    <a:pt x="2" y="14"/>
                    <a:pt x="0" y="9"/>
                    <a:pt x="0" y="5"/>
                  </a:cubicBezTo>
                  <a:cubicBezTo>
                    <a:pt x="0" y="1"/>
                    <a:pt x="2" y="0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ļïḋe"/>
            <p:cNvSpPr/>
            <p:nvPr/>
          </p:nvSpPr>
          <p:spPr bwMode="auto">
            <a:xfrm>
              <a:off x="7451725" y="2814638"/>
              <a:ext cx="31750" cy="176213"/>
            </a:xfrm>
            <a:custGeom>
              <a:avLst/>
              <a:gdLst>
                <a:gd name="T0" fmla="*/ 7 w 13"/>
                <a:gd name="T1" fmla="*/ 2 h 69"/>
                <a:gd name="T2" fmla="*/ 13 w 13"/>
                <a:gd name="T3" fmla="*/ 13 h 69"/>
                <a:gd name="T4" fmla="*/ 13 w 13"/>
                <a:gd name="T5" fmla="*/ 63 h 69"/>
                <a:gd name="T6" fmla="*/ 6 w 13"/>
                <a:gd name="T7" fmla="*/ 67 h 69"/>
                <a:gd name="T8" fmla="*/ 0 w 13"/>
                <a:gd name="T9" fmla="*/ 56 h 69"/>
                <a:gd name="T10" fmla="*/ 0 w 13"/>
                <a:gd name="T11" fmla="*/ 5 h 69"/>
                <a:gd name="T12" fmla="*/ 7 w 13"/>
                <a:gd name="T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9">
                  <a:moveTo>
                    <a:pt x="7" y="2"/>
                  </a:moveTo>
                  <a:cubicBezTo>
                    <a:pt x="10" y="4"/>
                    <a:pt x="13" y="9"/>
                    <a:pt x="13" y="1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7"/>
                    <a:pt x="10" y="69"/>
                    <a:pt x="6" y="67"/>
                  </a:cubicBezTo>
                  <a:cubicBezTo>
                    <a:pt x="3" y="65"/>
                    <a:pt x="0" y="60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3" y="0"/>
                    <a:pt x="7" y="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ṡļïḋe"/>
            <p:cNvSpPr/>
            <p:nvPr/>
          </p:nvSpPr>
          <p:spPr bwMode="auto">
            <a:xfrm>
              <a:off x="5853113" y="4826001"/>
              <a:ext cx="820738" cy="476250"/>
            </a:xfrm>
            <a:custGeom>
              <a:avLst/>
              <a:gdLst>
                <a:gd name="T0" fmla="*/ 443 w 517"/>
                <a:gd name="T1" fmla="*/ 108 h 300"/>
                <a:gd name="T2" fmla="*/ 257 w 517"/>
                <a:gd name="T3" fmla="*/ 0 h 300"/>
                <a:gd name="T4" fmla="*/ 0 w 517"/>
                <a:gd name="T5" fmla="*/ 149 h 300"/>
                <a:gd name="T6" fmla="*/ 259 w 517"/>
                <a:gd name="T7" fmla="*/ 300 h 300"/>
                <a:gd name="T8" fmla="*/ 443 w 517"/>
                <a:gd name="T9" fmla="*/ 192 h 300"/>
                <a:gd name="T10" fmla="*/ 517 w 517"/>
                <a:gd name="T11" fmla="*/ 149 h 300"/>
                <a:gd name="T12" fmla="*/ 443 w 517"/>
                <a:gd name="T13" fmla="*/ 10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300">
                  <a:moveTo>
                    <a:pt x="443" y="108"/>
                  </a:moveTo>
                  <a:lnTo>
                    <a:pt x="257" y="0"/>
                  </a:lnTo>
                  <a:lnTo>
                    <a:pt x="0" y="149"/>
                  </a:lnTo>
                  <a:lnTo>
                    <a:pt x="259" y="300"/>
                  </a:lnTo>
                  <a:lnTo>
                    <a:pt x="443" y="192"/>
                  </a:lnTo>
                  <a:lnTo>
                    <a:pt x="517" y="149"/>
                  </a:lnTo>
                  <a:lnTo>
                    <a:pt x="443" y="10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$ḷiḍè"/>
            <p:cNvSpPr/>
            <p:nvPr/>
          </p:nvSpPr>
          <p:spPr bwMode="auto">
            <a:xfrm>
              <a:off x="6264275" y="5062538"/>
              <a:ext cx="409575" cy="430213"/>
            </a:xfrm>
            <a:custGeom>
              <a:avLst/>
              <a:gdLst>
                <a:gd name="T0" fmla="*/ 258 w 258"/>
                <a:gd name="T1" fmla="*/ 0 h 271"/>
                <a:gd name="T2" fmla="*/ 258 w 258"/>
                <a:gd name="T3" fmla="*/ 120 h 271"/>
                <a:gd name="T4" fmla="*/ 0 w 258"/>
                <a:gd name="T5" fmla="*/ 271 h 271"/>
                <a:gd name="T6" fmla="*/ 0 w 258"/>
                <a:gd name="T7" fmla="*/ 151 h 271"/>
                <a:gd name="T8" fmla="*/ 258 w 258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71">
                  <a:moveTo>
                    <a:pt x="258" y="0"/>
                  </a:moveTo>
                  <a:lnTo>
                    <a:pt x="258" y="120"/>
                  </a:lnTo>
                  <a:lnTo>
                    <a:pt x="0" y="271"/>
                  </a:lnTo>
                  <a:lnTo>
                    <a:pt x="0" y="15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sḷïdê"/>
            <p:cNvSpPr/>
            <p:nvPr/>
          </p:nvSpPr>
          <p:spPr bwMode="auto">
            <a:xfrm>
              <a:off x="5851525" y="5062538"/>
              <a:ext cx="412750" cy="430213"/>
            </a:xfrm>
            <a:custGeom>
              <a:avLst/>
              <a:gdLst>
                <a:gd name="T0" fmla="*/ 260 w 260"/>
                <a:gd name="T1" fmla="*/ 151 h 271"/>
                <a:gd name="T2" fmla="*/ 260 w 260"/>
                <a:gd name="T3" fmla="*/ 271 h 271"/>
                <a:gd name="T4" fmla="*/ 0 w 260"/>
                <a:gd name="T5" fmla="*/ 120 h 271"/>
                <a:gd name="T6" fmla="*/ 1 w 260"/>
                <a:gd name="T7" fmla="*/ 0 h 271"/>
                <a:gd name="T8" fmla="*/ 260 w 260"/>
                <a:gd name="T9" fmla="*/ 15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71">
                  <a:moveTo>
                    <a:pt x="260" y="151"/>
                  </a:moveTo>
                  <a:lnTo>
                    <a:pt x="260" y="271"/>
                  </a:lnTo>
                  <a:lnTo>
                    <a:pt x="0" y="120"/>
                  </a:lnTo>
                  <a:lnTo>
                    <a:pt x="1" y="0"/>
                  </a:lnTo>
                  <a:lnTo>
                    <a:pt x="260" y="151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ḻîḍê"/>
            <p:cNvSpPr/>
            <p:nvPr/>
          </p:nvSpPr>
          <p:spPr bwMode="auto">
            <a:xfrm>
              <a:off x="5853113" y="4826001"/>
              <a:ext cx="477838" cy="277813"/>
            </a:xfrm>
            <a:custGeom>
              <a:avLst/>
              <a:gdLst>
                <a:gd name="T0" fmla="*/ 301 w 301"/>
                <a:gd name="T1" fmla="*/ 26 h 175"/>
                <a:gd name="T2" fmla="*/ 257 w 301"/>
                <a:gd name="T3" fmla="*/ 0 h 175"/>
                <a:gd name="T4" fmla="*/ 0 w 301"/>
                <a:gd name="T5" fmla="*/ 149 h 175"/>
                <a:gd name="T6" fmla="*/ 44 w 301"/>
                <a:gd name="T7" fmla="*/ 175 h 175"/>
                <a:gd name="T8" fmla="*/ 301 w 301"/>
                <a:gd name="T9" fmla="*/ 2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75">
                  <a:moveTo>
                    <a:pt x="301" y="26"/>
                  </a:moveTo>
                  <a:lnTo>
                    <a:pt x="257" y="0"/>
                  </a:lnTo>
                  <a:lnTo>
                    <a:pt x="0" y="149"/>
                  </a:lnTo>
                  <a:lnTo>
                    <a:pt x="44" y="175"/>
                  </a:lnTo>
                  <a:lnTo>
                    <a:pt x="301" y="26"/>
                  </a:lnTo>
                  <a:close/>
                </a:path>
              </a:pathLst>
            </a:custGeom>
            <a:solidFill>
              <a:srgbClr val="FFE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ś1iḍê"/>
            <p:cNvSpPr/>
            <p:nvPr/>
          </p:nvSpPr>
          <p:spPr bwMode="auto">
            <a:xfrm>
              <a:off x="4198938" y="4325938"/>
              <a:ext cx="1374775" cy="474663"/>
            </a:xfrm>
            <a:custGeom>
              <a:avLst/>
              <a:gdLst>
                <a:gd name="T0" fmla="*/ 540 w 540"/>
                <a:gd name="T1" fmla="*/ 3 h 187"/>
                <a:gd name="T2" fmla="*/ 539 w 540"/>
                <a:gd name="T3" fmla="*/ 5 h 187"/>
                <a:gd name="T4" fmla="*/ 538 w 540"/>
                <a:gd name="T5" fmla="*/ 7 h 187"/>
                <a:gd name="T6" fmla="*/ 537 w 540"/>
                <a:gd name="T7" fmla="*/ 9 h 187"/>
                <a:gd name="T8" fmla="*/ 535 w 540"/>
                <a:gd name="T9" fmla="*/ 12 h 187"/>
                <a:gd name="T10" fmla="*/ 533 w 540"/>
                <a:gd name="T11" fmla="*/ 14 h 187"/>
                <a:gd name="T12" fmla="*/ 530 w 540"/>
                <a:gd name="T13" fmla="*/ 16 h 187"/>
                <a:gd name="T14" fmla="*/ 266 w 540"/>
                <a:gd name="T15" fmla="*/ 169 h 187"/>
                <a:gd name="T16" fmla="*/ 259 w 540"/>
                <a:gd name="T17" fmla="*/ 173 h 187"/>
                <a:gd name="T18" fmla="*/ 251 w 540"/>
                <a:gd name="T19" fmla="*/ 175 h 187"/>
                <a:gd name="T20" fmla="*/ 245 w 540"/>
                <a:gd name="T21" fmla="*/ 176 h 187"/>
                <a:gd name="T22" fmla="*/ 238 w 540"/>
                <a:gd name="T23" fmla="*/ 176 h 187"/>
                <a:gd name="T24" fmla="*/ 230 w 540"/>
                <a:gd name="T25" fmla="*/ 176 h 187"/>
                <a:gd name="T26" fmla="*/ 223 w 540"/>
                <a:gd name="T27" fmla="*/ 174 h 187"/>
                <a:gd name="T28" fmla="*/ 216 w 540"/>
                <a:gd name="T29" fmla="*/ 172 h 187"/>
                <a:gd name="T30" fmla="*/ 7 w 540"/>
                <a:gd name="T31" fmla="*/ 52 h 187"/>
                <a:gd name="T32" fmla="*/ 0 w 540"/>
                <a:gd name="T33" fmla="*/ 53 h 187"/>
                <a:gd name="T34" fmla="*/ 210 w 540"/>
                <a:gd name="T35" fmla="*/ 181 h 187"/>
                <a:gd name="T36" fmla="*/ 216 w 540"/>
                <a:gd name="T37" fmla="*/ 184 h 187"/>
                <a:gd name="T38" fmla="*/ 221 w 540"/>
                <a:gd name="T39" fmla="*/ 185 h 187"/>
                <a:gd name="T40" fmla="*/ 224 w 540"/>
                <a:gd name="T41" fmla="*/ 186 h 187"/>
                <a:gd name="T42" fmla="*/ 229 w 540"/>
                <a:gd name="T43" fmla="*/ 187 h 187"/>
                <a:gd name="T44" fmla="*/ 231 w 540"/>
                <a:gd name="T45" fmla="*/ 187 h 187"/>
                <a:gd name="T46" fmla="*/ 236 w 540"/>
                <a:gd name="T47" fmla="*/ 187 h 187"/>
                <a:gd name="T48" fmla="*/ 239 w 540"/>
                <a:gd name="T49" fmla="*/ 187 h 187"/>
                <a:gd name="T50" fmla="*/ 245 w 540"/>
                <a:gd name="T51" fmla="*/ 187 h 187"/>
                <a:gd name="T52" fmla="*/ 246 w 540"/>
                <a:gd name="T53" fmla="*/ 187 h 187"/>
                <a:gd name="T54" fmla="*/ 251 w 540"/>
                <a:gd name="T55" fmla="*/ 186 h 187"/>
                <a:gd name="T56" fmla="*/ 257 w 540"/>
                <a:gd name="T57" fmla="*/ 184 h 187"/>
                <a:gd name="T58" fmla="*/ 260 w 540"/>
                <a:gd name="T59" fmla="*/ 183 h 187"/>
                <a:gd name="T60" fmla="*/ 529 w 540"/>
                <a:gd name="T61" fmla="*/ 28 h 187"/>
                <a:gd name="T62" fmla="*/ 530 w 540"/>
                <a:gd name="T63" fmla="*/ 27 h 187"/>
                <a:gd name="T64" fmla="*/ 533 w 540"/>
                <a:gd name="T65" fmla="*/ 25 h 187"/>
                <a:gd name="T66" fmla="*/ 534 w 540"/>
                <a:gd name="T67" fmla="*/ 24 h 187"/>
                <a:gd name="T68" fmla="*/ 536 w 540"/>
                <a:gd name="T69" fmla="*/ 22 h 187"/>
                <a:gd name="T70" fmla="*/ 537 w 540"/>
                <a:gd name="T71" fmla="*/ 21 h 187"/>
                <a:gd name="T72" fmla="*/ 538 w 540"/>
                <a:gd name="T73" fmla="*/ 19 h 187"/>
                <a:gd name="T74" fmla="*/ 539 w 540"/>
                <a:gd name="T75" fmla="*/ 17 h 187"/>
                <a:gd name="T76" fmla="*/ 539 w 540"/>
                <a:gd name="T77" fmla="*/ 16 h 187"/>
                <a:gd name="T78" fmla="*/ 540 w 540"/>
                <a:gd name="T79" fmla="*/ 14 h 187"/>
                <a:gd name="T80" fmla="*/ 540 w 540"/>
                <a:gd name="T81" fmla="*/ 13 h 187"/>
                <a:gd name="T82" fmla="*/ 540 w 540"/>
                <a:gd name="T83" fmla="*/ 12 h 187"/>
                <a:gd name="T84" fmla="*/ 540 w 540"/>
                <a:gd name="T85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187">
                  <a:moveTo>
                    <a:pt x="540" y="2"/>
                  </a:moveTo>
                  <a:cubicBezTo>
                    <a:pt x="540" y="2"/>
                    <a:pt x="540" y="2"/>
                    <a:pt x="540" y="3"/>
                  </a:cubicBezTo>
                  <a:cubicBezTo>
                    <a:pt x="540" y="3"/>
                    <a:pt x="540" y="4"/>
                    <a:pt x="540" y="4"/>
                  </a:cubicBezTo>
                  <a:cubicBezTo>
                    <a:pt x="540" y="4"/>
                    <a:pt x="540" y="5"/>
                    <a:pt x="539" y="5"/>
                  </a:cubicBezTo>
                  <a:cubicBezTo>
                    <a:pt x="539" y="5"/>
                    <a:pt x="539" y="6"/>
                    <a:pt x="539" y="6"/>
                  </a:cubicBezTo>
                  <a:cubicBezTo>
                    <a:pt x="539" y="6"/>
                    <a:pt x="539" y="7"/>
                    <a:pt x="538" y="7"/>
                  </a:cubicBezTo>
                  <a:cubicBezTo>
                    <a:pt x="538" y="8"/>
                    <a:pt x="538" y="8"/>
                    <a:pt x="538" y="8"/>
                  </a:cubicBezTo>
                  <a:cubicBezTo>
                    <a:pt x="538" y="9"/>
                    <a:pt x="537" y="9"/>
                    <a:pt x="537" y="9"/>
                  </a:cubicBezTo>
                  <a:cubicBezTo>
                    <a:pt x="537" y="10"/>
                    <a:pt x="537" y="10"/>
                    <a:pt x="536" y="10"/>
                  </a:cubicBezTo>
                  <a:cubicBezTo>
                    <a:pt x="536" y="11"/>
                    <a:pt x="535" y="11"/>
                    <a:pt x="535" y="12"/>
                  </a:cubicBezTo>
                  <a:cubicBezTo>
                    <a:pt x="535" y="12"/>
                    <a:pt x="534" y="12"/>
                    <a:pt x="534" y="13"/>
                  </a:cubicBezTo>
                  <a:cubicBezTo>
                    <a:pt x="534" y="13"/>
                    <a:pt x="533" y="13"/>
                    <a:pt x="533" y="14"/>
                  </a:cubicBezTo>
                  <a:cubicBezTo>
                    <a:pt x="533" y="14"/>
                    <a:pt x="532" y="14"/>
                    <a:pt x="532" y="15"/>
                  </a:cubicBezTo>
                  <a:cubicBezTo>
                    <a:pt x="531" y="15"/>
                    <a:pt x="531" y="15"/>
                    <a:pt x="530" y="16"/>
                  </a:cubicBezTo>
                  <a:cubicBezTo>
                    <a:pt x="530" y="16"/>
                    <a:pt x="529" y="16"/>
                    <a:pt x="529" y="16"/>
                  </a:cubicBezTo>
                  <a:cubicBezTo>
                    <a:pt x="266" y="169"/>
                    <a:pt x="266" y="169"/>
                    <a:pt x="266" y="169"/>
                  </a:cubicBezTo>
                  <a:cubicBezTo>
                    <a:pt x="264" y="170"/>
                    <a:pt x="262" y="171"/>
                    <a:pt x="260" y="172"/>
                  </a:cubicBezTo>
                  <a:cubicBezTo>
                    <a:pt x="260" y="172"/>
                    <a:pt x="259" y="172"/>
                    <a:pt x="259" y="173"/>
                  </a:cubicBezTo>
                  <a:cubicBezTo>
                    <a:pt x="258" y="173"/>
                    <a:pt x="256" y="173"/>
                    <a:pt x="255" y="174"/>
                  </a:cubicBezTo>
                  <a:cubicBezTo>
                    <a:pt x="254" y="174"/>
                    <a:pt x="252" y="174"/>
                    <a:pt x="251" y="175"/>
                  </a:cubicBezTo>
                  <a:cubicBezTo>
                    <a:pt x="250" y="175"/>
                    <a:pt x="248" y="175"/>
                    <a:pt x="246" y="176"/>
                  </a:cubicBezTo>
                  <a:cubicBezTo>
                    <a:pt x="246" y="176"/>
                    <a:pt x="246" y="176"/>
                    <a:pt x="245" y="176"/>
                  </a:cubicBezTo>
                  <a:cubicBezTo>
                    <a:pt x="243" y="176"/>
                    <a:pt x="241" y="176"/>
                    <a:pt x="239" y="176"/>
                  </a:cubicBezTo>
                  <a:cubicBezTo>
                    <a:pt x="238" y="176"/>
                    <a:pt x="238" y="176"/>
                    <a:pt x="238" y="176"/>
                  </a:cubicBezTo>
                  <a:cubicBezTo>
                    <a:pt x="235" y="176"/>
                    <a:pt x="233" y="176"/>
                    <a:pt x="231" y="176"/>
                  </a:cubicBezTo>
                  <a:cubicBezTo>
                    <a:pt x="231" y="176"/>
                    <a:pt x="230" y="176"/>
                    <a:pt x="230" y="176"/>
                  </a:cubicBezTo>
                  <a:cubicBezTo>
                    <a:pt x="228" y="175"/>
                    <a:pt x="226" y="175"/>
                    <a:pt x="224" y="174"/>
                  </a:cubicBezTo>
                  <a:cubicBezTo>
                    <a:pt x="223" y="174"/>
                    <a:pt x="223" y="174"/>
                    <a:pt x="223" y="174"/>
                  </a:cubicBezTo>
                  <a:cubicBezTo>
                    <a:pt x="221" y="174"/>
                    <a:pt x="219" y="173"/>
                    <a:pt x="217" y="173"/>
                  </a:cubicBezTo>
                  <a:cubicBezTo>
                    <a:pt x="217" y="172"/>
                    <a:pt x="217" y="172"/>
                    <a:pt x="216" y="172"/>
                  </a:cubicBezTo>
                  <a:cubicBezTo>
                    <a:pt x="214" y="171"/>
                    <a:pt x="212" y="170"/>
                    <a:pt x="210" y="169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9"/>
                    <a:pt x="0" y="46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2" y="60"/>
                    <a:pt x="7" y="63"/>
                  </a:cubicBezTo>
                  <a:cubicBezTo>
                    <a:pt x="210" y="181"/>
                    <a:pt x="210" y="181"/>
                    <a:pt x="210" y="181"/>
                  </a:cubicBezTo>
                  <a:cubicBezTo>
                    <a:pt x="212" y="182"/>
                    <a:pt x="214" y="183"/>
                    <a:pt x="216" y="183"/>
                  </a:cubicBezTo>
                  <a:cubicBezTo>
                    <a:pt x="216" y="183"/>
                    <a:pt x="216" y="183"/>
                    <a:pt x="216" y="184"/>
                  </a:cubicBezTo>
                  <a:cubicBezTo>
                    <a:pt x="216" y="184"/>
                    <a:pt x="217" y="184"/>
                    <a:pt x="217" y="184"/>
                  </a:cubicBezTo>
                  <a:cubicBezTo>
                    <a:pt x="218" y="184"/>
                    <a:pt x="219" y="185"/>
                    <a:pt x="221" y="185"/>
                  </a:cubicBezTo>
                  <a:cubicBezTo>
                    <a:pt x="221" y="185"/>
                    <a:pt x="222" y="185"/>
                    <a:pt x="223" y="186"/>
                  </a:cubicBezTo>
                  <a:cubicBezTo>
                    <a:pt x="223" y="186"/>
                    <a:pt x="223" y="186"/>
                    <a:pt x="224" y="186"/>
                  </a:cubicBezTo>
                  <a:cubicBezTo>
                    <a:pt x="224" y="186"/>
                    <a:pt x="224" y="186"/>
                    <a:pt x="225" y="186"/>
                  </a:cubicBezTo>
                  <a:cubicBezTo>
                    <a:pt x="226" y="186"/>
                    <a:pt x="227" y="187"/>
                    <a:pt x="229" y="187"/>
                  </a:cubicBezTo>
                  <a:cubicBezTo>
                    <a:pt x="229" y="187"/>
                    <a:pt x="230" y="187"/>
                    <a:pt x="230" y="187"/>
                  </a:cubicBezTo>
                  <a:cubicBezTo>
                    <a:pt x="230" y="187"/>
                    <a:pt x="231" y="187"/>
                    <a:pt x="231" y="187"/>
                  </a:cubicBezTo>
                  <a:cubicBezTo>
                    <a:pt x="231" y="187"/>
                    <a:pt x="232" y="187"/>
                    <a:pt x="232" y="187"/>
                  </a:cubicBezTo>
                  <a:cubicBezTo>
                    <a:pt x="234" y="187"/>
                    <a:pt x="235" y="187"/>
                    <a:pt x="236" y="187"/>
                  </a:cubicBezTo>
                  <a:cubicBezTo>
                    <a:pt x="237" y="187"/>
                    <a:pt x="237" y="187"/>
                    <a:pt x="237" y="187"/>
                  </a:cubicBezTo>
                  <a:cubicBezTo>
                    <a:pt x="238" y="187"/>
                    <a:pt x="238" y="187"/>
                    <a:pt x="239" y="187"/>
                  </a:cubicBezTo>
                  <a:cubicBezTo>
                    <a:pt x="239" y="187"/>
                    <a:pt x="240" y="187"/>
                    <a:pt x="240" y="187"/>
                  </a:cubicBezTo>
                  <a:cubicBezTo>
                    <a:pt x="242" y="187"/>
                    <a:pt x="243" y="187"/>
                    <a:pt x="245" y="187"/>
                  </a:cubicBezTo>
                  <a:cubicBezTo>
                    <a:pt x="245" y="187"/>
                    <a:pt x="245" y="187"/>
                    <a:pt x="245" y="187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7" y="187"/>
                    <a:pt x="249" y="187"/>
                    <a:pt x="250" y="186"/>
                  </a:cubicBezTo>
                  <a:cubicBezTo>
                    <a:pt x="250" y="186"/>
                    <a:pt x="251" y="186"/>
                    <a:pt x="251" y="186"/>
                  </a:cubicBezTo>
                  <a:cubicBezTo>
                    <a:pt x="252" y="186"/>
                    <a:pt x="254" y="185"/>
                    <a:pt x="255" y="185"/>
                  </a:cubicBezTo>
                  <a:cubicBezTo>
                    <a:pt x="256" y="185"/>
                    <a:pt x="256" y="185"/>
                    <a:pt x="257" y="184"/>
                  </a:cubicBezTo>
                  <a:cubicBezTo>
                    <a:pt x="258" y="184"/>
                    <a:pt x="258" y="184"/>
                    <a:pt x="259" y="184"/>
                  </a:cubicBezTo>
                  <a:cubicBezTo>
                    <a:pt x="259" y="184"/>
                    <a:pt x="260" y="183"/>
                    <a:pt x="260" y="183"/>
                  </a:cubicBezTo>
                  <a:cubicBezTo>
                    <a:pt x="262" y="183"/>
                    <a:pt x="264" y="182"/>
                    <a:pt x="266" y="181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9" y="28"/>
                    <a:pt x="529" y="28"/>
                    <a:pt x="529" y="27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1" y="26"/>
                    <a:pt x="531" y="26"/>
                    <a:pt x="532" y="26"/>
                  </a:cubicBezTo>
                  <a:cubicBezTo>
                    <a:pt x="532" y="26"/>
                    <a:pt x="532" y="25"/>
                    <a:pt x="533" y="25"/>
                  </a:cubicBezTo>
                  <a:cubicBezTo>
                    <a:pt x="533" y="25"/>
                    <a:pt x="534" y="24"/>
                    <a:pt x="534" y="24"/>
                  </a:cubicBezTo>
                  <a:cubicBezTo>
                    <a:pt x="534" y="24"/>
                    <a:pt x="534" y="24"/>
                    <a:pt x="534" y="24"/>
                  </a:cubicBezTo>
                  <a:cubicBezTo>
                    <a:pt x="534" y="24"/>
                    <a:pt x="535" y="23"/>
                    <a:pt x="535" y="23"/>
                  </a:cubicBezTo>
                  <a:cubicBezTo>
                    <a:pt x="535" y="23"/>
                    <a:pt x="536" y="22"/>
                    <a:pt x="536" y="22"/>
                  </a:cubicBezTo>
                  <a:cubicBezTo>
                    <a:pt x="536" y="21"/>
                    <a:pt x="537" y="21"/>
                    <a:pt x="537" y="21"/>
                  </a:cubicBezTo>
                  <a:cubicBezTo>
                    <a:pt x="537" y="21"/>
                    <a:pt x="537" y="21"/>
                    <a:pt x="537" y="21"/>
                  </a:cubicBezTo>
                  <a:cubicBezTo>
                    <a:pt x="537" y="20"/>
                    <a:pt x="538" y="20"/>
                    <a:pt x="538" y="19"/>
                  </a:cubicBezTo>
                  <a:cubicBezTo>
                    <a:pt x="538" y="19"/>
                    <a:pt x="538" y="19"/>
                    <a:pt x="538" y="19"/>
                  </a:cubicBezTo>
                  <a:cubicBezTo>
                    <a:pt x="538" y="19"/>
                    <a:pt x="538" y="19"/>
                    <a:pt x="538" y="19"/>
                  </a:cubicBezTo>
                  <a:cubicBezTo>
                    <a:pt x="539" y="18"/>
                    <a:pt x="539" y="18"/>
                    <a:pt x="539" y="17"/>
                  </a:cubicBezTo>
                  <a:cubicBezTo>
                    <a:pt x="539" y="17"/>
                    <a:pt x="539" y="17"/>
                    <a:pt x="539" y="17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40" y="16"/>
                    <a:pt x="540" y="16"/>
                    <a:pt x="540" y="15"/>
                  </a:cubicBezTo>
                  <a:cubicBezTo>
                    <a:pt x="540" y="15"/>
                    <a:pt x="540" y="15"/>
                    <a:pt x="540" y="14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40" y="14"/>
                    <a:pt x="540" y="13"/>
                    <a:pt x="540" y="13"/>
                  </a:cubicBezTo>
                  <a:cubicBezTo>
                    <a:pt x="540" y="13"/>
                    <a:pt x="540" y="12"/>
                    <a:pt x="540" y="12"/>
                  </a:cubicBezTo>
                  <a:cubicBezTo>
                    <a:pt x="540" y="12"/>
                    <a:pt x="540" y="12"/>
                    <a:pt x="540" y="12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0" y="1"/>
                    <a:pt x="540" y="1"/>
                    <a:pt x="540" y="2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ṡ1ïḋé"/>
            <p:cNvSpPr/>
            <p:nvPr/>
          </p:nvSpPr>
          <p:spPr bwMode="auto">
            <a:xfrm>
              <a:off x="4191000" y="3975101"/>
              <a:ext cx="1392238" cy="803275"/>
            </a:xfrm>
            <a:custGeom>
              <a:avLst/>
              <a:gdLst>
                <a:gd name="T0" fmla="*/ 532 w 547"/>
                <a:gd name="T1" fmla="*/ 122 h 316"/>
                <a:gd name="T2" fmla="*/ 329 w 547"/>
                <a:gd name="T3" fmla="*/ 6 h 316"/>
                <a:gd name="T4" fmla="*/ 294 w 547"/>
                <a:gd name="T5" fmla="*/ 6 h 316"/>
                <a:gd name="T6" fmla="*/ 10 w 547"/>
                <a:gd name="T7" fmla="*/ 170 h 316"/>
                <a:gd name="T8" fmla="*/ 10 w 547"/>
                <a:gd name="T9" fmla="*/ 190 h 316"/>
                <a:gd name="T10" fmla="*/ 213 w 547"/>
                <a:gd name="T11" fmla="*/ 307 h 316"/>
                <a:gd name="T12" fmla="*/ 269 w 547"/>
                <a:gd name="T13" fmla="*/ 307 h 316"/>
                <a:gd name="T14" fmla="*/ 532 w 547"/>
                <a:gd name="T15" fmla="*/ 154 h 316"/>
                <a:gd name="T16" fmla="*/ 532 w 547"/>
                <a:gd name="T17" fmla="*/ 12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316">
                  <a:moveTo>
                    <a:pt x="532" y="122"/>
                  </a:moveTo>
                  <a:cubicBezTo>
                    <a:pt x="329" y="6"/>
                    <a:pt x="329" y="6"/>
                    <a:pt x="329" y="6"/>
                  </a:cubicBezTo>
                  <a:cubicBezTo>
                    <a:pt x="319" y="0"/>
                    <a:pt x="304" y="0"/>
                    <a:pt x="294" y="6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0" y="175"/>
                    <a:pt x="0" y="184"/>
                    <a:pt x="10" y="190"/>
                  </a:cubicBezTo>
                  <a:cubicBezTo>
                    <a:pt x="213" y="307"/>
                    <a:pt x="213" y="307"/>
                    <a:pt x="213" y="307"/>
                  </a:cubicBezTo>
                  <a:cubicBezTo>
                    <a:pt x="229" y="316"/>
                    <a:pt x="253" y="316"/>
                    <a:pt x="269" y="307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47" y="146"/>
                    <a:pt x="547" y="131"/>
                    <a:pt x="532" y="12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ślíḋè"/>
            <p:cNvSpPr/>
            <p:nvPr/>
          </p:nvSpPr>
          <p:spPr bwMode="auto">
            <a:xfrm>
              <a:off x="4289425" y="3959226"/>
              <a:ext cx="1335088" cy="773113"/>
            </a:xfrm>
            <a:custGeom>
              <a:avLst/>
              <a:gdLst>
                <a:gd name="T0" fmla="*/ 841 w 841"/>
                <a:gd name="T1" fmla="*/ 213 h 487"/>
                <a:gd name="T2" fmla="*/ 369 w 841"/>
                <a:gd name="T3" fmla="*/ 487 h 487"/>
                <a:gd name="T4" fmla="*/ 0 w 841"/>
                <a:gd name="T5" fmla="*/ 274 h 487"/>
                <a:gd name="T6" fmla="*/ 472 w 841"/>
                <a:gd name="T7" fmla="*/ 0 h 487"/>
                <a:gd name="T8" fmla="*/ 841 w 841"/>
                <a:gd name="T9" fmla="*/ 21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487">
                  <a:moveTo>
                    <a:pt x="841" y="213"/>
                  </a:moveTo>
                  <a:lnTo>
                    <a:pt x="369" y="487"/>
                  </a:lnTo>
                  <a:lnTo>
                    <a:pt x="0" y="274"/>
                  </a:lnTo>
                  <a:lnTo>
                    <a:pt x="472" y="0"/>
                  </a:lnTo>
                  <a:lnTo>
                    <a:pt x="841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$ḻïḍê"/>
            <p:cNvSpPr/>
            <p:nvPr/>
          </p:nvSpPr>
          <p:spPr bwMode="auto">
            <a:xfrm>
              <a:off x="4630738" y="4276726"/>
              <a:ext cx="303213" cy="160338"/>
            </a:xfrm>
            <a:custGeom>
              <a:avLst/>
              <a:gdLst>
                <a:gd name="T0" fmla="*/ 191 w 191"/>
                <a:gd name="T1" fmla="*/ 90 h 101"/>
                <a:gd name="T2" fmla="*/ 161 w 191"/>
                <a:gd name="T3" fmla="*/ 101 h 101"/>
                <a:gd name="T4" fmla="*/ 0 w 191"/>
                <a:gd name="T5" fmla="*/ 13 h 101"/>
                <a:gd name="T6" fmla="*/ 31 w 191"/>
                <a:gd name="T7" fmla="*/ 0 h 101"/>
                <a:gd name="T8" fmla="*/ 191 w 191"/>
                <a:gd name="T9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01">
                  <a:moveTo>
                    <a:pt x="191" y="90"/>
                  </a:moveTo>
                  <a:lnTo>
                    <a:pt x="161" y="101"/>
                  </a:lnTo>
                  <a:lnTo>
                    <a:pt x="0" y="13"/>
                  </a:lnTo>
                  <a:lnTo>
                    <a:pt x="31" y="0"/>
                  </a:lnTo>
                  <a:lnTo>
                    <a:pt x="191" y="9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1ïḑè"/>
            <p:cNvSpPr/>
            <p:nvPr/>
          </p:nvSpPr>
          <p:spPr bwMode="auto">
            <a:xfrm>
              <a:off x="4559300" y="4314826"/>
              <a:ext cx="179388" cy="88900"/>
            </a:xfrm>
            <a:custGeom>
              <a:avLst/>
              <a:gdLst>
                <a:gd name="T0" fmla="*/ 113 w 113"/>
                <a:gd name="T1" fmla="*/ 45 h 56"/>
                <a:gd name="T2" fmla="*/ 82 w 113"/>
                <a:gd name="T3" fmla="*/ 56 h 56"/>
                <a:gd name="T4" fmla="*/ 0 w 113"/>
                <a:gd name="T5" fmla="*/ 11 h 56"/>
                <a:gd name="T6" fmla="*/ 32 w 113"/>
                <a:gd name="T7" fmla="*/ 0 h 56"/>
                <a:gd name="T8" fmla="*/ 113 w 113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6">
                  <a:moveTo>
                    <a:pt x="113" y="45"/>
                  </a:moveTo>
                  <a:lnTo>
                    <a:pt x="82" y="56"/>
                  </a:lnTo>
                  <a:lnTo>
                    <a:pt x="0" y="11"/>
                  </a:lnTo>
                  <a:lnTo>
                    <a:pt x="32" y="0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ś1îde"/>
            <p:cNvSpPr/>
            <p:nvPr/>
          </p:nvSpPr>
          <p:spPr bwMode="auto">
            <a:xfrm>
              <a:off x="4487863" y="4351338"/>
              <a:ext cx="255588" cy="136525"/>
            </a:xfrm>
            <a:custGeom>
              <a:avLst/>
              <a:gdLst>
                <a:gd name="T0" fmla="*/ 161 w 161"/>
                <a:gd name="T1" fmla="*/ 73 h 86"/>
                <a:gd name="T2" fmla="*/ 129 w 161"/>
                <a:gd name="T3" fmla="*/ 86 h 86"/>
                <a:gd name="T4" fmla="*/ 0 w 161"/>
                <a:gd name="T5" fmla="*/ 12 h 86"/>
                <a:gd name="T6" fmla="*/ 31 w 161"/>
                <a:gd name="T7" fmla="*/ 0 h 86"/>
                <a:gd name="T8" fmla="*/ 161 w 161"/>
                <a:gd name="T9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86">
                  <a:moveTo>
                    <a:pt x="161" y="73"/>
                  </a:moveTo>
                  <a:lnTo>
                    <a:pt x="129" y="86"/>
                  </a:lnTo>
                  <a:lnTo>
                    <a:pt x="0" y="12"/>
                  </a:lnTo>
                  <a:lnTo>
                    <a:pt x="31" y="0"/>
                  </a:lnTo>
                  <a:lnTo>
                    <a:pt x="16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šḷïḓe"/>
            <p:cNvSpPr/>
            <p:nvPr/>
          </p:nvSpPr>
          <p:spPr bwMode="auto">
            <a:xfrm>
              <a:off x="4706938" y="4208463"/>
              <a:ext cx="147638" cy="80963"/>
            </a:xfrm>
            <a:custGeom>
              <a:avLst/>
              <a:gdLst>
                <a:gd name="T0" fmla="*/ 93 w 93"/>
                <a:gd name="T1" fmla="*/ 24 h 51"/>
                <a:gd name="T2" fmla="*/ 45 w 93"/>
                <a:gd name="T3" fmla="*/ 51 h 51"/>
                <a:gd name="T4" fmla="*/ 0 w 93"/>
                <a:gd name="T5" fmla="*/ 27 h 51"/>
                <a:gd name="T6" fmla="*/ 49 w 93"/>
                <a:gd name="T7" fmla="*/ 0 h 51"/>
                <a:gd name="T8" fmla="*/ 93 w 93"/>
                <a:gd name="T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93" y="24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ḻiḍê"/>
            <p:cNvSpPr/>
            <p:nvPr/>
          </p:nvSpPr>
          <p:spPr bwMode="auto">
            <a:xfrm>
              <a:off x="4802188" y="4264026"/>
              <a:ext cx="149225" cy="80963"/>
            </a:xfrm>
            <a:custGeom>
              <a:avLst/>
              <a:gdLst>
                <a:gd name="T0" fmla="*/ 94 w 94"/>
                <a:gd name="T1" fmla="*/ 26 h 51"/>
                <a:gd name="T2" fmla="*/ 45 w 94"/>
                <a:gd name="T3" fmla="*/ 51 h 51"/>
                <a:gd name="T4" fmla="*/ 0 w 94"/>
                <a:gd name="T5" fmla="*/ 27 h 51"/>
                <a:gd name="T6" fmla="*/ 50 w 94"/>
                <a:gd name="T7" fmla="*/ 0 h 51"/>
                <a:gd name="T8" fmla="*/ 94 w 94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1">
                  <a:moveTo>
                    <a:pt x="94" y="26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50" y="0"/>
                  </a:lnTo>
                  <a:lnTo>
                    <a:pt x="94" y="2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şḻîḑe"/>
            <p:cNvSpPr/>
            <p:nvPr/>
          </p:nvSpPr>
          <p:spPr bwMode="auto">
            <a:xfrm>
              <a:off x="4899025" y="4319588"/>
              <a:ext cx="147638" cy="82550"/>
            </a:xfrm>
            <a:custGeom>
              <a:avLst/>
              <a:gdLst>
                <a:gd name="T0" fmla="*/ 93 w 93"/>
                <a:gd name="T1" fmla="*/ 24 h 52"/>
                <a:gd name="T2" fmla="*/ 45 w 93"/>
                <a:gd name="T3" fmla="*/ 52 h 52"/>
                <a:gd name="T4" fmla="*/ 0 w 93"/>
                <a:gd name="T5" fmla="*/ 26 h 52"/>
                <a:gd name="T6" fmla="*/ 48 w 93"/>
                <a:gd name="T7" fmla="*/ 0 h 52"/>
                <a:gd name="T8" fmla="*/ 93 w 93"/>
                <a:gd name="T9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2">
                  <a:moveTo>
                    <a:pt x="93" y="24"/>
                  </a:moveTo>
                  <a:lnTo>
                    <a:pt x="45" y="52"/>
                  </a:lnTo>
                  <a:lnTo>
                    <a:pt x="0" y="26"/>
                  </a:lnTo>
                  <a:lnTo>
                    <a:pt x="48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şḻiḋe"/>
            <p:cNvSpPr/>
            <p:nvPr/>
          </p:nvSpPr>
          <p:spPr bwMode="auto">
            <a:xfrm>
              <a:off x="4995863" y="4376738"/>
              <a:ext cx="149225" cy="80963"/>
            </a:xfrm>
            <a:custGeom>
              <a:avLst/>
              <a:gdLst>
                <a:gd name="T0" fmla="*/ 94 w 94"/>
                <a:gd name="T1" fmla="*/ 24 h 51"/>
                <a:gd name="T2" fmla="*/ 45 w 94"/>
                <a:gd name="T3" fmla="*/ 51 h 51"/>
                <a:gd name="T4" fmla="*/ 0 w 94"/>
                <a:gd name="T5" fmla="*/ 27 h 51"/>
                <a:gd name="T6" fmla="*/ 49 w 94"/>
                <a:gd name="T7" fmla="*/ 0 h 51"/>
                <a:gd name="T8" fmla="*/ 94 w 94"/>
                <a:gd name="T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1">
                  <a:moveTo>
                    <a:pt x="94" y="24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9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ṩḻïḓê"/>
            <p:cNvSpPr/>
            <p:nvPr/>
          </p:nvSpPr>
          <p:spPr bwMode="auto">
            <a:xfrm>
              <a:off x="4875213" y="4297363"/>
              <a:ext cx="749300" cy="508000"/>
            </a:xfrm>
            <a:custGeom>
              <a:avLst/>
              <a:gdLst>
                <a:gd name="T0" fmla="*/ 472 w 472"/>
                <a:gd name="T1" fmla="*/ 0 h 320"/>
                <a:gd name="T2" fmla="*/ 472 w 472"/>
                <a:gd name="T3" fmla="*/ 46 h 320"/>
                <a:gd name="T4" fmla="*/ 0 w 472"/>
                <a:gd name="T5" fmla="*/ 320 h 320"/>
                <a:gd name="T6" fmla="*/ 0 w 472"/>
                <a:gd name="T7" fmla="*/ 274 h 320"/>
                <a:gd name="T8" fmla="*/ 472 w 472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20">
                  <a:moveTo>
                    <a:pt x="472" y="0"/>
                  </a:moveTo>
                  <a:lnTo>
                    <a:pt x="472" y="46"/>
                  </a:lnTo>
                  <a:lnTo>
                    <a:pt x="0" y="320"/>
                  </a:lnTo>
                  <a:lnTo>
                    <a:pt x="0" y="27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šliḋè"/>
            <p:cNvSpPr/>
            <p:nvPr/>
          </p:nvSpPr>
          <p:spPr bwMode="auto">
            <a:xfrm>
              <a:off x="4289425" y="4394201"/>
              <a:ext cx="585788" cy="411163"/>
            </a:xfrm>
            <a:custGeom>
              <a:avLst/>
              <a:gdLst>
                <a:gd name="T0" fmla="*/ 369 w 369"/>
                <a:gd name="T1" fmla="*/ 213 h 259"/>
                <a:gd name="T2" fmla="*/ 369 w 369"/>
                <a:gd name="T3" fmla="*/ 259 h 259"/>
                <a:gd name="T4" fmla="*/ 0 w 369"/>
                <a:gd name="T5" fmla="*/ 46 h 259"/>
                <a:gd name="T6" fmla="*/ 0 w 369"/>
                <a:gd name="T7" fmla="*/ 0 h 259"/>
                <a:gd name="T8" fmla="*/ 369 w 369"/>
                <a:gd name="T9" fmla="*/ 21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59">
                  <a:moveTo>
                    <a:pt x="369" y="213"/>
                  </a:moveTo>
                  <a:lnTo>
                    <a:pt x="369" y="259"/>
                  </a:lnTo>
                  <a:lnTo>
                    <a:pt x="0" y="46"/>
                  </a:lnTo>
                  <a:lnTo>
                    <a:pt x="0" y="0"/>
                  </a:lnTo>
                  <a:lnTo>
                    <a:pt x="369" y="2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sľïḓè"/>
            <p:cNvSpPr/>
            <p:nvPr/>
          </p:nvSpPr>
          <p:spPr bwMode="auto">
            <a:xfrm>
              <a:off x="4878388" y="4737101"/>
              <a:ext cx="1377950" cy="476250"/>
            </a:xfrm>
            <a:custGeom>
              <a:avLst/>
              <a:gdLst>
                <a:gd name="T0" fmla="*/ 541 w 541"/>
                <a:gd name="T1" fmla="*/ 2 h 187"/>
                <a:gd name="T2" fmla="*/ 540 w 541"/>
                <a:gd name="T3" fmla="*/ 4 h 187"/>
                <a:gd name="T4" fmla="*/ 539 w 541"/>
                <a:gd name="T5" fmla="*/ 7 h 187"/>
                <a:gd name="T6" fmla="*/ 538 w 541"/>
                <a:gd name="T7" fmla="*/ 9 h 187"/>
                <a:gd name="T8" fmla="*/ 536 w 541"/>
                <a:gd name="T9" fmla="*/ 11 h 187"/>
                <a:gd name="T10" fmla="*/ 534 w 541"/>
                <a:gd name="T11" fmla="*/ 13 h 187"/>
                <a:gd name="T12" fmla="*/ 531 w 541"/>
                <a:gd name="T13" fmla="*/ 15 h 187"/>
                <a:gd name="T14" fmla="*/ 267 w 541"/>
                <a:gd name="T15" fmla="*/ 169 h 187"/>
                <a:gd name="T16" fmla="*/ 260 w 541"/>
                <a:gd name="T17" fmla="*/ 172 h 187"/>
                <a:gd name="T18" fmla="*/ 252 w 541"/>
                <a:gd name="T19" fmla="*/ 174 h 187"/>
                <a:gd name="T20" fmla="*/ 246 w 541"/>
                <a:gd name="T21" fmla="*/ 175 h 187"/>
                <a:gd name="T22" fmla="*/ 238 w 541"/>
                <a:gd name="T23" fmla="*/ 175 h 187"/>
                <a:gd name="T24" fmla="*/ 231 w 541"/>
                <a:gd name="T25" fmla="*/ 175 h 187"/>
                <a:gd name="T26" fmla="*/ 224 w 541"/>
                <a:gd name="T27" fmla="*/ 174 h 187"/>
                <a:gd name="T28" fmla="*/ 217 w 541"/>
                <a:gd name="T29" fmla="*/ 172 h 187"/>
                <a:gd name="T30" fmla="*/ 8 w 541"/>
                <a:gd name="T31" fmla="*/ 51 h 187"/>
                <a:gd name="T32" fmla="*/ 0 w 541"/>
                <a:gd name="T33" fmla="*/ 53 h 187"/>
                <a:gd name="T34" fmla="*/ 211 w 541"/>
                <a:gd name="T35" fmla="*/ 180 h 187"/>
                <a:gd name="T36" fmla="*/ 217 w 541"/>
                <a:gd name="T37" fmla="*/ 183 h 187"/>
                <a:gd name="T38" fmla="*/ 222 w 541"/>
                <a:gd name="T39" fmla="*/ 184 h 187"/>
                <a:gd name="T40" fmla="*/ 225 w 541"/>
                <a:gd name="T41" fmla="*/ 185 h 187"/>
                <a:gd name="T42" fmla="*/ 230 w 541"/>
                <a:gd name="T43" fmla="*/ 186 h 187"/>
                <a:gd name="T44" fmla="*/ 232 w 541"/>
                <a:gd name="T45" fmla="*/ 186 h 187"/>
                <a:gd name="T46" fmla="*/ 237 w 541"/>
                <a:gd name="T47" fmla="*/ 187 h 187"/>
                <a:gd name="T48" fmla="*/ 239 w 541"/>
                <a:gd name="T49" fmla="*/ 187 h 187"/>
                <a:gd name="T50" fmla="*/ 246 w 541"/>
                <a:gd name="T51" fmla="*/ 186 h 187"/>
                <a:gd name="T52" fmla="*/ 247 w 541"/>
                <a:gd name="T53" fmla="*/ 186 h 187"/>
                <a:gd name="T54" fmla="*/ 252 w 541"/>
                <a:gd name="T55" fmla="*/ 185 h 187"/>
                <a:gd name="T56" fmla="*/ 258 w 541"/>
                <a:gd name="T57" fmla="*/ 184 h 187"/>
                <a:gd name="T58" fmla="*/ 261 w 541"/>
                <a:gd name="T59" fmla="*/ 183 h 187"/>
                <a:gd name="T60" fmla="*/ 530 w 541"/>
                <a:gd name="T61" fmla="*/ 27 h 187"/>
                <a:gd name="T62" fmla="*/ 531 w 541"/>
                <a:gd name="T63" fmla="*/ 26 h 187"/>
                <a:gd name="T64" fmla="*/ 534 w 541"/>
                <a:gd name="T65" fmla="*/ 24 h 187"/>
                <a:gd name="T66" fmla="*/ 535 w 541"/>
                <a:gd name="T67" fmla="*/ 23 h 187"/>
                <a:gd name="T68" fmla="*/ 537 w 541"/>
                <a:gd name="T69" fmla="*/ 21 h 187"/>
                <a:gd name="T70" fmla="*/ 538 w 541"/>
                <a:gd name="T71" fmla="*/ 20 h 187"/>
                <a:gd name="T72" fmla="*/ 539 w 541"/>
                <a:gd name="T73" fmla="*/ 18 h 187"/>
                <a:gd name="T74" fmla="*/ 540 w 541"/>
                <a:gd name="T75" fmla="*/ 17 h 187"/>
                <a:gd name="T76" fmla="*/ 540 w 541"/>
                <a:gd name="T77" fmla="*/ 16 h 187"/>
                <a:gd name="T78" fmla="*/ 541 w 541"/>
                <a:gd name="T79" fmla="*/ 14 h 187"/>
                <a:gd name="T80" fmla="*/ 541 w 541"/>
                <a:gd name="T81" fmla="*/ 12 h 187"/>
                <a:gd name="T82" fmla="*/ 541 w 541"/>
                <a:gd name="T83" fmla="*/ 11 h 187"/>
                <a:gd name="T84" fmla="*/ 541 w 541"/>
                <a:gd name="T85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1" h="187">
                  <a:moveTo>
                    <a:pt x="541" y="1"/>
                  </a:moveTo>
                  <a:cubicBezTo>
                    <a:pt x="541" y="1"/>
                    <a:pt x="541" y="2"/>
                    <a:pt x="541" y="2"/>
                  </a:cubicBezTo>
                  <a:cubicBezTo>
                    <a:pt x="541" y="3"/>
                    <a:pt x="541" y="3"/>
                    <a:pt x="541" y="3"/>
                  </a:cubicBezTo>
                  <a:cubicBezTo>
                    <a:pt x="541" y="4"/>
                    <a:pt x="541" y="4"/>
                    <a:pt x="540" y="4"/>
                  </a:cubicBezTo>
                  <a:cubicBezTo>
                    <a:pt x="540" y="5"/>
                    <a:pt x="540" y="5"/>
                    <a:pt x="540" y="5"/>
                  </a:cubicBezTo>
                  <a:cubicBezTo>
                    <a:pt x="540" y="6"/>
                    <a:pt x="540" y="6"/>
                    <a:pt x="539" y="7"/>
                  </a:cubicBezTo>
                  <a:cubicBezTo>
                    <a:pt x="539" y="7"/>
                    <a:pt x="539" y="7"/>
                    <a:pt x="539" y="7"/>
                  </a:cubicBezTo>
                  <a:cubicBezTo>
                    <a:pt x="539" y="8"/>
                    <a:pt x="538" y="8"/>
                    <a:pt x="538" y="9"/>
                  </a:cubicBezTo>
                  <a:cubicBezTo>
                    <a:pt x="538" y="9"/>
                    <a:pt x="538" y="9"/>
                    <a:pt x="537" y="10"/>
                  </a:cubicBezTo>
                  <a:cubicBezTo>
                    <a:pt x="537" y="10"/>
                    <a:pt x="536" y="11"/>
                    <a:pt x="536" y="11"/>
                  </a:cubicBezTo>
                  <a:cubicBezTo>
                    <a:pt x="535" y="12"/>
                    <a:pt x="535" y="12"/>
                    <a:pt x="535" y="12"/>
                  </a:cubicBezTo>
                  <a:cubicBezTo>
                    <a:pt x="535" y="12"/>
                    <a:pt x="534" y="13"/>
                    <a:pt x="534" y="13"/>
                  </a:cubicBezTo>
                  <a:cubicBezTo>
                    <a:pt x="534" y="13"/>
                    <a:pt x="533" y="14"/>
                    <a:pt x="533" y="14"/>
                  </a:cubicBezTo>
                  <a:cubicBezTo>
                    <a:pt x="532" y="14"/>
                    <a:pt x="532" y="15"/>
                    <a:pt x="531" y="15"/>
                  </a:cubicBezTo>
                  <a:cubicBezTo>
                    <a:pt x="531" y="15"/>
                    <a:pt x="530" y="16"/>
                    <a:pt x="530" y="16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5" y="170"/>
                    <a:pt x="263" y="171"/>
                    <a:pt x="261" y="171"/>
                  </a:cubicBezTo>
                  <a:cubicBezTo>
                    <a:pt x="261" y="172"/>
                    <a:pt x="260" y="172"/>
                    <a:pt x="260" y="172"/>
                  </a:cubicBezTo>
                  <a:cubicBezTo>
                    <a:pt x="258" y="172"/>
                    <a:pt x="257" y="173"/>
                    <a:pt x="256" y="173"/>
                  </a:cubicBezTo>
                  <a:cubicBezTo>
                    <a:pt x="255" y="173"/>
                    <a:pt x="253" y="174"/>
                    <a:pt x="252" y="174"/>
                  </a:cubicBezTo>
                  <a:cubicBezTo>
                    <a:pt x="250" y="174"/>
                    <a:pt x="249" y="175"/>
                    <a:pt x="247" y="175"/>
                  </a:cubicBezTo>
                  <a:cubicBezTo>
                    <a:pt x="247" y="175"/>
                    <a:pt x="247" y="175"/>
                    <a:pt x="246" y="175"/>
                  </a:cubicBezTo>
                  <a:cubicBezTo>
                    <a:pt x="244" y="175"/>
                    <a:pt x="242" y="175"/>
                    <a:pt x="240" y="175"/>
                  </a:cubicBezTo>
                  <a:cubicBezTo>
                    <a:pt x="239" y="175"/>
                    <a:pt x="239" y="175"/>
                    <a:pt x="238" y="175"/>
                  </a:cubicBezTo>
                  <a:cubicBezTo>
                    <a:pt x="236" y="175"/>
                    <a:pt x="234" y="175"/>
                    <a:pt x="232" y="175"/>
                  </a:cubicBezTo>
                  <a:cubicBezTo>
                    <a:pt x="232" y="175"/>
                    <a:pt x="231" y="175"/>
                    <a:pt x="231" y="175"/>
                  </a:cubicBezTo>
                  <a:cubicBezTo>
                    <a:pt x="229" y="175"/>
                    <a:pt x="227" y="174"/>
                    <a:pt x="225" y="174"/>
                  </a:cubicBezTo>
                  <a:cubicBezTo>
                    <a:pt x="224" y="174"/>
                    <a:pt x="224" y="174"/>
                    <a:pt x="224" y="174"/>
                  </a:cubicBezTo>
                  <a:cubicBezTo>
                    <a:pt x="222" y="173"/>
                    <a:pt x="220" y="173"/>
                    <a:pt x="218" y="172"/>
                  </a:cubicBezTo>
                  <a:cubicBezTo>
                    <a:pt x="218" y="172"/>
                    <a:pt x="217" y="172"/>
                    <a:pt x="217" y="172"/>
                  </a:cubicBezTo>
                  <a:cubicBezTo>
                    <a:pt x="215" y="171"/>
                    <a:pt x="213" y="170"/>
                    <a:pt x="211" y="16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49"/>
                    <a:pt x="1" y="45"/>
                    <a:pt x="1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60"/>
                    <a:pt x="8" y="63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13" y="181"/>
                    <a:pt x="215" y="182"/>
                    <a:pt x="217" y="183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7" y="183"/>
                    <a:pt x="218" y="183"/>
                    <a:pt x="218" y="183"/>
                  </a:cubicBezTo>
                  <a:cubicBezTo>
                    <a:pt x="219" y="184"/>
                    <a:pt x="220" y="184"/>
                    <a:pt x="222" y="184"/>
                  </a:cubicBezTo>
                  <a:cubicBezTo>
                    <a:pt x="222" y="185"/>
                    <a:pt x="223" y="185"/>
                    <a:pt x="224" y="185"/>
                  </a:cubicBezTo>
                  <a:cubicBezTo>
                    <a:pt x="224" y="185"/>
                    <a:pt x="224" y="185"/>
                    <a:pt x="225" y="185"/>
                  </a:cubicBezTo>
                  <a:cubicBezTo>
                    <a:pt x="225" y="185"/>
                    <a:pt x="225" y="185"/>
                    <a:pt x="226" y="185"/>
                  </a:cubicBezTo>
                  <a:cubicBezTo>
                    <a:pt x="227" y="186"/>
                    <a:pt x="228" y="186"/>
                    <a:pt x="230" y="186"/>
                  </a:cubicBezTo>
                  <a:cubicBezTo>
                    <a:pt x="230" y="186"/>
                    <a:pt x="231" y="186"/>
                    <a:pt x="231" y="186"/>
                  </a:cubicBezTo>
                  <a:cubicBezTo>
                    <a:pt x="231" y="186"/>
                    <a:pt x="232" y="186"/>
                    <a:pt x="232" y="186"/>
                  </a:cubicBezTo>
                  <a:cubicBezTo>
                    <a:pt x="232" y="186"/>
                    <a:pt x="233" y="186"/>
                    <a:pt x="233" y="186"/>
                  </a:cubicBezTo>
                  <a:cubicBezTo>
                    <a:pt x="235" y="187"/>
                    <a:pt x="236" y="187"/>
                    <a:pt x="237" y="187"/>
                  </a:cubicBezTo>
                  <a:cubicBezTo>
                    <a:pt x="238" y="187"/>
                    <a:pt x="238" y="187"/>
                    <a:pt x="238" y="187"/>
                  </a:cubicBezTo>
                  <a:cubicBezTo>
                    <a:pt x="239" y="187"/>
                    <a:pt x="239" y="187"/>
                    <a:pt x="239" y="187"/>
                  </a:cubicBezTo>
                  <a:cubicBezTo>
                    <a:pt x="240" y="187"/>
                    <a:pt x="241" y="187"/>
                    <a:pt x="241" y="187"/>
                  </a:cubicBezTo>
                  <a:cubicBezTo>
                    <a:pt x="243" y="187"/>
                    <a:pt x="244" y="187"/>
                    <a:pt x="246" y="186"/>
                  </a:cubicBezTo>
                  <a:cubicBezTo>
                    <a:pt x="246" y="186"/>
                    <a:pt x="246" y="186"/>
                    <a:pt x="246" y="186"/>
                  </a:cubicBezTo>
                  <a:cubicBezTo>
                    <a:pt x="246" y="186"/>
                    <a:pt x="247" y="186"/>
                    <a:pt x="247" y="186"/>
                  </a:cubicBezTo>
                  <a:cubicBezTo>
                    <a:pt x="248" y="186"/>
                    <a:pt x="250" y="186"/>
                    <a:pt x="251" y="186"/>
                  </a:cubicBezTo>
                  <a:cubicBezTo>
                    <a:pt x="251" y="186"/>
                    <a:pt x="252" y="185"/>
                    <a:pt x="252" y="185"/>
                  </a:cubicBezTo>
                  <a:cubicBezTo>
                    <a:pt x="253" y="185"/>
                    <a:pt x="255" y="185"/>
                    <a:pt x="256" y="184"/>
                  </a:cubicBezTo>
                  <a:cubicBezTo>
                    <a:pt x="257" y="184"/>
                    <a:pt x="257" y="184"/>
                    <a:pt x="258" y="184"/>
                  </a:cubicBezTo>
                  <a:cubicBezTo>
                    <a:pt x="259" y="184"/>
                    <a:pt x="259" y="183"/>
                    <a:pt x="260" y="183"/>
                  </a:cubicBezTo>
                  <a:cubicBezTo>
                    <a:pt x="260" y="183"/>
                    <a:pt x="261" y="183"/>
                    <a:pt x="261" y="183"/>
                  </a:cubicBezTo>
                  <a:cubicBezTo>
                    <a:pt x="263" y="182"/>
                    <a:pt x="265" y="181"/>
                    <a:pt x="267" y="180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1" y="27"/>
                    <a:pt x="531" y="26"/>
                    <a:pt x="531" y="26"/>
                  </a:cubicBezTo>
                  <a:cubicBezTo>
                    <a:pt x="532" y="26"/>
                    <a:pt x="532" y="26"/>
                    <a:pt x="533" y="25"/>
                  </a:cubicBezTo>
                  <a:cubicBezTo>
                    <a:pt x="533" y="25"/>
                    <a:pt x="533" y="25"/>
                    <a:pt x="534" y="24"/>
                  </a:cubicBezTo>
                  <a:cubicBezTo>
                    <a:pt x="534" y="24"/>
                    <a:pt x="535" y="24"/>
                    <a:pt x="535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5" y="23"/>
                    <a:pt x="536" y="23"/>
                    <a:pt x="536" y="23"/>
                  </a:cubicBezTo>
                  <a:cubicBezTo>
                    <a:pt x="536" y="22"/>
                    <a:pt x="537" y="22"/>
                    <a:pt x="537" y="21"/>
                  </a:cubicBezTo>
                  <a:cubicBezTo>
                    <a:pt x="537" y="21"/>
                    <a:pt x="538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8" y="20"/>
                    <a:pt x="539" y="19"/>
                    <a:pt x="539" y="19"/>
                  </a:cubicBezTo>
                  <a:cubicBezTo>
                    <a:pt x="539" y="19"/>
                    <a:pt x="539" y="18"/>
                    <a:pt x="539" y="18"/>
                  </a:cubicBezTo>
                  <a:cubicBezTo>
                    <a:pt x="539" y="18"/>
                    <a:pt x="539" y="18"/>
                    <a:pt x="539" y="18"/>
                  </a:cubicBezTo>
                  <a:cubicBezTo>
                    <a:pt x="540" y="17"/>
                    <a:pt x="540" y="17"/>
                    <a:pt x="540" y="17"/>
                  </a:cubicBezTo>
                  <a:cubicBezTo>
                    <a:pt x="540" y="16"/>
                    <a:pt x="540" y="16"/>
                    <a:pt x="540" y="16"/>
                  </a:cubicBezTo>
                  <a:cubicBezTo>
                    <a:pt x="540" y="16"/>
                    <a:pt x="540" y="16"/>
                    <a:pt x="540" y="16"/>
                  </a:cubicBezTo>
                  <a:cubicBezTo>
                    <a:pt x="541" y="15"/>
                    <a:pt x="541" y="15"/>
                    <a:pt x="541" y="15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3"/>
                    <a:pt x="541" y="13"/>
                    <a:pt x="541" y="12"/>
                  </a:cubicBezTo>
                  <a:cubicBezTo>
                    <a:pt x="541" y="12"/>
                    <a:pt x="541" y="12"/>
                    <a:pt x="541" y="11"/>
                  </a:cubicBezTo>
                  <a:cubicBezTo>
                    <a:pt x="541" y="11"/>
                    <a:pt x="541" y="11"/>
                    <a:pt x="541" y="11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1"/>
                    <a:pt x="541" y="1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ṧḷíḋé"/>
            <p:cNvSpPr/>
            <p:nvPr/>
          </p:nvSpPr>
          <p:spPr bwMode="auto">
            <a:xfrm>
              <a:off x="4873625" y="4389438"/>
              <a:ext cx="1392238" cy="800100"/>
            </a:xfrm>
            <a:custGeom>
              <a:avLst/>
              <a:gdLst>
                <a:gd name="T0" fmla="*/ 532 w 547"/>
                <a:gd name="T1" fmla="*/ 121 h 315"/>
                <a:gd name="T2" fmla="*/ 333 w 547"/>
                <a:gd name="T3" fmla="*/ 6 h 315"/>
                <a:gd name="T4" fmla="*/ 298 w 547"/>
                <a:gd name="T5" fmla="*/ 6 h 315"/>
                <a:gd name="T6" fmla="*/ 10 w 547"/>
                <a:gd name="T7" fmla="*/ 168 h 315"/>
                <a:gd name="T8" fmla="*/ 10 w 547"/>
                <a:gd name="T9" fmla="*/ 188 h 315"/>
                <a:gd name="T10" fmla="*/ 213 w 547"/>
                <a:gd name="T11" fmla="*/ 306 h 315"/>
                <a:gd name="T12" fmla="*/ 269 w 547"/>
                <a:gd name="T13" fmla="*/ 306 h 315"/>
                <a:gd name="T14" fmla="*/ 532 w 547"/>
                <a:gd name="T15" fmla="*/ 153 h 315"/>
                <a:gd name="T16" fmla="*/ 532 w 547"/>
                <a:gd name="T17" fmla="*/ 12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315">
                  <a:moveTo>
                    <a:pt x="532" y="121"/>
                  </a:moveTo>
                  <a:cubicBezTo>
                    <a:pt x="333" y="6"/>
                    <a:pt x="333" y="6"/>
                    <a:pt x="333" y="6"/>
                  </a:cubicBezTo>
                  <a:cubicBezTo>
                    <a:pt x="323" y="0"/>
                    <a:pt x="308" y="0"/>
                    <a:pt x="298" y="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0" y="174"/>
                    <a:pt x="0" y="183"/>
                    <a:pt x="10" y="188"/>
                  </a:cubicBezTo>
                  <a:cubicBezTo>
                    <a:pt x="213" y="306"/>
                    <a:pt x="213" y="306"/>
                    <a:pt x="213" y="306"/>
                  </a:cubicBezTo>
                  <a:cubicBezTo>
                    <a:pt x="229" y="315"/>
                    <a:pt x="253" y="315"/>
                    <a:pt x="269" y="306"/>
                  </a:cubicBezTo>
                  <a:cubicBezTo>
                    <a:pt x="532" y="153"/>
                    <a:pt x="532" y="153"/>
                    <a:pt x="532" y="153"/>
                  </a:cubicBezTo>
                  <a:cubicBezTo>
                    <a:pt x="547" y="144"/>
                    <a:pt x="547" y="130"/>
                    <a:pt x="532" y="121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ṡḷïḑe"/>
            <p:cNvSpPr/>
            <p:nvPr/>
          </p:nvSpPr>
          <p:spPr bwMode="auto">
            <a:xfrm>
              <a:off x="4906963" y="4314826"/>
              <a:ext cx="1333500" cy="771525"/>
            </a:xfrm>
            <a:custGeom>
              <a:avLst/>
              <a:gdLst>
                <a:gd name="T0" fmla="*/ 840 w 840"/>
                <a:gd name="T1" fmla="*/ 212 h 486"/>
                <a:gd name="T2" fmla="*/ 369 w 840"/>
                <a:gd name="T3" fmla="*/ 486 h 486"/>
                <a:gd name="T4" fmla="*/ 0 w 840"/>
                <a:gd name="T5" fmla="*/ 274 h 486"/>
                <a:gd name="T6" fmla="*/ 473 w 840"/>
                <a:gd name="T7" fmla="*/ 0 h 486"/>
                <a:gd name="T8" fmla="*/ 840 w 840"/>
                <a:gd name="T9" fmla="*/ 21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486">
                  <a:moveTo>
                    <a:pt x="840" y="212"/>
                  </a:moveTo>
                  <a:lnTo>
                    <a:pt x="369" y="486"/>
                  </a:lnTo>
                  <a:lnTo>
                    <a:pt x="0" y="274"/>
                  </a:lnTo>
                  <a:lnTo>
                    <a:pt x="473" y="0"/>
                  </a:lnTo>
                  <a:lnTo>
                    <a:pt x="84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şļîdè"/>
            <p:cNvSpPr/>
            <p:nvPr/>
          </p:nvSpPr>
          <p:spPr bwMode="auto">
            <a:xfrm>
              <a:off x="5270500" y="4432301"/>
              <a:ext cx="809625" cy="442913"/>
            </a:xfrm>
            <a:custGeom>
              <a:avLst/>
              <a:gdLst>
                <a:gd name="T0" fmla="*/ 510 w 510"/>
                <a:gd name="T1" fmla="*/ 136 h 279"/>
                <a:gd name="T2" fmla="*/ 234 w 510"/>
                <a:gd name="T3" fmla="*/ 279 h 279"/>
                <a:gd name="T4" fmla="*/ 0 w 510"/>
                <a:gd name="T5" fmla="*/ 144 h 279"/>
                <a:gd name="T6" fmla="*/ 276 w 510"/>
                <a:gd name="T7" fmla="*/ 0 h 279"/>
                <a:gd name="T8" fmla="*/ 510 w 510"/>
                <a:gd name="T9" fmla="*/ 13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79">
                  <a:moveTo>
                    <a:pt x="510" y="136"/>
                  </a:moveTo>
                  <a:lnTo>
                    <a:pt x="234" y="279"/>
                  </a:lnTo>
                  <a:lnTo>
                    <a:pt x="0" y="144"/>
                  </a:lnTo>
                  <a:lnTo>
                    <a:pt x="276" y="0"/>
                  </a:lnTo>
                  <a:lnTo>
                    <a:pt x="510" y="136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śľiḓè"/>
            <p:cNvSpPr/>
            <p:nvPr/>
          </p:nvSpPr>
          <p:spPr bwMode="auto">
            <a:xfrm>
              <a:off x="5254625" y="4716463"/>
              <a:ext cx="298450" cy="168275"/>
            </a:xfrm>
            <a:custGeom>
              <a:avLst/>
              <a:gdLst>
                <a:gd name="T0" fmla="*/ 188 w 188"/>
                <a:gd name="T1" fmla="*/ 92 h 106"/>
                <a:gd name="T2" fmla="*/ 159 w 188"/>
                <a:gd name="T3" fmla="*/ 106 h 106"/>
                <a:gd name="T4" fmla="*/ 0 w 188"/>
                <a:gd name="T5" fmla="*/ 15 h 106"/>
                <a:gd name="T6" fmla="*/ 28 w 188"/>
                <a:gd name="T7" fmla="*/ 0 h 106"/>
                <a:gd name="T8" fmla="*/ 188 w 188"/>
                <a:gd name="T9" fmla="*/ 9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06">
                  <a:moveTo>
                    <a:pt x="188" y="92"/>
                  </a:moveTo>
                  <a:lnTo>
                    <a:pt x="159" y="106"/>
                  </a:lnTo>
                  <a:lnTo>
                    <a:pt x="0" y="15"/>
                  </a:lnTo>
                  <a:lnTo>
                    <a:pt x="28" y="0"/>
                  </a:lnTo>
                  <a:lnTo>
                    <a:pt x="188" y="9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ṡḷîdé"/>
            <p:cNvSpPr/>
            <p:nvPr/>
          </p:nvSpPr>
          <p:spPr bwMode="auto">
            <a:xfrm>
              <a:off x="5241925" y="4800601"/>
              <a:ext cx="187325" cy="104775"/>
            </a:xfrm>
            <a:custGeom>
              <a:avLst/>
              <a:gdLst>
                <a:gd name="T0" fmla="*/ 118 w 118"/>
                <a:gd name="T1" fmla="*/ 51 h 66"/>
                <a:gd name="T2" fmla="*/ 89 w 118"/>
                <a:gd name="T3" fmla="*/ 66 h 66"/>
                <a:gd name="T4" fmla="*/ 0 w 118"/>
                <a:gd name="T5" fmla="*/ 15 h 66"/>
                <a:gd name="T6" fmla="*/ 28 w 118"/>
                <a:gd name="T7" fmla="*/ 0 h 66"/>
                <a:gd name="T8" fmla="*/ 118 w 118"/>
                <a:gd name="T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6">
                  <a:moveTo>
                    <a:pt x="118" y="51"/>
                  </a:moveTo>
                  <a:lnTo>
                    <a:pt x="89" y="66"/>
                  </a:lnTo>
                  <a:lnTo>
                    <a:pt x="0" y="15"/>
                  </a:lnTo>
                  <a:lnTo>
                    <a:pt x="28" y="0"/>
                  </a:lnTo>
                  <a:lnTo>
                    <a:pt x="118" y="51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slîdé"/>
            <p:cNvSpPr/>
            <p:nvPr/>
          </p:nvSpPr>
          <p:spPr bwMode="auto">
            <a:xfrm>
              <a:off x="5492750" y="4651376"/>
              <a:ext cx="747713" cy="511175"/>
            </a:xfrm>
            <a:custGeom>
              <a:avLst/>
              <a:gdLst>
                <a:gd name="T0" fmla="*/ 471 w 471"/>
                <a:gd name="T1" fmla="*/ 0 h 322"/>
                <a:gd name="T2" fmla="*/ 471 w 471"/>
                <a:gd name="T3" fmla="*/ 48 h 322"/>
                <a:gd name="T4" fmla="*/ 0 w 471"/>
                <a:gd name="T5" fmla="*/ 322 h 322"/>
                <a:gd name="T6" fmla="*/ 0 w 471"/>
                <a:gd name="T7" fmla="*/ 274 h 322"/>
                <a:gd name="T8" fmla="*/ 471 w 471"/>
                <a:gd name="T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322">
                  <a:moveTo>
                    <a:pt x="471" y="0"/>
                  </a:moveTo>
                  <a:lnTo>
                    <a:pt x="471" y="48"/>
                  </a:lnTo>
                  <a:lnTo>
                    <a:pt x="0" y="322"/>
                  </a:lnTo>
                  <a:lnTo>
                    <a:pt x="0" y="27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ṡ1íḍè"/>
            <p:cNvSpPr/>
            <p:nvPr/>
          </p:nvSpPr>
          <p:spPr bwMode="auto">
            <a:xfrm>
              <a:off x="4906963" y="4749801"/>
              <a:ext cx="585788" cy="412750"/>
            </a:xfrm>
            <a:custGeom>
              <a:avLst/>
              <a:gdLst>
                <a:gd name="T0" fmla="*/ 369 w 369"/>
                <a:gd name="T1" fmla="*/ 212 h 260"/>
                <a:gd name="T2" fmla="*/ 369 w 369"/>
                <a:gd name="T3" fmla="*/ 260 h 260"/>
                <a:gd name="T4" fmla="*/ 0 w 369"/>
                <a:gd name="T5" fmla="*/ 47 h 260"/>
                <a:gd name="T6" fmla="*/ 0 w 369"/>
                <a:gd name="T7" fmla="*/ 0 h 260"/>
                <a:gd name="T8" fmla="*/ 369 w 369"/>
                <a:gd name="T9" fmla="*/ 21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60">
                  <a:moveTo>
                    <a:pt x="369" y="212"/>
                  </a:moveTo>
                  <a:lnTo>
                    <a:pt x="369" y="260"/>
                  </a:lnTo>
                  <a:lnTo>
                    <a:pt x="0" y="47"/>
                  </a:lnTo>
                  <a:lnTo>
                    <a:pt x="0" y="0"/>
                  </a:lnTo>
                  <a:lnTo>
                    <a:pt x="369" y="21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lide"/>
            <p:cNvSpPr/>
            <p:nvPr/>
          </p:nvSpPr>
          <p:spPr bwMode="auto">
            <a:xfrm>
              <a:off x="5532438" y="4276726"/>
              <a:ext cx="23813" cy="68263"/>
            </a:xfrm>
            <a:custGeom>
              <a:avLst/>
              <a:gdLst>
                <a:gd name="T0" fmla="*/ 7 w 9"/>
                <a:gd name="T1" fmla="*/ 25 h 27"/>
                <a:gd name="T2" fmla="*/ 7 w 9"/>
                <a:gd name="T3" fmla="*/ 25 h 27"/>
                <a:gd name="T4" fmla="*/ 6 w 9"/>
                <a:gd name="T5" fmla="*/ 22 h 27"/>
                <a:gd name="T6" fmla="*/ 6 w 9"/>
                <a:gd name="T7" fmla="*/ 22 h 27"/>
                <a:gd name="T8" fmla="*/ 6 w 9"/>
                <a:gd name="T9" fmla="*/ 20 h 27"/>
                <a:gd name="T10" fmla="*/ 6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2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6 w 9"/>
                <a:gd name="T31" fmla="*/ 5 h 27"/>
                <a:gd name="T32" fmla="*/ 6 w 9"/>
                <a:gd name="T33" fmla="*/ 5 h 27"/>
                <a:gd name="T34" fmla="*/ 6 w 9"/>
                <a:gd name="T35" fmla="*/ 3 h 27"/>
                <a:gd name="T36" fmla="*/ 6 w 9"/>
                <a:gd name="T37" fmla="*/ 3 h 27"/>
                <a:gd name="T38" fmla="*/ 7 w 9"/>
                <a:gd name="T39" fmla="*/ 2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4 w 9"/>
                <a:gd name="T47" fmla="*/ 2 h 27"/>
                <a:gd name="T48" fmla="*/ 4 w 9"/>
                <a:gd name="T49" fmla="*/ 2 h 27"/>
                <a:gd name="T50" fmla="*/ 4 w 9"/>
                <a:gd name="T51" fmla="*/ 3 h 27"/>
                <a:gd name="T52" fmla="*/ 3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2 w 9"/>
                <a:gd name="T59" fmla="*/ 6 h 27"/>
                <a:gd name="T60" fmla="*/ 1 w 9"/>
                <a:gd name="T61" fmla="*/ 8 h 27"/>
                <a:gd name="T62" fmla="*/ 1 w 9"/>
                <a:gd name="T63" fmla="*/ 8 h 27"/>
                <a:gd name="T64" fmla="*/ 1 w 9"/>
                <a:gd name="T65" fmla="*/ 8 h 27"/>
                <a:gd name="T66" fmla="*/ 0 w 9"/>
                <a:gd name="T67" fmla="*/ 10 h 27"/>
                <a:gd name="T68" fmla="*/ 0 w 9"/>
                <a:gd name="T69" fmla="*/ 10 h 27"/>
                <a:gd name="T70" fmla="*/ 0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0 w 9"/>
                <a:gd name="T81" fmla="*/ 20 h 27"/>
                <a:gd name="T82" fmla="*/ 0 w 9"/>
                <a:gd name="T83" fmla="*/ 20 h 27"/>
                <a:gd name="T84" fmla="*/ 2 w 9"/>
                <a:gd name="T85" fmla="*/ 25 h 27"/>
                <a:gd name="T86" fmla="*/ 2 w 9"/>
                <a:gd name="T87" fmla="*/ 25 h 27"/>
                <a:gd name="T88" fmla="*/ 3 w 9"/>
                <a:gd name="T89" fmla="*/ 27 h 27"/>
                <a:gd name="T90" fmla="*/ 7 w 9"/>
                <a:gd name="T9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7"/>
                    <a:pt x="3" y="27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šḻiḓè"/>
            <p:cNvSpPr/>
            <p:nvPr/>
          </p:nvSpPr>
          <p:spPr bwMode="auto">
            <a:xfrm>
              <a:off x="5543550" y="4259263"/>
              <a:ext cx="117475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6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30 w 46"/>
                <a:gd name="T33" fmla="*/ 9 h 53"/>
                <a:gd name="T34" fmla="*/ 28 w 46"/>
                <a:gd name="T35" fmla="*/ 8 h 53"/>
                <a:gd name="T36" fmla="*/ 27 w 46"/>
                <a:gd name="T37" fmla="*/ 6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5 w 46"/>
                <a:gd name="T51" fmla="*/ 0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1 h 53"/>
                <a:gd name="T62" fmla="*/ 3 w 46"/>
                <a:gd name="T63" fmla="*/ 3 h 53"/>
                <a:gd name="T64" fmla="*/ 4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5 w 46"/>
                <a:gd name="T75" fmla="*/ 5 h 53"/>
                <a:gd name="T76" fmla="*/ 20 w 46"/>
                <a:gd name="T77" fmla="*/ 7 h 53"/>
                <a:gd name="T78" fmla="*/ 22 w 46"/>
                <a:gd name="T79" fmla="*/ 9 h 53"/>
                <a:gd name="T80" fmla="*/ 24 w 46"/>
                <a:gd name="T81" fmla="*/ 11 h 53"/>
                <a:gd name="T82" fmla="*/ 27 w 46"/>
                <a:gd name="T83" fmla="*/ 13 h 53"/>
                <a:gd name="T84" fmla="*/ 29 w 46"/>
                <a:gd name="T85" fmla="*/ 16 h 53"/>
                <a:gd name="T86" fmla="*/ 31 w 46"/>
                <a:gd name="T87" fmla="*/ 18 h 53"/>
                <a:gd name="T88" fmla="*/ 34 w 46"/>
                <a:gd name="T89" fmla="*/ 24 h 53"/>
                <a:gd name="T90" fmla="*/ 34 w 46"/>
                <a:gd name="T91" fmla="*/ 24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2 h 53"/>
                <a:gd name="T110" fmla="*/ 45 w 46"/>
                <a:gd name="T111" fmla="*/ 51 h 53"/>
                <a:gd name="T112" fmla="*/ 46 w 46"/>
                <a:gd name="T113" fmla="*/ 49 h 53"/>
                <a:gd name="T114" fmla="*/ 46 w 46"/>
                <a:gd name="T115" fmla="*/ 47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1"/>
                    <a:pt x="46" y="41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6" y="40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5" y="35"/>
                    <a:pt x="45" y="34"/>
                    <a:pt x="44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1"/>
                  </a:cubicBezTo>
                  <a:cubicBezTo>
                    <a:pt x="44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1" y="26"/>
                    <a:pt x="41" y="25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6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2" y="12"/>
                  </a:cubicBezTo>
                  <a:cubicBezTo>
                    <a:pt x="32" y="12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6" y="5"/>
                    <a:pt x="17" y="6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2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4" y="53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0"/>
                    <a:pt x="45" y="50"/>
                  </a:cubicBezTo>
                  <a:cubicBezTo>
                    <a:pt x="45" y="50"/>
                    <a:pt x="45" y="50"/>
                    <a:pt x="46" y="50"/>
                  </a:cubicBezTo>
                  <a:cubicBezTo>
                    <a:pt x="46" y="50"/>
                    <a:pt x="46" y="50"/>
                    <a:pt x="46" y="49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ş1íḓê"/>
            <p:cNvSpPr/>
            <p:nvPr/>
          </p:nvSpPr>
          <p:spPr bwMode="auto">
            <a:xfrm>
              <a:off x="5548313" y="4271963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4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šlidè"/>
            <p:cNvSpPr/>
            <p:nvPr/>
          </p:nvSpPr>
          <p:spPr bwMode="auto">
            <a:xfrm>
              <a:off x="5526088" y="4267201"/>
              <a:ext cx="122238" cy="123825"/>
            </a:xfrm>
            <a:custGeom>
              <a:avLst/>
              <a:gdLst>
                <a:gd name="T0" fmla="*/ 48 w 48"/>
                <a:gd name="T1" fmla="*/ 39 h 49"/>
                <a:gd name="T2" fmla="*/ 46 w 48"/>
                <a:gd name="T3" fmla="*/ 33 h 49"/>
                <a:gd name="T4" fmla="*/ 44 w 48"/>
                <a:gd name="T5" fmla="*/ 27 h 49"/>
                <a:gd name="T6" fmla="*/ 41 w 48"/>
                <a:gd name="T7" fmla="*/ 21 h 49"/>
                <a:gd name="T8" fmla="*/ 36 w 48"/>
                <a:gd name="T9" fmla="*/ 14 h 49"/>
                <a:gd name="T10" fmla="*/ 34 w 48"/>
                <a:gd name="T11" fmla="*/ 10 h 49"/>
                <a:gd name="T12" fmla="*/ 29 w 48"/>
                <a:gd name="T13" fmla="*/ 6 h 49"/>
                <a:gd name="T14" fmla="*/ 22 w 48"/>
                <a:gd name="T15" fmla="*/ 2 h 49"/>
                <a:gd name="T16" fmla="*/ 21 w 48"/>
                <a:gd name="T17" fmla="*/ 1 h 49"/>
                <a:gd name="T18" fmla="*/ 19 w 48"/>
                <a:gd name="T19" fmla="*/ 1 h 49"/>
                <a:gd name="T20" fmla="*/ 17 w 48"/>
                <a:gd name="T21" fmla="*/ 0 h 49"/>
                <a:gd name="T22" fmla="*/ 16 w 48"/>
                <a:gd name="T23" fmla="*/ 0 h 49"/>
                <a:gd name="T24" fmla="*/ 15 w 48"/>
                <a:gd name="T25" fmla="*/ 0 h 49"/>
                <a:gd name="T26" fmla="*/ 13 w 48"/>
                <a:gd name="T27" fmla="*/ 0 h 49"/>
                <a:gd name="T28" fmla="*/ 12 w 48"/>
                <a:gd name="T29" fmla="*/ 0 h 49"/>
                <a:gd name="T30" fmla="*/ 10 w 48"/>
                <a:gd name="T31" fmla="*/ 0 h 49"/>
                <a:gd name="T32" fmla="*/ 7 w 48"/>
                <a:gd name="T33" fmla="*/ 1 h 49"/>
                <a:gd name="T34" fmla="*/ 3 w 48"/>
                <a:gd name="T35" fmla="*/ 33 h 49"/>
                <a:gd name="T36" fmla="*/ 5 w 48"/>
                <a:gd name="T37" fmla="*/ 31 h 49"/>
                <a:gd name="T38" fmla="*/ 5 w 48"/>
                <a:gd name="T39" fmla="*/ 30 h 49"/>
                <a:gd name="T40" fmla="*/ 5 w 48"/>
                <a:gd name="T41" fmla="*/ 29 h 49"/>
                <a:gd name="T42" fmla="*/ 5 w 48"/>
                <a:gd name="T43" fmla="*/ 29 h 49"/>
                <a:gd name="T44" fmla="*/ 4 w 48"/>
                <a:gd name="T45" fmla="*/ 28 h 49"/>
                <a:gd name="T46" fmla="*/ 4 w 48"/>
                <a:gd name="T47" fmla="*/ 26 h 49"/>
                <a:gd name="T48" fmla="*/ 4 w 48"/>
                <a:gd name="T49" fmla="*/ 26 h 49"/>
                <a:gd name="T50" fmla="*/ 3 w 48"/>
                <a:gd name="T51" fmla="*/ 24 h 49"/>
                <a:gd name="T52" fmla="*/ 3 w 48"/>
                <a:gd name="T53" fmla="*/ 24 h 49"/>
                <a:gd name="T54" fmla="*/ 3 w 48"/>
                <a:gd name="T55" fmla="*/ 23 h 49"/>
                <a:gd name="T56" fmla="*/ 3 w 48"/>
                <a:gd name="T57" fmla="*/ 21 h 49"/>
                <a:gd name="T58" fmla="*/ 3 w 48"/>
                <a:gd name="T59" fmla="*/ 21 h 49"/>
                <a:gd name="T60" fmla="*/ 3 w 48"/>
                <a:gd name="T61" fmla="*/ 19 h 49"/>
                <a:gd name="T62" fmla="*/ 3 w 48"/>
                <a:gd name="T63" fmla="*/ 18 h 49"/>
                <a:gd name="T64" fmla="*/ 3 w 48"/>
                <a:gd name="T65" fmla="*/ 16 h 49"/>
                <a:gd name="T66" fmla="*/ 3 w 48"/>
                <a:gd name="T67" fmla="*/ 16 h 49"/>
                <a:gd name="T68" fmla="*/ 3 w 48"/>
                <a:gd name="T69" fmla="*/ 15 h 49"/>
                <a:gd name="T70" fmla="*/ 3 w 48"/>
                <a:gd name="T71" fmla="*/ 14 h 49"/>
                <a:gd name="T72" fmla="*/ 3 w 48"/>
                <a:gd name="T73" fmla="*/ 14 h 49"/>
                <a:gd name="T74" fmla="*/ 4 w 48"/>
                <a:gd name="T75" fmla="*/ 12 h 49"/>
                <a:gd name="T76" fmla="*/ 4 w 48"/>
                <a:gd name="T77" fmla="*/ 12 h 49"/>
                <a:gd name="T78" fmla="*/ 4 w 48"/>
                <a:gd name="T79" fmla="*/ 11 h 49"/>
                <a:gd name="T80" fmla="*/ 5 w 48"/>
                <a:gd name="T81" fmla="*/ 10 h 49"/>
                <a:gd name="T82" fmla="*/ 5 w 48"/>
                <a:gd name="T83" fmla="*/ 10 h 49"/>
                <a:gd name="T84" fmla="*/ 6 w 48"/>
                <a:gd name="T85" fmla="*/ 8 h 49"/>
                <a:gd name="T86" fmla="*/ 7 w 48"/>
                <a:gd name="T87" fmla="*/ 6 h 49"/>
                <a:gd name="T88" fmla="*/ 7 w 48"/>
                <a:gd name="T89" fmla="*/ 6 h 49"/>
                <a:gd name="T90" fmla="*/ 12 w 48"/>
                <a:gd name="T91" fmla="*/ 4 h 49"/>
                <a:gd name="T92" fmla="*/ 34 w 48"/>
                <a:gd name="T93" fmla="*/ 15 h 49"/>
                <a:gd name="T94" fmla="*/ 45 w 48"/>
                <a:gd name="T95" fmla="*/ 43 h 49"/>
                <a:gd name="T96" fmla="*/ 48 w 48"/>
                <a:gd name="T97" fmla="*/ 49 h 49"/>
                <a:gd name="T98" fmla="*/ 48 w 48"/>
                <a:gd name="T99" fmla="*/ 47 h 49"/>
                <a:gd name="T100" fmla="*/ 48 w 48"/>
                <a:gd name="T101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9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1"/>
                    <a:pt x="46" y="30"/>
                    <a:pt x="45" y="29"/>
                  </a:cubicBez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18"/>
                    <a:pt x="38" y="16"/>
                    <a:pt x="36" y="14"/>
                  </a:cubicBezTo>
                  <a:cubicBezTo>
                    <a:pt x="35" y="13"/>
                    <a:pt x="35" y="11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2" y="9"/>
                    <a:pt x="31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5"/>
                    <a:pt x="26" y="4"/>
                    <a:pt x="24" y="3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1" y="27"/>
                    <a:pt x="3" y="3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5" y="3"/>
                    <a:pt x="20" y="4"/>
                    <a:pt x="24" y="6"/>
                  </a:cubicBezTo>
                  <a:cubicBezTo>
                    <a:pt x="28" y="8"/>
                    <a:pt x="31" y="11"/>
                    <a:pt x="34" y="15"/>
                  </a:cubicBezTo>
                  <a:cubicBezTo>
                    <a:pt x="38" y="19"/>
                    <a:pt x="41" y="24"/>
                    <a:pt x="43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5"/>
                    <a:pt x="45" y="47"/>
                    <a:pt x="44" y="49"/>
                  </a:cubicBezTo>
                  <a:cubicBezTo>
                    <a:pt x="45" y="49"/>
                    <a:pt x="47" y="49"/>
                    <a:pt x="48" y="49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6"/>
                    <a:pt x="48" y="45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ṩḻiḋé"/>
            <p:cNvSpPr/>
            <p:nvPr/>
          </p:nvSpPr>
          <p:spPr bwMode="auto">
            <a:xfrm>
              <a:off x="5543550" y="4281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ṧḻiďe"/>
            <p:cNvSpPr/>
            <p:nvPr/>
          </p:nvSpPr>
          <p:spPr bwMode="auto">
            <a:xfrm>
              <a:off x="5543550" y="4281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lîďè"/>
            <p:cNvSpPr/>
            <p:nvPr/>
          </p:nvSpPr>
          <p:spPr bwMode="auto">
            <a:xfrm>
              <a:off x="5568950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ľïḓe"/>
            <p:cNvSpPr/>
            <p:nvPr/>
          </p:nvSpPr>
          <p:spPr bwMode="auto">
            <a:xfrm>
              <a:off x="5568950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sļiḑé"/>
            <p:cNvSpPr/>
            <p:nvPr/>
          </p:nvSpPr>
          <p:spPr bwMode="auto">
            <a:xfrm>
              <a:off x="5573713" y="426878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Sľïḋé"/>
            <p:cNvSpPr/>
            <p:nvPr/>
          </p:nvSpPr>
          <p:spPr bwMode="auto">
            <a:xfrm>
              <a:off x="5573713" y="426878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ṥḷiďê"/>
            <p:cNvSpPr/>
            <p:nvPr/>
          </p:nvSpPr>
          <p:spPr bwMode="auto">
            <a:xfrm>
              <a:off x="5556250" y="4267201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ŝ1idè"/>
            <p:cNvSpPr/>
            <p:nvPr/>
          </p:nvSpPr>
          <p:spPr bwMode="auto">
            <a:xfrm>
              <a:off x="5556250" y="4267201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sḻïḑè"/>
            <p:cNvSpPr/>
            <p:nvPr/>
          </p:nvSpPr>
          <p:spPr bwMode="auto">
            <a:xfrm>
              <a:off x="5564188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šḷîḓe"/>
            <p:cNvSpPr/>
            <p:nvPr/>
          </p:nvSpPr>
          <p:spPr bwMode="auto">
            <a:xfrm>
              <a:off x="5564188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şlídê"/>
            <p:cNvSpPr/>
            <p:nvPr/>
          </p:nvSpPr>
          <p:spPr bwMode="auto">
            <a:xfrm>
              <a:off x="5543550" y="4267201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ś1îḋè"/>
            <p:cNvSpPr/>
            <p:nvPr/>
          </p:nvSpPr>
          <p:spPr bwMode="auto">
            <a:xfrm>
              <a:off x="5543550" y="4267201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ṡḷíḍe"/>
            <p:cNvSpPr/>
            <p:nvPr/>
          </p:nvSpPr>
          <p:spPr bwMode="auto">
            <a:xfrm>
              <a:off x="5581650" y="42719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ṩḻíḑè"/>
            <p:cNvSpPr/>
            <p:nvPr/>
          </p:nvSpPr>
          <p:spPr bwMode="auto">
            <a:xfrm>
              <a:off x="5581650" y="42719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Sļiḓè"/>
            <p:cNvSpPr/>
            <p:nvPr/>
          </p:nvSpPr>
          <p:spPr bwMode="auto">
            <a:xfrm>
              <a:off x="5553075" y="42672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ṣḷîdê"/>
            <p:cNvSpPr/>
            <p:nvPr/>
          </p:nvSpPr>
          <p:spPr bwMode="auto">
            <a:xfrm>
              <a:off x="5553075" y="42672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ļíḍê"/>
            <p:cNvSpPr/>
            <p:nvPr/>
          </p:nvSpPr>
          <p:spPr bwMode="auto">
            <a:xfrm>
              <a:off x="5405438" y="4351338"/>
              <a:ext cx="20638" cy="71438"/>
            </a:xfrm>
            <a:custGeom>
              <a:avLst/>
              <a:gdLst>
                <a:gd name="T0" fmla="*/ 7 w 8"/>
                <a:gd name="T1" fmla="*/ 25 h 28"/>
                <a:gd name="T2" fmla="*/ 7 w 8"/>
                <a:gd name="T3" fmla="*/ 25 h 28"/>
                <a:gd name="T4" fmla="*/ 6 w 8"/>
                <a:gd name="T5" fmla="*/ 22 h 28"/>
                <a:gd name="T6" fmla="*/ 6 w 8"/>
                <a:gd name="T7" fmla="*/ 22 h 28"/>
                <a:gd name="T8" fmla="*/ 5 w 8"/>
                <a:gd name="T9" fmla="*/ 20 h 28"/>
                <a:gd name="T10" fmla="*/ 5 w 8"/>
                <a:gd name="T11" fmla="*/ 20 h 28"/>
                <a:gd name="T12" fmla="*/ 5 w 8"/>
                <a:gd name="T13" fmla="*/ 17 h 28"/>
                <a:gd name="T14" fmla="*/ 5 w 8"/>
                <a:gd name="T15" fmla="*/ 17 h 28"/>
                <a:gd name="T16" fmla="*/ 4 w 8"/>
                <a:gd name="T17" fmla="*/ 15 h 28"/>
                <a:gd name="T18" fmla="*/ 4 w 8"/>
                <a:gd name="T19" fmla="*/ 14 h 28"/>
                <a:gd name="T20" fmla="*/ 4 w 8"/>
                <a:gd name="T21" fmla="*/ 12 h 28"/>
                <a:gd name="T22" fmla="*/ 4 w 8"/>
                <a:gd name="T23" fmla="*/ 10 h 28"/>
                <a:gd name="T24" fmla="*/ 4 w 8"/>
                <a:gd name="T25" fmla="*/ 9 h 28"/>
                <a:gd name="T26" fmla="*/ 5 w 8"/>
                <a:gd name="T27" fmla="*/ 7 h 28"/>
                <a:gd name="T28" fmla="*/ 5 w 8"/>
                <a:gd name="T29" fmla="*/ 7 h 28"/>
                <a:gd name="T30" fmla="*/ 5 w 8"/>
                <a:gd name="T31" fmla="*/ 5 h 28"/>
                <a:gd name="T32" fmla="*/ 5 w 8"/>
                <a:gd name="T33" fmla="*/ 5 h 28"/>
                <a:gd name="T34" fmla="*/ 6 w 8"/>
                <a:gd name="T35" fmla="*/ 4 h 28"/>
                <a:gd name="T36" fmla="*/ 6 w 8"/>
                <a:gd name="T37" fmla="*/ 3 h 28"/>
                <a:gd name="T38" fmla="*/ 7 w 8"/>
                <a:gd name="T39" fmla="*/ 2 h 28"/>
                <a:gd name="T40" fmla="*/ 8 w 8"/>
                <a:gd name="T41" fmla="*/ 0 h 28"/>
                <a:gd name="T42" fmla="*/ 8 w 8"/>
                <a:gd name="T43" fmla="*/ 0 h 28"/>
                <a:gd name="T44" fmla="*/ 6 w 8"/>
                <a:gd name="T45" fmla="*/ 1 h 28"/>
                <a:gd name="T46" fmla="*/ 4 w 8"/>
                <a:gd name="T47" fmla="*/ 2 h 28"/>
                <a:gd name="T48" fmla="*/ 4 w 8"/>
                <a:gd name="T49" fmla="*/ 3 h 28"/>
                <a:gd name="T50" fmla="*/ 4 w 8"/>
                <a:gd name="T51" fmla="*/ 3 h 28"/>
                <a:gd name="T52" fmla="*/ 2 w 8"/>
                <a:gd name="T53" fmla="*/ 5 h 28"/>
                <a:gd name="T54" fmla="*/ 1 w 8"/>
                <a:gd name="T55" fmla="*/ 6 h 28"/>
                <a:gd name="T56" fmla="*/ 1 w 8"/>
                <a:gd name="T57" fmla="*/ 6 h 28"/>
                <a:gd name="T58" fmla="*/ 1 w 8"/>
                <a:gd name="T59" fmla="*/ 6 h 28"/>
                <a:gd name="T60" fmla="*/ 1 w 8"/>
                <a:gd name="T61" fmla="*/ 8 h 28"/>
                <a:gd name="T62" fmla="*/ 1 w 8"/>
                <a:gd name="T63" fmla="*/ 8 h 28"/>
                <a:gd name="T64" fmla="*/ 1 w 8"/>
                <a:gd name="T65" fmla="*/ 8 h 28"/>
                <a:gd name="T66" fmla="*/ 0 w 8"/>
                <a:gd name="T67" fmla="*/ 10 h 28"/>
                <a:gd name="T68" fmla="*/ 0 w 8"/>
                <a:gd name="T69" fmla="*/ 10 h 28"/>
                <a:gd name="T70" fmla="*/ 0 w 8"/>
                <a:gd name="T71" fmla="*/ 10 h 28"/>
                <a:gd name="T72" fmla="*/ 0 w 8"/>
                <a:gd name="T73" fmla="*/ 12 h 28"/>
                <a:gd name="T74" fmla="*/ 0 w 8"/>
                <a:gd name="T75" fmla="*/ 12 h 28"/>
                <a:gd name="T76" fmla="*/ 0 w 8"/>
                <a:gd name="T77" fmla="*/ 12 h 28"/>
                <a:gd name="T78" fmla="*/ 0 w 8"/>
                <a:gd name="T79" fmla="*/ 15 h 28"/>
                <a:gd name="T80" fmla="*/ 0 w 8"/>
                <a:gd name="T81" fmla="*/ 20 h 28"/>
                <a:gd name="T82" fmla="*/ 0 w 8"/>
                <a:gd name="T83" fmla="*/ 20 h 28"/>
                <a:gd name="T84" fmla="*/ 1 w 8"/>
                <a:gd name="T85" fmla="*/ 25 h 28"/>
                <a:gd name="T86" fmla="*/ 1 w 8"/>
                <a:gd name="T87" fmla="*/ 25 h 28"/>
                <a:gd name="T88" fmla="*/ 2 w 8"/>
                <a:gd name="T89" fmla="*/ 28 h 28"/>
                <a:gd name="T90" fmla="*/ 7 w 8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" h="28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7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6"/>
                    <a:pt x="2" y="27"/>
                    <a:pt x="2" y="28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šḻîḍe"/>
            <p:cNvSpPr/>
            <p:nvPr/>
          </p:nvSpPr>
          <p:spPr bwMode="auto">
            <a:xfrm>
              <a:off x="5416550" y="4332288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5 w 46"/>
                <a:gd name="T3" fmla="*/ 40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2 w 46"/>
                <a:gd name="T15" fmla="*/ 29 h 53"/>
                <a:gd name="T16" fmla="*/ 42 w 46"/>
                <a:gd name="T17" fmla="*/ 27 h 53"/>
                <a:gd name="T18" fmla="*/ 40 w 46"/>
                <a:gd name="T19" fmla="*/ 24 h 53"/>
                <a:gd name="T20" fmla="*/ 40 w 46"/>
                <a:gd name="T21" fmla="*/ 23 h 53"/>
                <a:gd name="T22" fmla="*/ 38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6 w 46"/>
                <a:gd name="T37" fmla="*/ 7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4 w 46"/>
                <a:gd name="T51" fmla="*/ 0 h 53"/>
                <a:gd name="T52" fmla="*/ 12 w 46"/>
                <a:gd name="T53" fmla="*/ 0 h 53"/>
                <a:gd name="T54" fmla="*/ 11 w 46"/>
                <a:gd name="T55" fmla="*/ 0 h 53"/>
                <a:gd name="T56" fmla="*/ 9 w 46"/>
                <a:gd name="T57" fmla="*/ 0 h 53"/>
                <a:gd name="T58" fmla="*/ 8 w 46"/>
                <a:gd name="T59" fmla="*/ 0 h 53"/>
                <a:gd name="T60" fmla="*/ 4 w 46"/>
                <a:gd name="T61" fmla="*/ 2 h 53"/>
                <a:gd name="T62" fmla="*/ 2 w 46"/>
                <a:gd name="T63" fmla="*/ 3 h 53"/>
                <a:gd name="T64" fmla="*/ 3 w 46"/>
                <a:gd name="T65" fmla="*/ 3 h 53"/>
                <a:gd name="T66" fmla="*/ 5 w 46"/>
                <a:gd name="T67" fmla="*/ 3 h 53"/>
                <a:gd name="T68" fmla="*/ 7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4 w 46"/>
                <a:gd name="T75" fmla="*/ 5 h 53"/>
                <a:gd name="T76" fmla="*/ 19 w 46"/>
                <a:gd name="T77" fmla="*/ 8 h 53"/>
                <a:gd name="T78" fmla="*/ 22 w 46"/>
                <a:gd name="T79" fmla="*/ 9 h 53"/>
                <a:gd name="T80" fmla="*/ 24 w 46"/>
                <a:gd name="T81" fmla="*/ 12 h 53"/>
                <a:gd name="T82" fmla="*/ 26 w 46"/>
                <a:gd name="T83" fmla="*/ 14 h 53"/>
                <a:gd name="T84" fmla="*/ 28 w 46"/>
                <a:gd name="T85" fmla="*/ 16 h 53"/>
                <a:gd name="T86" fmla="*/ 30 w 46"/>
                <a:gd name="T87" fmla="*/ 19 h 53"/>
                <a:gd name="T88" fmla="*/ 34 w 46"/>
                <a:gd name="T89" fmla="*/ 24 h 53"/>
                <a:gd name="T90" fmla="*/ 34 w 46"/>
                <a:gd name="T91" fmla="*/ 25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0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3 h 53"/>
                <a:gd name="T110" fmla="*/ 45 w 46"/>
                <a:gd name="T111" fmla="*/ 51 h 53"/>
                <a:gd name="T112" fmla="*/ 45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4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0"/>
                  </a:cubicBezTo>
                  <a:cubicBezTo>
                    <a:pt x="45" y="40"/>
                    <a:pt x="45" y="40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8"/>
                    <a:pt x="45" y="38"/>
                  </a:cubicBezTo>
                  <a:cubicBezTo>
                    <a:pt x="45" y="38"/>
                    <a:pt x="45" y="37"/>
                    <a:pt x="45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2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5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39" y="23"/>
                    <a:pt x="39" y="22"/>
                    <a:pt x="39" y="22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0"/>
                    <a:pt x="38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7"/>
                    <a:pt x="35" y="16"/>
                  </a:cubicBezTo>
                  <a:cubicBezTo>
                    <a:pt x="35" y="15"/>
                    <a:pt x="34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2" y="13"/>
                    <a:pt x="32" y="12"/>
                  </a:cubicBezTo>
                  <a:cubicBezTo>
                    <a:pt x="32" y="12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0" y="10"/>
                    <a:pt x="30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4"/>
                    <a:pt x="23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10"/>
                    <a:pt x="22" y="10"/>
                  </a:cubicBezTo>
                  <a:cubicBezTo>
                    <a:pt x="23" y="10"/>
                    <a:pt x="23" y="11"/>
                    <a:pt x="24" y="11"/>
                  </a:cubicBezTo>
                  <a:cubicBezTo>
                    <a:pt x="24" y="11"/>
                    <a:pt x="24" y="11"/>
                    <a:pt x="24" y="12"/>
                  </a:cubicBezTo>
                  <a:cubicBezTo>
                    <a:pt x="25" y="12"/>
                    <a:pt x="25" y="13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5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9" y="17"/>
                    <a:pt x="30" y="18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1" y="20"/>
                    <a:pt x="32" y="21"/>
                  </a:cubicBezTo>
                  <a:cubicBezTo>
                    <a:pt x="32" y="22"/>
                    <a:pt x="33" y="22"/>
                    <a:pt x="33" y="23"/>
                  </a:cubicBezTo>
                  <a:cubicBezTo>
                    <a:pt x="33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5"/>
                    <a:pt x="35" y="26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40" y="38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0" y="53"/>
                  </a:cubicBezTo>
                  <a:cubicBezTo>
                    <a:pt x="42" y="53"/>
                    <a:pt x="43" y="53"/>
                    <a:pt x="45" y="53"/>
                  </a:cubicBezTo>
                  <a:cubicBezTo>
                    <a:pt x="45" y="53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1"/>
                    <a:pt x="45" y="51"/>
                  </a:cubicBezTo>
                  <a:cubicBezTo>
                    <a:pt x="45" y="51"/>
                    <a:pt x="45" y="51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6" y="48"/>
                  </a:cubicBezTo>
                  <a:cubicBezTo>
                    <a:pt x="46" y="48"/>
                    <a:pt x="46" y="47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ľîḑè"/>
            <p:cNvSpPr/>
            <p:nvPr/>
          </p:nvSpPr>
          <p:spPr bwMode="auto">
            <a:xfrm>
              <a:off x="5421313" y="4344988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1"/>
                    <a:pt x="4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šlîďe"/>
            <p:cNvSpPr/>
            <p:nvPr/>
          </p:nvSpPr>
          <p:spPr bwMode="auto">
            <a:xfrm>
              <a:off x="5397500" y="4340226"/>
              <a:ext cx="122238" cy="127000"/>
            </a:xfrm>
            <a:custGeom>
              <a:avLst/>
              <a:gdLst>
                <a:gd name="T0" fmla="*/ 47 w 48"/>
                <a:gd name="T1" fmla="*/ 39 h 50"/>
                <a:gd name="T2" fmla="*/ 46 w 48"/>
                <a:gd name="T3" fmla="*/ 33 h 50"/>
                <a:gd name="T4" fmla="*/ 44 w 48"/>
                <a:gd name="T5" fmla="*/ 27 h 50"/>
                <a:gd name="T6" fmla="*/ 41 w 48"/>
                <a:gd name="T7" fmla="*/ 21 h 50"/>
                <a:gd name="T8" fmla="*/ 36 w 48"/>
                <a:gd name="T9" fmla="*/ 14 h 50"/>
                <a:gd name="T10" fmla="*/ 33 w 48"/>
                <a:gd name="T11" fmla="*/ 11 h 50"/>
                <a:gd name="T12" fmla="*/ 29 w 48"/>
                <a:gd name="T13" fmla="*/ 6 h 50"/>
                <a:gd name="T14" fmla="*/ 21 w 48"/>
                <a:gd name="T15" fmla="*/ 2 h 50"/>
                <a:gd name="T16" fmla="*/ 21 w 48"/>
                <a:gd name="T17" fmla="*/ 1 h 50"/>
                <a:gd name="T18" fmla="*/ 19 w 48"/>
                <a:gd name="T19" fmla="*/ 1 h 50"/>
                <a:gd name="T20" fmla="*/ 17 w 48"/>
                <a:gd name="T21" fmla="*/ 0 h 50"/>
                <a:gd name="T22" fmla="*/ 16 w 48"/>
                <a:gd name="T23" fmla="*/ 0 h 50"/>
                <a:gd name="T24" fmla="*/ 14 w 48"/>
                <a:gd name="T25" fmla="*/ 0 h 50"/>
                <a:gd name="T26" fmla="*/ 12 w 48"/>
                <a:gd name="T27" fmla="*/ 0 h 50"/>
                <a:gd name="T28" fmla="*/ 11 w 48"/>
                <a:gd name="T29" fmla="*/ 0 h 50"/>
                <a:gd name="T30" fmla="*/ 9 w 48"/>
                <a:gd name="T31" fmla="*/ 0 h 50"/>
                <a:gd name="T32" fmla="*/ 7 w 48"/>
                <a:gd name="T33" fmla="*/ 1 h 50"/>
                <a:gd name="T34" fmla="*/ 3 w 48"/>
                <a:gd name="T35" fmla="*/ 33 h 50"/>
                <a:gd name="T36" fmla="*/ 5 w 48"/>
                <a:gd name="T37" fmla="*/ 32 h 50"/>
                <a:gd name="T38" fmla="*/ 5 w 48"/>
                <a:gd name="T39" fmla="*/ 30 h 50"/>
                <a:gd name="T40" fmla="*/ 4 w 48"/>
                <a:gd name="T41" fmla="*/ 29 h 50"/>
                <a:gd name="T42" fmla="*/ 4 w 48"/>
                <a:gd name="T43" fmla="*/ 29 h 50"/>
                <a:gd name="T44" fmla="*/ 4 w 48"/>
                <a:gd name="T45" fmla="*/ 28 h 50"/>
                <a:gd name="T46" fmla="*/ 4 w 48"/>
                <a:gd name="T47" fmla="*/ 27 h 50"/>
                <a:gd name="T48" fmla="*/ 3 w 48"/>
                <a:gd name="T49" fmla="*/ 26 h 50"/>
                <a:gd name="T50" fmla="*/ 3 w 48"/>
                <a:gd name="T51" fmla="*/ 24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1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6 h 50"/>
                <a:gd name="T68" fmla="*/ 3 w 48"/>
                <a:gd name="T69" fmla="*/ 16 h 50"/>
                <a:gd name="T70" fmla="*/ 3 w 48"/>
                <a:gd name="T71" fmla="*/ 14 h 50"/>
                <a:gd name="T72" fmla="*/ 3 w 48"/>
                <a:gd name="T73" fmla="*/ 14 h 50"/>
                <a:gd name="T74" fmla="*/ 3 w 48"/>
                <a:gd name="T75" fmla="*/ 12 h 50"/>
                <a:gd name="T76" fmla="*/ 4 w 48"/>
                <a:gd name="T77" fmla="*/ 12 h 50"/>
                <a:gd name="T78" fmla="*/ 4 w 48"/>
                <a:gd name="T79" fmla="*/ 11 h 50"/>
                <a:gd name="T80" fmla="*/ 4 w 48"/>
                <a:gd name="T81" fmla="*/ 10 h 50"/>
                <a:gd name="T82" fmla="*/ 4 w 48"/>
                <a:gd name="T83" fmla="*/ 10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6 h 50"/>
                <a:gd name="T90" fmla="*/ 11 w 48"/>
                <a:gd name="T91" fmla="*/ 4 h 50"/>
                <a:gd name="T92" fmla="*/ 34 w 48"/>
                <a:gd name="T93" fmla="*/ 15 h 50"/>
                <a:gd name="T94" fmla="*/ 45 w 48"/>
                <a:gd name="T95" fmla="*/ 43 h 50"/>
                <a:gd name="T96" fmla="*/ 47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2"/>
                    <a:pt x="45" y="31"/>
                    <a:pt x="45" y="29"/>
                  </a:cubicBezTo>
                  <a:cubicBezTo>
                    <a:pt x="44" y="29"/>
                    <a:pt x="44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18"/>
                    <a:pt x="38" y="16"/>
                    <a:pt x="36" y="14"/>
                  </a:cubicBezTo>
                  <a:cubicBezTo>
                    <a:pt x="35" y="13"/>
                    <a:pt x="34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9"/>
                    <a:pt x="30" y="8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5"/>
                    <a:pt x="25" y="4"/>
                    <a:pt x="24" y="3"/>
                  </a:cubicBezTo>
                  <a:cubicBezTo>
                    <a:pt x="23" y="3"/>
                    <a:pt x="22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2" y="4"/>
                    <a:pt x="0" y="9"/>
                    <a:pt x="0" y="17"/>
                  </a:cubicBezTo>
                  <a:cubicBezTo>
                    <a:pt x="0" y="22"/>
                    <a:pt x="1" y="28"/>
                    <a:pt x="3" y="3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5" y="30"/>
                    <a:pt x="4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5" y="3"/>
                    <a:pt x="19" y="4"/>
                    <a:pt x="24" y="7"/>
                  </a:cubicBezTo>
                  <a:cubicBezTo>
                    <a:pt x="27" y="9"/>
                    <a:pt x="31" y="12"/>
                    <a:pt x="34" y="15"/>
                  </a:cubicBezTo>
                  <a:cubicBezTo>
                    <a:pt x="37" y="19"/>
                    <a:pt x="40" y="25"/>
                    <a:pt x="42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5"/>
                    <a:pt x="45" y="48"/>
                    <a:pt x="44" y="49"/>
                  </a:cubicBezTo>
                  <a:cubicBezTo>
                    <a:pt x="45" y="50"/>
                    <a:pt x="46" y="50"/>
                    <a:pt x="47" y="50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7"/>
                    <a:pt x="48" y="47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7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ṥļîḓé"/>
            <p:cNvSpPr/>
            <p:nvPr/>
          </p:nvSpPr>
          <p:spPr bwMode="auto">
            <a:xfrm>
              <a:off x="5416550" y="4356101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şlïḑè"/>
            <p:cNvSpPr/>
            <p:nvPr/>
          </p:nvSpPr>
          <p:spPr bwMode="auto">
            <a:xfrm>
              <a:off x="5416550" y="4356101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1idê"/>
            <p:cNvSpPr/>
            <p:nvPr/>
          </p:nvSpPr>
          <p:spPr bwMode="auto">
            <a:xfrm>
              <a:off x="5441950" y="4340226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ļíḍe"/>
            <p:cNvSpPr/>
            <p:nvPr/>
          </p:nvSpPr>
          <p:spPr bwMode="auto">
            <a:xfrm>
              <a:off x="5441950" y="4340226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ṡ1íḍe"/>
            <p:cNvSpPr/>
            <p:nvPr/>
          </p:nvSpPr>
          <p:spPr bwMode="auto">
            <a:xfrm>
              <a:off x="5446713" y="4343401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S1ídê"/>
            <p:cNvSpPr/>
            <p:nvPr/>
          </p:nvSpPr>
          <p:spPr bwMode="auto">
            <a:xfrm>
              <a:off x="5446713" y="4343401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ṥ1iďè"/>
            <p:cNvSpPr/>
            <p:nvPr/>
          </p:nvSpPr>
          <p:spPr bwMode="auto">
            <a:xfrm>
              <a:off x="5429250" y="4340226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š1ïďê"/>
            <p:cNvSpPr/>
            <p:nvPr/>
          </p:nvSpPr>
          <p:spPr bwMode="auto">
            <a:xfrm>
              <a:off x="5429250" y="4340226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ídê"/>
            <p:cNvSpPr/>
            <p:nvPr/>
          </p:nvSpPr>
          <p:spPr bwMode="auto">
            <a:xfrm>
              <a:off x="5434013" y="4340226"/>
              <a:ext cx="4763" cy="0"/>
            </a:xfrm>
            <a:custGeom>
              <a:avLst/>
              <a:gdLst>
                <a:gd name="T0" fmla="*/ 1 w 2"/>
                <a:gd name="T1" fmla="*/ 2 w 2"/>
                <a:gd name="T2" fmla="*/ 0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ṧ1íḑè"/>
            <p:cNvSpPr/>
            <p:nvPr/>
          </p:nvSpPr>
          <p:spPr bwMode="auto">
            <a:xfrm>
              <a:off x="5434013" y="4340226"/>
              <a:ext cx="4763" cy="0"/>
            </a:xfrm>
            <a:custGeom>
              <a:avLst/>
              <a:gdLst>
                <a:gd name="T0" fmla="*/ 1 w 2"/>
                <a:gd name="T1" fmla="*/ 2 w 2"/>
                <a:gd name="T2" fmla="*/ 0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ļidé"/>
            <p:cNvSpPr/>
            <p:nvPr/>
          </p:nvSpPr>
          <p:spPr bwMode="auto">
            <a:xfrm>
              <a:off x="5416550" y="4340226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$ļiďè"/>
            <p:cNvSpPr/>
            <p:nvPr/>
          </p:nvSpPr>
          <p:spPr bwMode="auto">
            <a:xfrm>
              <a:off x="5416550" y="4340226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ṡliḑé"/>
            <p:cNvSpPr/>
            <p:nvPr/>
          </p:nvSpPr>
          <p:spPr bwMode="auto">
            <a:xfrm>
              <a:off x="5451475" y="4344988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sľiḋè"/>
            <p:cNvSpPr/>
            <p:nvPr/>
          </p:nvSpPr>
          <p:spPr bwMode="auto">
            <a:xfrm>
              <a:off x="5451475" y="4344988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ḻíďè"/>
            <p:cNvSpPr/>
            <p:nvPr/>
          </p:nvSpPr>
          <p:spPr bwMode="auto">
            <a:xfrm>
              <a:off x="5422900" y="434022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ṧḻîḑé"/>
            <p:cNvSpPr/>
            <p:nvPr/>
          </p:nvSpPr>
          <p:spPr bwMode="auto">
            <a:xfrm>
              <a:off x="5422900" y="434022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ŝḷíḑé"/>
            <p:cNvSpPr/>
            <p:nvPr/>
          </p:nvSpPr>
          <p:spPr bwMode="auto">
            <a:xfrm>
              <a:off x="5280025" y="4424363"/>
              <a:ext cx="23813" cy="68263"/>
            </a:xfrm>
            <a:custGeom>
              <a:avLst/>
              <a:gdLst>
                <a:gd name="T0" fmla="*/ 7 w 9"/>
                <a:gd name="T1" fmla="*/ 24 h 27"/>
                <a:gd name="T2" fmla="*/ 7 w 9"/>
                <a:gd name="T3" fmla="*/ 24 h 27"/>
                <a:gd name="T4" fmla="*/ 7 w 9"/>
                <a:gd name="T5" fmla="*/ 22 h 27"/>
                <a:gd name="T6" fmla="*/ 7 w 9"/>
                <a:gd name="T7" fmla="*/ 22 h 27"/>
                <a:gd name="T8" fmla="*/ 6 w 9"/>
                <a:gd name="T9" fmla="*/ 19 h 27"/>
                <a:gd name="T10" fmla="*/ 6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1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6 w 9"/>
                <a:gd name="T31" fmla="*/ 5 h 27"/>
                <a:gd name="T32" fmla="*/ 6 w 9"/>
                <a:gd name="T33" fmla="*/ 5 h 27"/>
                <a:gd name="T34" fmla="*/ 7 w 9"/>
                <a:gd name="T35" fmla="*/ 3 h 27"/>
                <a:gd name="T36" fmla="*/ 7 w 9"/>
                <a:gd name="T37" fmla="*/ 3 h 27"/>
                <a:gd name="T38" fmla="*/ 7 w 9"/>
                <a:gd name="T39" fmla="*/ 1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5 w 9"/>
                <a:gd name="T47" fmla="*/ 2 h 27"/>
                <a:gd name="T48" fmla="*/ 4 w 9"/>
                <a:gd name="T49" fmla="*/ 2 h 27"/>
                <a:gd name="T50" fmla="*/ 4 w 9"/>
                <a:gd name="T51" fmla="*/ 2 h 27"/>
                <a:gd name="T52" fmla="*/ 3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2 w 9"/>
                <a:gd name="T59" fmla="*/ 6 h 27"/>
                <a:gd name="T60" fmla="*/ 1 w 9"/>
                <a:gd name="T61" fmla="*/ 7 h 27"/>
                <a:gd name="T62" fmla="*/ 1 w 9"/>
                <a:gd name="T63" fmla="*/ 7 h 27"/>
                <a:gd name="T64" fmla="*/ 1 w 9"/>
                <a:gd name="T65" fmla="*/ 8 h 27"/>
                <a:gd name="T66" fmla="*/ 1 w 9"/>
                <a:gd name="T67" fmla="*/ 9 h 27"/>
                <a:gd name="T68" fmla="*/ 1 w 9"/>
                <a:gd name="T69" fmla="*/ 9 h 27"/>
                <a:gd name="T70" fmla="*/ 1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1 w 9"/>
                <a:gd name="T81" fmla="*/ 19 h 27"/>
                <a:gd name="T82" fmla="*/ 1 w 9"/>
                <a:gd name="T83" fmla="*/ 19 h 27"/>
                <a:gd name="T84" fmla="*/ 2 w 9"/>
                <a:gd name="T85" fmla="*/ 24 h 27"/>
                <a:gd name="T86" fmla="*/ 2 w 9"/>
                <a:gd name="T87" fmla="*/ 25 h 27"/>
                <a:gd name="T88" fmla="*/ 3 w 9"/>
                <a:gd name="T89" fmla="*/ 27 h 27"/>
                <a:gd name="T90" fmla="*/ 7 w 9"/>
                <a:gd name="T9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3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1"/>
                    <a:pt x="1" y="23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3" y="27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s1íḓé"/>
            <p:cNvSpPr/>
            <p:nvPr/>
          </p:nvSpPr>
          <p:spPr bwMode="auto">
            <a:xfrm>
              <a:off x="5291138" y="4406901"/>
              <a:ext cx="117475" cy="131763"/>
            </a:xfrm>
            <a:custGeom>
              <a:avLst/>
              <a:gdLst>
                <a:gd name="T0" fmla="*/ 46 w 46"/>
                <a:gd name="T1" fmla="*/ 42 h 52"/>
                <a:gd name="T2" fmla="*/ 46 w 46"/>
                <a:gd name="T3" fmla="*/ 40 h 52"/>
                <a:gd name="T4" fmla="*/ 46 w 46"/>
                <a:gd name="T5" fmla="*/ 39 h 52"/>
                <a:gd name="T6" fmla="*/ 45 w 46"/>
                <a:gd name="T7" fmla="*/ 36 h 52"/>
                <a:gd name="T8" fmla="*/ 45 w 46"/>
                <a:gd name="T9" fmla="*/ 34 h 52"/>
                <a:gd name="T10" fmla="*/ 44 w 46"/>
                <a:gd name="T11" fmla="*/ 32 h 52"/>
                <a:gd name="T12" fmla="*/ 43 w 46"/>
                <a:gd name="T13" fmla="*/ 30 h 52"/>
                <a:gd name="T14" fmla="*/ 43 w 46"/>
                <a:gd name="T15" fmla="*/ 29 h 52"/>
                <a:gd name="T16" fmla="*/ 42 w 46"/>
                <a:gd name="T17" fmla="*/ 27 h 52"/>
                <a:gd name="T18" fmla="*/ 41 w 46"/>
                <a:gd name="T19" fmla="*/ 24 h 52"/>
                <a:gd name="T20" fmla="*/ 40 w 46"/>
                <a:gd name="T21" fmla="*/ 23 h 52"/>
                <a:gd name="T22" fmla="*/ 39 w 46"/>
                <a:gd name="T23" fmla="*/ 20 h 52"/>
                <a:gd name="T24" fmla="*/ 37 w 46"/>
                <a:gd name="T25" fmla="*/ 18 h 52"/>
                <a:gd name="T26" fmla="*/ 34 w 46"/>
                <a:gd name="T27" fmla="*/ 14 h 52"/>
                <a:gd name="T28" fmla="*/ 34 w 46"/>
                <a:gd name="T29" fmla="*/ 13 h 52"/>
                <a:gd name="T30" fmla="*/ 32 w 46"/>
                <a:gd name="T31" fmla="*/ 10 h 52"/>
                <a:gd name="T32" fmla="*/ 30 w 46"/>
                <a:gd name="T33" fmla="*/ 9 h 52"/>
                <a:gd name="T34" fmla="*/ 29 w 46"/>
                <a:gd name="T35" fmla="*/ 8 h 52"/>
                <a:gd name="T36" fmla="*/ 27 w 46"/>
                <a:gd name="T37" fmla="*/ 6 h 52"/>
                <a:gd name="T38" fmla="*/ 25 w 46"/>
                <a:gd name="T39" fmla="*/ 4 h 52"/>
                <a:gd name="T40" fmla="*/ 23 w 46"/>
                <a:gd name="T41" fmla="*/ 4 h 52"/>
                <a:gd name="T42" fmla="*/ 21 w 46"/>
                <a:gd name="T43" fmla="*/ 2 h 52"/>
                <a:gd name="T44" fmla="*/ 20 w 46"/>
                <a:gd name="T45" fmla="*/ 2 h 52"/>
                <a:gd name="T46" fmla="*/ 17 w 46"/>
                <a:gd name="T47" fmla="*/ 1 h 52"/>
                <a:gd name="T48" fmla="*/ 16 w 46"/>
                <a:gd name="T49" fmla="*/ 0 h 52"/>
                <a:gd name="T50" fmla="*/ 15 w 46"/>
                <a:gd name="T51" fmla="*/ 0 h 52"/>
                <a:gd name="T52" fmla="*/ 13 w 46"/>
                <a:gd name="T53" fmla="*/ 0 h 52"/>
                <a:gd name="T54" fmla="*/ 11 w 46"/>
                <a:gd name="T55" fmla="*/ 0 h 52"/>
                <a:gd name="T56" fmla="*/ 10 w 46"/>
                <a:gd name="T57" fmla="*/ 0 h 52"/>
                <a:gd name="T58" fmla="*/ 8 w 46"/>
                <a:gd name="T59" fmla="*/ 0 h 52"/>
                <a:gd name="T60" fmla="*/ 5 w 46"/>
                <a:gd name="T61" fmla="*/ 1 h 52"/>
                <a:gd name="T62" fmla="*/ 3 w 46"/>
                <a:gd name="T63" fmla="*/ 3 h 52"/>
                <a:gd name="T64" fmla="*/ 4 w 46"/>
                <a:gd name="T65" fmla="*/ 3 h 52"/>
                <a:gd name="T66" fmla="*/ 6 w 46"/>
                <a:gd name="T67" fmla="*/ 2 h 52"/>
                <a:gd name="T68" fmla="*/ 8 w 46"/>
                <a:gd name="T69" fmla="*/ 2 h 52"/>
                <a:gd name="T70" fmla="*/ 10 w 46"/>
                <a:gd name="T71" fmla="*/ 3 h 52"/>
                <a:gd name="T72" fmla="*/ 12 w 46"/>
                <a:gd name="T73" fmla="*/ 3 h 52"/>
                <a:gd name="T74" fmla="*/ 15 w 46"/>
                <a:gd name="T75" fmla="*/ 4 h 52"/>
                <a:gd name="T76" fmla="*/ 20 w 46"/>
                <a:gd name="T77" fmla="*/ 7 h 52"/>
                <a:gd name="T78" fmla="*/ 22 w 46"/>
                <a:gd name="T79" fmla="*/ 9 h 52"/>
                <a:gd name="T80" fmla="*/ 25 w 46"/>
                <a:gd name="T81" fmla="*/ 11 h 52"/>
                <a:gd name="T82" fmla="*/ 27 w 46"/>
                <a:gd name="T83" fmla="*/ 13 h 52"/>
                <a:gd name="T84" fmla="*/ 29 w 46"/>
                <a:gd name="T85" fmla="*/ 16 h 52"/>
                <a:gd name="T86" fmla="*/ 31 w 46"/>
                <a:gd name="T87" fmla="*/ 18 h 52"/>
                <a:gd name="T88" fmla="*/ 34 w 46"/>
                <a:gd name="T89" fmla="*/ 23 h 52"/>
                <a:gd name="T90" fmla="*/ 35 w 46"/>
                <a:gd name="T91" fmla="*/ 24 h 52"/>
                <a:gd name="T92" fmla="*/ 37 w 46"/>
                <a:gd name="T93" fmla="*/ 29 h 52"/>
                <a:gd name="T94" fmla="*/ 37 w 46"/>
                <a:gd name="T95" fmla="*/ 29 h 52"/>
                <a:gd name="T96" fmla="*/ 39 w 46"/>
                <a:gd name="T97" fmla="*/ 32 h 52"/>
                <a:gd name="T98" fmla="*/ 40 w 46"/>
                <a:gd name="T99" fmla="*/ 35 h 52"/>
                <a:gd name="T100" fmla="*/ 40 w 46"/>
                <a:gd name="T101" fmla="*/ 39 h 52"/>
                <a:gd name="T102" fmla="*/ 41 w 46"/>
                <a:gd name="T103" fmla="*/ 41 h 52"/>
                <a:gd name="T104" fmla="*/ 41 w 46"/>
                <a:gd name="T105" fmla="*/ 44 h 52"/>
                <a:gd name="T106" fmla="*/ 41 w 46"/>
                <a:gd name="T107" fmla="*/ 50 h 52"/>
                <a:gd name="T108" fmla="*/ 45 w 46"/>
                <a:gd name="T109" fmla="*/ 52 h 52"/>
                <a:gd name="T110" fmla="*/ 46 w 46"/>
                <a:gd name="T111" fmla="*/ 50 h 52"/>
                <a:gd name="T112" fmla="*/ 46 w 46"/>
                <a:gd name="T113" fmla="*/ 49 h 52"/>
                <a:gd name="T114" fmla="*/ 46 w 46"/>
                <a:gd name="T115" fmla="*/ 47 h 52"/>
                <a:gd name="T116" fmla="*/ 46 w 46"/>
                <a:gd name="T1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2">
                  <a:moveTo>
                    <a:pt x="46" y="43"/>
                  </a:move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0"/>
                    <a:pt x="46" y="40"/>
                  </a:cubicBezTo>
                  <a:cubicBezTo>
                    <a:pt x="46" y="40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8"/>
                    <a:pt x="46" y="38"/>
                    <a:pt x="46" y="37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45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6"/>
                    <a:pt x="42" y="26"/>
                  </a:cubicBezTo>
                  <a:cubicBezTo>
                    <a:pt x="42" y="26"/>
                    <a:pt x="42" y="26"/>
                    <a:pt x="41" y="25"/>
                  </a:cubicBezTo>
                  <a:cubicBezTo>
                    <a:pt x="41" y="25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0"/>
                    <a:pt x="39" y="20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6"/>
                    <a:pt x="36" y="15"/>
                  </a:cubicBezTo>
                  <a:cubicBezTo>
                    <a:pt x="35" y="15"/>
                    <a:pt x="35" y="14"/>
                    <a:pt x="35" y="14"/>
                  </a:cubicBezTo>
                  <a:cubicBezTo>
                    <a:pt x="35" y="14"/>
                    <a:pt x="34" y="14"/>
                    <a:pt x="34" y="14"/>
                  </a:cubicBezTo>
                  <a:cubicBezTo>
                    <a:pt x="34" y="14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5"/>
                    <a:pt x="25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2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7" y="5"/>
                    <a:pt x="17" y="6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6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0" y="17"/>
                    <a:pt x="30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6" y="26"/>
                    <a:pt x="36" y="26"/>
                  </a:cubicBezTo>
                  <a:cubicBezTo>
                    <a:pt x="36" y="26"/>
                    <a:pt x="36" y="26"/>
                    <a:pt x="36" y="27"/>
                  </a:cubicBezTo>
                  <a:cubicBezTo>
                    <a:pt x="37" y="27"/>
                    <a:pt x="37" y="28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1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4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1" y="40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3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5"/>
                    <a:pt x="41" y="46"/>
                    <a:pt x="41" y="47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0"/>
                    <a:pt x="41" y="51"/>
                    <a:pt x="41" y="51"/>
                  </a:cubicBezTo>
                  <a:cubicBezTo>
                    <a:pt x="41" y="51"/>
                    <a:pt x="41" y="52"/>
                    <a:pt x="41" y="52"/>
                  </a:cubicBezTo>
                  <a:cubicBezTo>
                    <a:pt x="42" y="52"/>
                    <a:pt x="44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49"/>
                    <a:pt x="46" y="49"/>
                  </a:cubicBezTo>
                  <a:cubicBezTo>
                    <a:pt x="46" y="49"/>
                    <a:pt x="46" y="48"/>
                    <a:pt x="46" y="48"/>
                  </a:cubicBezTo>
                  <a:cubicBezTo>
                    <a:pt x="46" y="48"/>
                    <a:pt x="46" y="48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3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ṡ1îḍé"/>
            <p:cNvSpPr/>
            <p:nvPr/>
          </p:nvSpPr>
          <p:spPr bwMode="auto">
            <a:xfrm>
              <a:off x="5295900" y="4419601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4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ṡḻiḑê"/>
            <p:cNvSpPr/>
            <p:nvPr/>
          </p:nvSpPr>
          <p:spPr bwMode="auto">
            <a:xfrm>
              <a:off x="5273675" y="4411663"/>
              <a:ext cx="122238" cy="127000"/>
            </a:xfrm>
            <a:custGeom>
              <a:avLst/>
              <a:gdLst>
                <a:gd name="T0" fmla="*/ 48 w 48"/>
                <a:gd name="T1" fmla="*/ 39 h 50"/>
                <a:gd name="T2" fmla="*/ 47 w 48"/>
                <a:gd name="T3" fmla="*/ 33 h 50"/>
                <a:gd name="T4" fmla="*/ 44 w 48"/>
                <a:gd name="T5" fmla="*/ 27 h 50"/>
                <a:gd name="T6" fmla="*/ 42 w 48"/>
                <a:gd name="T7" fmla="*/ 22 h 50"/>
                <a:gd name="T8" fmla="*/ 36 w 48"/>
                <a:gd name="T9" fmla="*/ 14 h 50"/>
                <a:gd name="T10" fmla="*/ 34 w 48"/>
                <a:gd name="T11" fmla="*/ 11 h 50"/>
                <a:gd name="T12" fmla="*/ 29 w 48"/>
                <a:gd name="T13" fmla="*/ 7 h 50"/>
                <a:gd name="T14" fmla="*/ 22 w 48"/>
                <a:gd name="T15" fmla="*/ 2 h 50"/>
                <a:gd name="T16" fmla="*/ 21 w 48"/>
                <a:gd name="T17" fmla="*/ 2 h 50"/>
                <a:gd name="T18" fmla="*/ 19 w 48"/>
                <a:gd name="T19" fmla="*/ 1 h 50"/>
                <a:gd name="T20" fmla="*/ 17 w 48"/>
                <a:gd name="T21" fmla="*/ 1 h 50"/>
                <a:gd name="T22" fmla="*/ 16 w 48"/>
                <a:gd name="T23" fmla="*/ 1 h 50"/>
                <a:gd name="T24" fmla="*/ 15 w 48"/>
                <a:gd name="T25" fmla="*/ 0 h 50"/>
                <a:gd name="T26" fmla="*/ 13 w 48"/>
                <a:gd name="T27" fmla="*/ 0 h 50"/>
                <a:gd name="T28" fmla="*/ 12 w 48"/>
                <a:gd name="T29" fmla="*/ 0 h 50"/>
                <a:gd name="T30" fmla="*/ 10 w 48"/>
                <a:gd name="T31" fmla="*/ 1 h 50"/>
                <a:gd name="T32" fmla="*/ 7 w 48"/>
                <a:gd name="T33" fmla="*/ 2 h 50"/>
                <a:gd name="T34" fmla="*/ 4 w 48"/>
                <a:gd name="T35" fmla="*/ 33 h 50"/>
                <a:gd name="T36" fmla="*/ 6 w 48"/>
                <a:gd name="T37" fmla="*/ 32 h 50"/>
                <a:gd name="T38" fmla="*/ 5 w 48"/>
                <a:gd name="T39" fmla="*/ 31 h 50"/>
                <a:gd name="T40" fmla="*/ 5 w 48"/>
                <a:gd name="T41" fmla="*/ 30 h 50"/>
                <a:gd name="T42" fmla="*/ 5 w 48"/>
                <a:gd name="T43" fmla="*/ 29 h 50"/>
                <a:gd name="T44" fmla="*/ 5 w 48"/>
                <a:gd name="T45" fmla="*/ 29 h 50"/>
                <a:gd name="T46" fmla="*/ 4 w 48"/>
                <a:gd name="T47" fmla="*/ 27 h 50"/>
                <a:gd name="T48" fmla="*/ 4 w 48"/>
                <a:gd name="T49" fmla="*/ 26 h 50"/>
                <a:gd name="T50" fmla="*/ 4 w 48"/>
                <a:gd name="T51" fmla="*/ 24 h 50"/>
                <a:gd name="T52" fmla="*/ 4 w 48"/>
                <a:gd name="T53" fmla="*/ 24 h 50"/>
                <a:gd name="T54" fmla="*/ 4 w 48"/>
                <a:gd name="T55" fmla="*/ 24 h 50"/>
                <a:gd name="T56" fmla="*/ 3 w 48"/>
                <a:gd name="T57" fmla="*/ 22 h 50"/>
                <a:gd name="T58" fmla="*/ 3 w 48"/>
                <a:gd name="T59" fmla="*/ 22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7 h 50"/>
                <a:gd name="T68" fmla="*/ 3 w 48"/>
                <a:gd name="T69" fmla="*/ 16 h 50"/>
                <a:gd name="T70" fmla="*/ 4 w 48"/>
                <a:gd name="T71" fmla="*/ 15 h 50"/>
                <a:gd name="T72" fmla="*/ 4 w 48"/>
                <a:gd name="T73" fmla="*/ 14 h 50"/>
                <a:gd name="T74" fmla="*/ 4 w 48"/>
                <a:gd name="T75" fmla="*/ 13 h 50"/>
                <a:gd name="T76" fmla="*/ 4 w 48"/>
                <a:gd name="T77" fmla="*/ 13 h 50"/>
                <a:gd name="T78" fmla="*/ 4 w 48"/>
                <a:gd name="T79" fmla="*/ 12 h 50"/>
                <a:gd name="T80" fmla="*/ 5 w 48"/>
                <a:gd name="T81" fmla="*/ 11 h 50"/>
                <a:gd name="T82" fmla="*/ 5 w 48"/>
                <a:gd name="T83" fmla="*/ 11 h 50"/>
                <a:gd name="T84" fmla="*/ 6 w 48"/>
                <a:gd name="T85" fmla="*/ 9 h 50"/>
                <a:gd name="T86" fmla="*/ 7 w 48"/>
                <a:gd name="T87" fmla="*/ 7 h 50"/>
                <a:gd name="T88" fmla="*/ 8 w 48"/>
                <a:gd name="T89" fmla="*/ 7 h 50"/>
                <a:gd name="T90" fmla="*/ 12 w 48"/>
                <a:gd name="T91" fmla="*/ 5 h 50"/>
                <a:gd name="T92" fmla="*/ 34 w 48"/>
                <a:gd name="T93" fmla="*/ 16 h 50"/>
                <a:gd name="T94" fmla="*/ 45 w 48"/>
                <a:gd name="T95" fmla="*/ 44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37"/>
                    <a:pt x="47" y="35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2"/>
                    <a:pt x="46" y="31"/>
                    <a:pt x="45" y="30"/>
                  </a:cubicBezTo>
                  <a:cubicBezTo>
                    <a:pt x="45" y="29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5"/>
                    <a:pt x="43" y="24"/>
                    <a:pt x="42" y="22"/>
                  </a:cubicBezTo>
                  <a:cubicBezTo>
                    <a:pt x="41" y="22"/>
                    <a:pt x="41" y="22"/>
                    <a:pt x="41" y="21"/>
                  </a:cubicBezTo>
                  <a:cubicBezTo>
                    <a:pt x="40" y="19"/>
                    <a:pt x="38" y="17"/>
                    <a:pt x="36" y="14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0"/>
                    <a:pt x="31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6" y="5"/>
                    <a:pt x="24" y="4"/>
                  </a:cubicBezTo>
                  <a:cubicBezTo>
                    <a:pt x="24" y="3"/>
                    <a:pt x="23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3" y="4"/>
                    <a:pt x="0" y="10"/>
                    <a:pt x="0" y="17"/>
                  </a:cubicBezTo>
                  <a:cubicBezTo>
                    <a:pt x="0" y="23"/>
                    <a:pt x="1" y="28"/>
                    <a:pt x="4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5"/>
                  </a:cubicBezTo>
                  <a:cubicBezTo>
                    <a:pt x="4" y="25"/>
                    <a:pt x="4" y="25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4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20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5" y="4"/>
                    <a:pt x="20" y="4"/>
                    <a:pt x="24" y="7"/>
                  </a:cubicBezTo>
                  <a:cubicBezTo>
                    <a:pt x="28" y="9"/>
                    <a:pt x="31" y="12"/>
                    <a:pt x="34" y="16"/>
                  </a:cubicBezTo>
                  <a:cubicBezTo>
                    <a:pt x="38" y="20"/>
                    <a:pt x="41" y="25"/>
                    <a:pt x="43" y="30"/>
                  </a:cubicBezTo>
                  <a:cubicBezTo>
                    <a:pt x="44" y="35"/>
                    <a:pt x="45" y="39"/>
                    <a:pt x="45" y="44"/>
                  </a:cubicBezTo>
                  <a:cubicBezTo>
                    <a:pt x="45" y="46"/>
                    <a:pt x="45" y="48"/>
                    <a:pt x="45" y="50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şľíḍe"/>
            <p:cNvSpPr/>
            <p:nvPr/>
          </p:nvSpPr>
          <p:spPr bwMode="auto">
            <a:xfrm>
              <a:off x="5291138" y="442912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ḷíḋê"/>
            <p:cNvSpPr/>
            <p:nvPr/>
          </p:nvSpPr>
          <p:spPr bwMode="auto">
            <a:xfrm>
              <a:off x="5291138" y="442912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ľîďe"/>
            <p:cNvSpPr/>
            <p:nvPr/>
          </p:nvSpPr>
          <p:spPr bwMode="auto">
            <a:xfrm>
              <a:off x="5316538" y="44148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sļíḓé"/>
            <p:cNvSpPr/>
            <p:nvPr/>
          </p:nvSpPr>
          <p:spPr bwMode="auto">
            <a:xfrm>
              <a:off x="5316538" y="44148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slíḑè"/>
            <p:cNvSpPr/>
            <p:nvPr/>
          </p:nvSpPr>
          <p:spPr bwMode="auto">
            <a:xfrm>
              <a:off x="5321300" y="4414838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ŝ1ïďé"/>
            <p:cNvSpPr/>
            <p:nvPr/>
          </p:nvSpPr>
          <p:spPr bwMode="auto">
            <a:xfrm>
              <a:off x="5321300" y="4414838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şḷiḓé"/>
            <p:cNvSpPr/>
            <p:nvPr/>
          </p:nvSpPr>
          <p:spPr bwMode="auto">
            <a:xfrm>
              <a:off x="5307013" y="44116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$1iďê"/>
            <p:cNvSpPr/>
            <p:nvPr/>
          </p:nvSpPr>
          <p:spPr bwMode="auto">
            <a:xfrm>
              <a:off x="5307013" y="44116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śľïďé"/>
            <p:cNvSpPr/>
            <p:nvPr/>
          </p:nvSpPr>
          <p:spPr bwMode="auto">
            <a:xfrm>
              <a:off x="5311775" y="4411663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lïďè"/>
            <p:cNvSpPr/>
            <p:nvPr/>
          </p:nvSpPr>
          <p:spPr bwMode="auto">
            <a:xfrm>
              <a:off x="5311775" y="4411663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$ľíḓé"/>
            <p:cNvSpPr/>
            <p:nvPr/>
          </p:nvSpPr>
          <p:spPr bwMode="auto">
            <a:xfrm>
              <a:off x="5291138" y="4414838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ṧḷïḍê"/>
            <p:cNvSpPr/>
            <p:nvPr/>
          </p:nvSpPr>
          <p:spPr bwMode="auto">
            <a:xfrm>
              <a:off x="5291138" y="4414838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śľïḍé"/>
            <p:cNvSpPr/>
            <p:nvPr/>
          </p:nvSpPr>
          <p:spPr bwMode="auto">
            <a:xfrm>
              <a:off x="5329238" y="4416426"/>
              <a:ext cx="4763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slíḋè"/>
            <p:cNvSpPr/>
            <p:nvPr/>
          </p:nvSpPr>
          <p:spPr bwMode="auto">
            <a:xfrm>
              <a:off x="5329238" y="4416426"/>
              <a:ext cx="4763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šḻîḓé"/>
            <p:cNvSpPr/>
            <p:nvPr/>
          </p:nvSpPr>
          <p:spPr bwMode="auto">
            <a:xfrm>
              <a:off x="5300663" y="44116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ḻíḋè"/>
            <p:cNvSpPr/>
            <p:nvPr/>
          </p:nvSpPr>
          <p:spPr bwMode="auto">
            <a:xfrm>
              <a:off x="5300663" y="44116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ṥľîḋe"/>
            <p:cNvSpPr/>
            <p:nvPr/>
          </p:nvSpPr>
          <p:spPr bwMode="auto">
            <a:xfrm>
              <a:off x="5153025" y="4498976"/>
              <a:ext cx="23813" cy="68263"/>
            </a:xfrm>
            <a:custGeom>
              <a:avLst/>
              <a:gdLst>
                <a:gd name="T0" fmla="*/ 7 w 9"/>
                <a:gd name="T1" fmla="*/ 25 h 27"/>
                <a:gd name="T2" fmla="*/ 7 w 9"/>
                <a:gd name="T3" fmla="*/ 25 h 27"/>
                <a:gd name="T4" fmla="*/ 6 w 9"/>
                <a:gd name="T5" fmla="*/ 22 h 27"/>
                <a:gd name="T6" fmla="*/ 6 w 9"/>
                <a:gd name="T7" fmla="*/ 22 h 27"/>
                <a:gd name="T8" fmla="*/ 6 w 9"/>
                <a:gd name="T9" fmla="*/ 20 h 27"/>
                <a:gd name="T10" fmla="*/ 5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2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5 w 9"/>
                <a:gd name="T31" fmla="*/ 5 h 27"/>
                <a:gd name="T32" fmla="*/ 6 w 9"/>
                <a:gd name="T33" fmla="*/ 5 h 27"/>
                <a:gd name="T34" fmla="*/ 6 w 9"/>
                <a:gd name="T35" fmla="*/ 3 h 27"/>
                <a:gd name="T36" fmla="*/ 6 w 9"/>
                <a:gd name="T37" fmla="*/ 3 h 27"/>
                <a:gd name="T38" fmla="*/ 7 w 9"/>
                <a:gd name="T39" fmla="*/ 2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4 w 9"/>
                <a:gd name="T47" fmla="*/ 2 h 27"/>
                <a:gd name="T48" fmla="*/ 4 w 9"/>
                <a:gd name="T49" fmla="*/ 2 h 27"/>
                <a:gd name="T50" fmla="*/ 4 w 9"/>
                <a:gd name="T51" fmla="*/ 3 h 27"/>
                <a:gd name="T52" fmla="*/ 2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1 w 9"/>
                <a:gd name="T59" fmla="*/ 6 h 27"/>
                <a:gd name="T60" fmla="*/ 1 w 9"/>
                <a:gd name="T61" fmla="*/ 8 h 27"/>
                <a:gd name="T62" fmla="*/ 1 w 9"/>
                <a:gd name="T63" fmla="*/ 8 h 27"/>
                <a:gd name="T64" fmla="*/ 1 w 9"/>
                <a:gd name="T65" fmla="*/ 8 h 27"/>
                <a:gd name="T66" fmla="*/ 0 w 9"/>
                <a:gd name="T67" fmla="*/ 10 h 27"/>
                <a:gd name="T68" fmla="*/ 0 w 9"/>
                <a:gd name="T69" fmla="*/ 10 h 27"/>
                <a:gd name="T70" fmla="*/ 0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0 w 9"/>
                <a:gd name="T81" fmla="*/ 19 h 27"/>
                <a:gd name="T82" fmla="*/ 0 w 9"/>
                <a:gd name="T83" fmla="*/ 20 h 27"/>
                <a:gd name="T84" fmla="*/ 1 w 9"/>
                <a:gd name="T85" fmla="*/ 25 h 27"/>
                <a:gd name="T86" fmla="*/ 1 w 9"/>
                <a:gd name="T87" fmla="*/ 25 h 27"/>
                <a:gd name="T88" fmla="*/ 2 w 9"/>
                <a:gd name="T89" fmla="*/ 27 h 27"/>
                <a:gd name="T90" fmla="*/ 7 w 9"/>
                <a:gd name="T9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6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6"/>
                    <a:pt x="2" y="27"/>
                    <a:pt x="2" y="27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śḻíḍé"/>
            <p:cNvSpPr/>
            <p:nvPr/>
          </p:nvSpPr>
          <p:spPr bwMode="auto">
            <a:xfrm>
              <a:off x="5164138" y="4479926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6 w 46"/>
                <a:gd name="T37" fmla="*/ 6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4 w 46"/>
                <a:gd name="T51" fmla="*/ 0 h 53"/>
                <a:gd name="T52" fmla="*/ 12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1 h 53"/>
                <a:gd name="T62" fmla="*/ 3 w 46"/>
                <a:gd name="T63" fmla="*/ 3 h 53"/>
                <a:gd name="T64" fmla="*/ 3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4 w 46"/>
                <a:gd name="T75" fmla="*/ 4 h 53"/>
                <a:gd name="T76" fmla="*/ 20 w 46"/>
                <a:gd name="T77" fmla="*/ 7 h 53"/>
                <a:gd name="T78" fmla="*/ 22 w 46"/>
                <a:gd name="T79" fmla="*/ 9 h 53"/>
                <a:gd name="T80" fmla="*/ 24 w 46"/>
                <a:gd name="T81" fmla="*/ 11 h 53"/>
                <a:gd name="T82" fmla="*/ 26 w 46"/>
                <a:gd name="T83" fmla="*/ 13 h 53"/>
                <a:gd name="T84" fmla="*/ 29 w 46"/>
                <a:gd name="T85" fmla="*/ 16 h 53"/>
                <a:gd name="T86" fmla="*/ 31 w 46"/>
                <a:gd name="T87" fmla="*/ 18 h 53"/>
                <a:gd name="T88" fmla="*/ 34 w 46"/>
                <a:gd name="T89" fmla="*/ 24 h 53"/>
                <a:gd name="T90" fmla="*/ 34 w 46"/>
                <a:gd name="T91" fmla="*/ 24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2 h 53"/>
                <a:gd name="T110" fmla="*/ 45 w 46"/>
                <a:gd name="T111" fmla="*/ 51 h 53"/>
                <a:gd name="T112" fmla="*/ 45 w 46"/>
                <a:gd name="T113" fmla="*/ 49 h 53"/>
                <a:gd name="T114" fmla="*/ 46 w 46"/>
                <a:gd name="T115" fmla="*/ 47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1"/>
                    <a:pt x="46" y="41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5" y="40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3" y="31"/>
                  </a:cubicBezTo>
                  <a:cubicBezTo>
                    <a:pt x="43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1" y="26"/>
                    <a:pt x="41" y="26"/>
                    <a:pt x="41" y="25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6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2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6" y="5"/>
                    <a:pt x="17" y="6"/>
                  </a:cubicBezTo>
                  <a:cubicBezTo>
                    <a:pt x="18" y="6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2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3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8" y="31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0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49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ṡḻïḍê"/>
            <p:cNvSpPr/>
            <p:nvPr/>
          </p:nvSpPr>
          <p:spPr bwMode="auto">
            <a:xfrm>
              <a:off x="5168900" y="4492626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ś1iḑê"/>
            <p:cNvSpPr/>
            <p:nvPr/>
          </p:nvSpPr>
          <p:spPr bwMode="auto">
            <a:xfrm>
              <a:off x="5145088" y="4486276"/>
              <a:ext cx="122238" cy="127000"/>
            </a:xfrm>
            <a:custGeom>
              <a:avLst/>
              <a:gdLst>
                <a:gd name="T0" fmla="*/ 48 w 48"/>
                <a:gd name="T1" fmla="*/ 40 h 50"/>
                <a:gd name="T2" fmla="*/ 46 w 48"/>
                <a:gd name="T3" fmla="*/ 34 h 50"/>
                <a:gd name="T4" fmla="*/ 44 w 48"/>
                <a:gd name="T5" fmla="*/ 28 h 50"/>
                <a:gd name="T6" fmla="*/ 41 w 48"/>
                <a:gd name="T7" fmla="*/ 22 h 50"/>
                <a:gd name="T8" fmla="*/ 36 w 48"/>
                <a:gd name="T9" fmla="*/ 15 h 50"/>
                <a:gd name="T10" fmla="*/ 33 w 48"/>
                <a:gd name="T11" fmla="*/ 11 h 50"/>
                <a:gd name="T12" fmla="*/ 29 w 48"/>
                <a:gd name="T13" fmla="*/ 7 h 50"/>
                <a:gd name="T14" fmla="*/ 22 w 48"/>
                <a:gd name="T15" fmla="*/ 3 h 50"/>
                <a:gd name="T16" fmla="*/ 21 w 48"/>
                <a:gd name="T17" fmla="*/ 2 h 50"/>
                <a:gd name="T18" fmla="*/ 19 w 48"/>
                <a:gd name="T19" fmla="*/ 2 h 50"/>
                <a:gd name="T20" fmla="*/ 17 w 48"/>
                <a:gd name="T21" fmla="*/ 1 h 50"/>
                <a:gd name="T22" fmla="*/ 16 w 48"/>
                <a:gd name="T23" fmla="*/ 1 h 50"/>
                <a:gd name="T24" fmla="*/ 15 w 48"/>
                <a:gd name="T25" fmla="*/ 1 h 50"/>
                <a:gd name="T26" fmla="*/ 13 w 48"/>
                <a:gd name="T27" fmla="*/ 1 h 50"/>
                <a:gd name="T28" fmla="*/ 12 w 48"/>
                <a:gd name="T29" fmla="*/ 1 h 50"/>
                <a:gd name="T30" fmla="*/ 10 w 48"/>
                <a:gd name="T31" fmla="*/ 1 h 50"/>
                <a:gd name="T32" fmla="*/ 7 w 48"/>
                <a:gd name="T33" fmla="*/ 2 h 50"/>
                <a:gd name="T34" fmla="*/ 3 w 48"/>
                <a:gd name="T35" fmla="*/ 34 h 50"/>
                <a:gd name="T36" fmla="*/ 5 w 48"/>
                <a:gd name="T37" fmla="*/ 32 h 50"/>
                <a:gd name="T38" fmla="*/ 5 w 48"/>
                <a:gd name="T39" fmla="*/ 31 h 50"/>
                <a:gd name="T40" fmla="*/ 4 w 48"/>
                <a:gd name="T41" fmla="*/ 30 h 50"/>
                <a:gd name="T42" fmla="*/ 4 w 48"/>
                <a:gd name="T43" fmla="*/ 30 h 50"/>
                <a:gd name="T44" fmla="*/ 4 w 48"/>
                <a:gd name="T45" fmla="*/ 29 h 50"/>
                <a:gd name="T46" fmla="*/ 4 w 48"/>
                <a:gd name="T47" fmla="*/ 27 h 50"/>
                <a:gd name="T48" fmla="*/ 4 w 48"/>
                <a:gd name="T49" fmla="*/ 27 h 50"/>
                <a:gd name="T50" fmla="*/ 3 w 48"/>
                <a:gd name="T51" fmla="*/ 25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2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7 h 50"/>
                <a:gd name="T68" fmla="*/ 3 w 48"/>
                <a:gd name="T69" fmla="*/ 16 h 50"/>
                <a:gd name="T70" fmla="*/ 3 w 48"/>
                <a:gd name="T71" fmla="*/ 15 h 50"/>
                <a:gd name="T72" fmla="*/ 3 w 48"/>
                <a:gd name="T73" fmla="*/ 15 h 50"/>
                <a:gd name="T74" fmla="*/ 4 w 48"/>
                <a:gd name="T75" fmla="*/ 13 h 50"/>
                <a:gd name="T76" fmla="*/ 4 w 48"/>
                <a:gd name="T77" fmla="*/ 13 h 50"/>
                <a:gd name="T78" fmla="*/ 4 w 48"/>
                <a:gd name="T79" fmla="*/ 12 h 50"/>
                <a:gd name="T80" fmla="*/ 4 w 48"/>
                <a:gd name="T81" fmla="*/ 11 h 50"/>
                <a:gd name="T82" fmla="*/ 5 w 48"/>
                <a:gd name="T83" fmla="*/ 11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7 h 50"/>
                <a:gd name="T90" fmla="*/ 12 w 48"/>
                <a:gd name="T91" fmla="*/ 5 h 50"/>
                <a:gd name="T92" fmla="*/ 34 w 48"/>
                <a:gd name="T93" fmla="*/ 16 h 50"/>
                <a:gd name="T94" fmla="*/ 45 w 48"/>
                <a:gd name="T95" fmla="*/ 44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40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47" y="38"/>
                    <a:pt x="47" y="36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1"/>
                    <a:pt x="45" y="30"/>
                  </a:cubicBezTo>
                  <a:cubicBezTo>
                    <a:pt x="45" y="29"/>
                    <a:pt x="44" y="28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6"/>
                    <a:pt x="42" y="24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19"/>
                    <a:pt x="38" y="17"/>
                    <a:pt x="36" y="15"/>
                  </a:cubicBezTo>
                  <a:cubicBezTo>
                    <a:pt x="35" y="14"/>
                    <a:pt x="34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0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6"/>
                    <a:pt x="26" y="5"/>
                    <a:pt x="24" y="4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3"/>
                    <a:pt x="22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0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3" y="5"/>
                    <a:pt x="0" y="10"/>
                    <a:pt x="0" y="18"/>
                  </a:cubicBezTo>
                  <a:cubicBezTo>
                    <a:pt x="0" y="23"/>
                    <a:pt x="1" y="28"/>
                    <a:pt x="3" y="3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cubicBezTo>
                    <a:pt x="5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6"/>
                    <a:pt x="3" y="16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9" y="6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5" y="4"/>
                    <a:pt x="19" y="5"/>
                    <a:pt x="24" y="7"/>
                  </a:cubicBezTo>
                  <a:cubicBezTo>
                    <a:pt x="28" y="9"/>
                    <a:pt x="31" y="12"/>
                    <a:pt x="34" y="16"/>
                  </a:cubicBezTo>
                  <a:cubicBezTo>
                    <a:pt x="38" y="20"/>
                    <a:pt x="40" y="25"/>
                    <a:pt x="42" y="31"/>
                  </a:cubicBezTo>
                  <a:cubicBezTo>
                    <a:pt x="44" y="35"/>
                    <a:pt x="45" y="40"/>
                    <a:pt x="45" y="44"/>
                  </a:cubicBezTo>
                  <a:cubicBezTo>
                    <a:pt x="45" y="46"/>
                    <a:pt x="45" y="48"/>
                    <a:pt x="44" y="50"/>
                  </a:cubicBezTo>
                  <a:cubicBezTo>
                    <a:pt x="45" y="50"/>
                    <a:pt x="46" y="50"/>
                    <a:pt x="48" y="50"/>
                  </a:cubicBezTo>
                  <a:cubicBezTo>
                    <a:pt x="48" y="50"/>
                    <a:pt x="48" y="50"/>
                    <a:pt x="48" y="49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4"/>
                    <a:pt x="48" y="42"/>
                    <a:pt x="48" y="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ś1iḍê"/>
            <p:cNvSpPr/>
            <p:nvPr/>
          </p:nvSpPr>
          <p:spPr bwMode="auto">
            <a:xfrm>
              <a:off x="5164138" y="450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S1ïḑê"/>
            <p:cNvSpPr/>
            <p:nvPr/>
          </p:nvSpPr>
          <p:spPr bwMode="auto">
            <a:xfrm>
              <a:off x="5164138" y="450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şḷiḍê"/>
            <p:cNvSpPr/>
            <p:nvPr/>
          </p:nvSpPr>
          <p:spPr bwMode="auto">
            <a:xfrm>
              <a:off x="5189538" y="44878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ṩľíḍè"/>
            <p:cNvSpPr/>
            <p:nvPr/>
          </p:nvSpPr>
          <p:spPr bwMode="auto">
            <a:xfrm>
              <a:off x="5189538" y="44878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ṣliḍê"/>
            <p:cNvSpPr/>
            <p:nvPr/>
          </p:nvSpPr>
          <p:spPr bwMode="auto">
            <a:xfrm>
              <a:off x="5194300" y="44910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$ḻîďê"/>
            <p:cNvSpPr/>
            <p:nvPr/>
          </p:nvSpPr>
          <p:spPr bwMode="auto">
            <a:xfrm>
              <a:off x="5194300" y="44910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šḻiḍè"/>
            <p:cNvSpPr/>
            <p:nvPr/>
          </p:nvSpPr>
          <p:spPr bwMode="auto">
            <a:xfrm>
              <a:off x="5176838" y="4486276"/>
              <a:ext cx="4763" cy="158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śḷiḓè"/>
            <p:cNvSpPr/>
            <p:nvPr/>
          </p:nvSpPr>
          <p:spPr bwMode="auto">
            <a:xfrm>
              <a:off x="5176838" y="4486276"/>
              <a:ext cx="4763" cy="158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ṧḻiḑe"/>
            <p:cNvSpPr/>
            <p:nvPr/>
          </p:nvSpPr>
          <p:spPr bwMode="auto">
            <a:xfrm>
              <a:off x="5183188" y="448786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śḻîḑê"/>
            <p:cNvSpPr/>
            <p:nvPr/>
          </p:nvSpPr>
          <p:spPr bwMode="auto">
            <a:xfrm>
              <a:off x="5183188" y="448786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šḷiḍè"/>
            <p:cNvSpPr/>
            <p:nvPr/>
          </p:nvSpPr>
          <p:spPr bwMode="auto">
            <a:xfrm>
              <a:off x="5164138" y="4487863"/>
              <a:ext cx="6350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ṡ1ïdé"/>
            <p:cNvSpPr/>
            <p:nvPr/>
          </p:nvSpPr>
          <p:spPr bwMode="auto">
            <a:xfrm>
              <a:off x="5164138" y="4487863"/>
              <a:ext cx="6350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$1iďe"/>
            <p:cNvSpPr/>
            <p:nvPr/>
          </p:nvSpPr>
          <p:spPr bwMode="auto">
            <a:xfrm>
              <a:off x="5199063" y="44910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ṥḻïdé"/>
            <p:cNvSpPr/>
            <p:nvPr/>
          </p:nvSpPr>
          <p:spPr bwMode="auto">
            <a:xfrm>
              <a:off x="5199063" y="44910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ṡļïḍé"/>
            <p:cNvSpPr/>
            <p:nvPr/>
          </p:nvSpPr>
          <p:spPr bwMode="auto">
            <a:xfrm>
              <a:off x="5170488" y="4487863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śliḑé"/>
            <p:cNvSpPr/>
            <p:nvPr/>
          </p:nvSpPr>
          <p:spPr bwMode="auto">
            <a:xfrm>
              <a:off x="5170488" y="4487863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śḻíḋè"/>
            <p:cNvSpPr/>
            <p:nvPr/>
          </p:nvSpPr>
          <p:spPr bwMode="auto">
            <a:xfrm>
              <a:off x="5022850" y="4572001"/>
              <a:ext cx="23813" cy="71438"/>
            </a:xfrm>
            <a:custGeom>
              <a:avLst/>
              <a:gdLst>
                <a:gd name="T0" fmla="*/ 8 w 9"/>
                <a:gd name="T1" fmla="*/ 25 h 28"/>
                <a:gd name="T2" fmla="*/ 8 w 9"/>
                <a:gd name="T3" fmla="*/ 25 h 28"/>
                <a:gd name="T4" fmla="*/ 7 w 9"/>
                <a:gd name="T5" fmla="*/ 22 h 28"/>
                <a:gd name="T6" fmla="*/ 7 w 9"/>
                <a:gd name="T7" fmla="*/ 22 h 28"/>
                <a:gd name="T8" fmla="*/ 6 w 9"/>
                <a:gd name="T9" fmla="*/ 20 h 28"/>
                <a:gd name="T10" fmla="*/ 6 w 9"/>
                <a:gd name="T11" fmla="*/ 19 h 28"/>
                <a:gd name="T12" fmla="*/ 5 w 9"/>
                <a:gd name="T13" fmla="*/ 17 h 28"/>
                <a:gd name="T14" fmla="*/ 5 w 9"/>
                <a:gd name="T15" fmla="*/ 17 h 28"/>
                <a:gd name="T16" fmla="*/ 5 w 9"/>
                <a:gd name="T17" fmla="*/ 14 h 28"/>
                <a:gd name="T18" fmla="*/ 5 w 9"/>
                <a:gd name="T19" fmla="*/ 14 h 28"/>
                <a:gd name="T20" fmla="*/ 5 w 9"/>
                <a:gd name="T21" fmla="*/ 12 h 28"/>
                <a:gd name="T22" fmla="*/ 5 w 9"/>
                <a:gd name="T23" fmla="*/ 9 h 28"/>
                <a:gd name="T24" fmla="*/ 5 w 9"/>
                <a:gd name="T25" fmla="*/ 9 h 28"/>
                <a:gd name="T26" fmla="*/ 5 w 9"/>
                <a:gd name="T27" fmla="*/ 7 h 28"/>
                <a:gd name="T28" fmla="*/ 6 w 9"/>
                <a:gd name="T29" fmla="*/ 7 h 28"/>
                <a:gd name="T30" fmla="*/ 6 w 9"/>
                <a:gd name="T31" fmla="*/ 5 h 28"/>
                <a:gd name="T32" fmla="*/ 6 w 9"/>
                <a:gd name="T33" fmla="*/ 5 h 28"/>
                <a:gd name="T34" fmla="*/ 7 w 9"/>
                <a:gd name="T35" fmla="*/ 3 h 28"/>
                <a:gd name="T36" fmla="*/ 7 w 9"/>
                <a:gd name="T37" fmla="*/ 3 h 28"/>
                <a:gd name="T38" fmla="*/ 8 w 9"/>
                <a:gd name="T39" fmla="*/ 2 h 28"/>
                <a:gd name="T40" fmla="*/ 9 w 9"/>
                <a:gd name="T41" fmla="*/ 0 h 28"/>
                <a:gd name="T42" fmla="*/ 9 w 9"/>
                <a:gd name="T43" fmla="*/ 0 h 28"/>
                <a:gd name="T44" fmla="*/ 6 w 9"/>
                <a:gd name="T45" fmla="*/ 1 h 28"/>
                <a:gd name="T46" fmla="*/ 5 w 9"/>
                <a:gd name="T47" fmla="*/ 2 h 28"/>
                <a:gd name="T48" fmla="*/ 5 w 9"/>
                <a:gd name="T49" fmla="*/ 3 h 28"/>
                <a:gd name="T50" fmla="*/ 4 w 9"/>
                <a:gd name="T51" fmla="*/ 3 h 28"/>
                <a:gd name="T52" fmla="*/ 3 w 9"/>
                <a:gd name="T53" fmla="*/ 5 h 28"/>
                <a:gd name="T54" fmla="*/ 2 w 9"/>
                <a:gd name="T55" fmla="*/ 6 h 28"/>
                <a:gd name="T56" fmla="*/ 2 w 9"/>
                <a:gd name="T57" fmla="*/ 6 h 28"/>
                <a:gd name="T58" fmla="*/ 2 w 9"/>
                <a:gd name="T59" fmla="*/ 6 h 28"/>
                <a:gd name="T60" fmla="*/ 1 w 9"/>
                <a:gd name="T61" fmla="*/ 8 h 28"/>
                <a:gd name="T62" fmla="*/ 1 w 9"/>
                <a:gd name="T63" fmla="*/ 8 h 28"/>
                <a:gd name="T64" fmla="*/ 1 w 9"/>
                <a:gd name="T65" fmla="*/ 8 h 28"/>
                <a:gd name="T66" fmla="*/ 1 w 9"/>
                <a:gd name="T67" fmla="*/ 10 h 28"/>
                <a:gd name="T68" fmla="*/ 1 w 9"/>
                <a:gd name="T69" fmla="*/ 10 h 28"/>
                <a:gd name="T70" fmla="*/ 1 w 9"/>
                <a:gd name="T71" fmla="*/ 10 h 28"/>
                <a:gd name="T72" fmla="*/ 0 w 9"/>
                <a:gd name="T73" fmla="*/ 12 h 28"/>
                <a:gd name="T74" fmla="*/ 0 w 9"/>
                <a:gd name="T75" fmla="*/ 12 h 28"/>
                <a:gd name="T76" fmla="*/ 0 w 9"/>
                <a:gd name="T77" fmla="*/ 12 h 28"/>
                <a:gd name="T78" fmla="*/ 0 w 9"/>
                <a:gd name="T79" fmla="*/ 15 h 28"/>
                <a:gd name="T80" fmla="*/ 1 w 9"/>
                <a:gd name="T81" fmla="*/ 20 h 28"/>
                <a:gd name="T82" fmla="*/ 1 w 9"/>
                <a:gd name="T83" fmla="*/ 20 h 28"/>
                <a:gd name="T84" fmla="*/ 2 w 9"/>
                <a:gd name="T85" fmla="*/ 25 h 28"/>
                <a:gd name="T86" fmla="*/ 2 w 9"/>
                <a:gd name="T87" fmla="*/ 25 h 28"/>
                <a:gd name="T88" fmla="*/ 3 w 9"/>
                <a:gd name="T89" fmla="*/ 28 h 28"/>
                <a:gd name="T90" fmla="*/ 8 w 9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8"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24"/>
                    <a:pt x="7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8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3" y="27"/>
                    <a:pt x="3" y="28"/>
                  </a:cubicBezTo>
                  <a:lnTo>
                    <a:pt x="8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$ḷídè"/>
            <p:cNvSpPr/>
            <p:nvPr/>
          </p:nvSpPr>
          <p:spPr bwMode="auto">
            <a:xfrm>
              <a:off x="5033963" y="4554538"/>
              <a:ext cx="117475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6 w 46"/>
                <a:gd name="T5" fmla="*/ 39 h 53"/>
                <a:gd name="T6" fmla="*/ 45 w 46"/>
                <a:gd name="T7" fmla="*/ 36 h 53"/>
                <a:gd name="T8" fmla="*/ 45 w 46"/>
                <a:gd name="T9" fmla="*/ 34 h 53"/>
                <a:gd name="T10" fmla="*/ 44 w 46"/>
                <a:gd name="T11" fmla="*/ 33 h 53"/>
                <a:gd name="T12" fmla="*/ 44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5 w 46"/>
                <a:gd name="T27" fmla="*/ 14 h 53"/>
                <a:gd name="T28" fmla="*/ 34 w 46"/>
                <a:gd name="T29" fmla="*/ 13 h 53"/>
                <a:gd name="T30" fmla="*/ 32 w 46"/>
                <a:gd name="T31" fmla="*/ 11 h 53"/>
                <a:gd name="T32" fmla="*/ 30 w 46"/>
                <a:gd name="T33" fmla="*/ 9 h 53"/>
                <a:gd name="T34" fmla="*/ 29 w 46"/>
                <a:gd name="T35" fmla="*/ 8 h 53"/>
                <a:gd name="T36" fmla="*/ 27 w 46"/>
                <a:gd name="T37" fmla="*/ 7 h 53"/>
                <a:gd name="T38" fmla="*/ 25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20 w 46"/>
                <a:gd name="T45" fmla="*/ 2 h 53"/>
                <a:gd name="T46" fmla="*/ 18 w 46"/>
                <a:gd name="T47" fmla="*/ 1 h 53"/>
                <a:gd name="T48" fmla="*/ 17 w 46"/>
                <a:gd name="T49" fmla="*/ 1 h 53"/>
                <a:gd name="T50" fmla="*/ 15 w 46"/>
                <a:gd name="T51" fmla="*/ 0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2 h 53"/>
                <a:gd name="T62" fmla="*/ 3 w 46"/>
                <a:gd name="T63" fmla="*/ 3 h 53"/>
                <a:gd name="T64" fmla="*/ 4 w 46"/>
                <a:gd name="T65" fmla="*/ 3 h 53"/>
                <a:gd name="T66" fmla="*/ 6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3 w 46"/>
                <a:gd name="T73" fmla="*/ 4 h 53"/>
                <a:gd name="T74" fmla="*/ 15 w 46"/>
                <a:gd name="T75" fmla="*/ 5 h 53"/>
                <a:gd name="T76" fmla="*/ 20 w 46"/>
                <a:gd name="T77" fmla="*/ 8 h 53"/>
                <a:gd name="T78" fmla="*/ 22 w 46"/>
                <a:gd name="T79" fmla="*/ 9 h 53"/>
                <a:gd name="T80" fmla="*/ 25 w 46"/>
                <a:gd name="T81" fmla="*/ 11 h 53"/>
                <a:gd name="T82" fmla="*/ 27 w 46"/>
                <a:gd name="T83" fmla="*/ 14 h 53"/>
                <a:gd name="T84" fmla="*/ 29 w 46"/>
                <a:gd name="T85" fmla="*/ 16 h 53"/>
                <a:gd name="T86" fmla="*/ 31 w 46"/>
                <a:gd name="T87" fmla="*/ 19 h 53"/>
                <a:gd name="T88" fmla="*/ 34 w 46"/>
                <a:gd name="T89" fmla="*/ 24 h 53"/>
                <a:gd name="T90" fmla="*/ 35 w 46"/>
                <a:gd name="T91" fmla="*/ 24 h 53"/>
                <a:gd name="T92" fmla="*/ 37 w 46"/>
                <a:gd name="T93" fmla="*/ 30 h 53"/>
                <a:gd name="T94" fmla="*/ 38 w 46"/>
                <a:gd name="T95" fmla="*/ 30 h 53"/>
                <a:gd name="T96" fmla="*/ 39 w 46"/>
                <a:gd name="T97" fmla="*/ 33 h 53"/>
                <a:gd name="T98" fmla="*/ 40 w 46"/>
                <a:gd name="T99" fmla="*/ 36 h 53"/>
                <a:gd name="T100" fmla="*/ 41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3 h 53"/>
                <a:gd name="T110" fmla="*/ 46 w 46"/>
                <a:gd name="T111" fmla="*/ 51 h 53"/>
                <a:gd name="T112" fmla="*/ 46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6" y="40"/>
                    <a:pt x="46" y="40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5"/>
                  </a:cubicBezTo>
                  <a:cubicBezTo>
                    <a:pt x="45" y="35"/>
                    <a:pt x="45" y="35"/>
                    <a:pt x="45" y="34"/>
                  </a:cubicBezTo>
                  <a:cubicBezTo>
                    <a:pt x="45" y="34"/>
                    <a:pt x="45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0"/>
                  </a:cubicBezTo>
                  <a:cubicBezTo>
                    <a:pt x="44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40" y="23"/>
                    <a:pt x="40" y="22"/>
                    <a:pt x="40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38" y="19"/>
                    <a:pt x="38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6"/>
                    <a:pt x="36" y="16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2" y="12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0"/>
                    <a:pt x="31" y="10"/>
                  </a:cubicBezTo>
                  <a:cubicBezTo>
                    <a:pt x="31" y="10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7"/>
                    <a:pt x="28" y="7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3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7" y="5"/>
                    <a:pt x="18" y="6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10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6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7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20"/>
                    <a:pt x="33" y="21"/>
                  </a:cubicBezTo>
                  <a:cubicBezTo>
                    <a:pt x="33" y="21"/>
                    <a:pt x="33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4" y="24"/>
                    <a:pt x="34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6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8"/>
                    <a:pt x="37" y="29"/>
                    <a:pt x="37" y="30"/>
                  </a:cubicBezTo>
                  <a:cubicBezTo>
                    <a:pt x="37" y="30"/>
                    <a:pt x="37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2"/>
                    <a:pt x="39" y="32"/>
                  </a:cubicBezTo>
                  <a:cubicBezTo>
                    <a:pt x="39" y="32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8"/>
                    <a:pt x="40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49"/>
                    <a:pt x="42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3" y="53"/>
                    <a:pt x="44" y="53"/>
                    <a:pt x="45" y="5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6" y="51"/>
                    <a:pt x="46" y="51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śľïḋe"/>
            <p:cNvSpPr/>
            <p:nvPr/>
          </p:nvSpPr>
          <p:spPr bwMode="auto">
            <a:xfrm>
              <a:off x="5038725" y="4567238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4" y="1"/>
                    <a:pt x="5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ŝḻiḋe"/>
            <p:cNvSpPr/>
            <p:nvPr/>
          </p:nvSpPr>
          <p:spPr bwMode="auto">
            <a:xfrm>
              <a:off x="5016500" y="4562476"/>
              <a:ext cx="123825" cy="127000"/>
            </a:xfrm>
            <a:custGeom>
              <a:avLst/>
              <a:gdLst>
                <a:gd name="T0" fmla="*/ 48 w 49"/>
                <a:gd name="T1" fmla="*/ 39 h 50"/>
                <a:gd name="T2" fmla="*/ 47 w 49"/>
                <a:gd name="T3" fmla="*/ 33 h 50"/>
                <a:gd name="T4" fmla="*/ 45 w 49"/>
                <a:gd name="T5" fmla="*/ 27 h 50"/>
                <a:gd name="T6" fmla="*/ 42 w 49"/>
                <a:gd name="T7" fmla="*/ 21 h 50"/>
                <a:gd name="T8" fmla="*/ 37 w 49"/>
                <a:gd name="T9" fmla="*/ 14 h 50"/>
                <a:gd name="T10" fmla="*/ 34 w 49"/>
                <a:gd name="T11" fmla="*/ 11 h 50"/>
                <a:gd name="T12" fmla="*/ 29 w 49"/>
                <a:gd name="T13" fmla="*/ 6 h 50"/>
                <a:gd name="T14" fmla="*/ 22 w 49"/>
                <a:gd name="T15" fmla="*/ 2 h 50"/>
                <a:gd name="T16" fmla="*/ 21 w 49"/>
                <a:gd name="T17" fmla="*/ 1 h 50"/>
                <a:gd name="T18" fmla="*/ 20 w 49"/>
                <a:gd name="T19" fmla="*/ 1 h 50"/>
                <a:gd name="T20" fmla="*/ 17 w 49"/>
                <a:gd name="T21" fmla="*/ 0 h 50"/>
                <a:gd name="T22" fmla="*/ 16 w 49"/>
                <a:gd name="T23" fmla="*/ 0 h 50"/>
                <a:gd name="T24" fmla="*/ 15 w 49"/>
                <a:gd name="T25" fmla="*/ 0 h 50"/>
                <a:gd name="T26" fmla="*/ 13 w 49"/>
                <a:gd name="T27" fmla="*/ 0 h 50"/>
                <a:gd name="T28" fmla="*/ 12 w 49"/>
                <a:gd name="T29" fmla="*/ 0 h 50"/>
                <a:gd name="T30" fmla="*/ 10 w 49"/>
                <a:gd name="T31" fmla="*/ 0 h 50"/>
                <a:gd name="T32" fmla="*/ 7 w 49"/>
                <a:gd name="T33" fmla="*/ 1 h 50"/>
                <a:gd name="T34" fmla="*/ 4 w 49"/>
                <a:gd name="T35" fmla="*/ 33 h 50"/>
                <a:gd name="T36" fmla="*/ 6 w 49"/>
                <a:gd name="T37" fmla="*/ 32 h 50"/>
                <a:gd name="T38" fmla="*/ 5 w 49"/>
                <a:gd name="T39" fmla="*/ 30 h 50"/>
                <a:gd name="T40" fmla="*/ 5 w 49"/>
                <a:gd name="T41" fmla="*/ 29 h 50"/>
                <a:gd name="T42" fmla="*/ 5 w 49"/>
                <a:gd name="T43" fmla="*/ 29 h 50"/>
                <a:gd name="T44" fmla="*/ 5 w 49"/>
                <a:gd name="T45" fmla="*/ 28 h 50"/>
                <a:gd name="T46" fmla="*/ 4 w 49"/>
                <a:gd name="T47" fmla="*/ 26 h 50"/>
                <a:gd name="T48" fmla="*/ 4 w 49"/>
                <a:gd name="T49" fmla="*/ 26 h 50"/>
                <a:gd name="T50" fmla="*/ 4 w 49"/>
                <a:gd name="T51" fmla="*/ 24 h 50"/>
                <a:gd name="T52" fmla="*/ 4 w 49"/>
                <a:gd name="T53" fmla="*/ 24 h 50"/>
                <a:gd name="T54" fmla="*/ 4 w 49"/>
                <a:gd name="T55" fmla="*/ 24 h 50"/>
                <a:gd name="T56" fmla="*/ 3 w 49"/>
                <a:gd name="T57" fmla="*/ 22 h 50"/>
                <a:gd name="T58" fmla="*/ 3 w 49"/>
                <a:gd name="T59" fmla="*/ 21 h 50"/>
                <a:gd name="T60" fmla="*/ 3 w 49"/>
                <a:gd name="T61" fmla="*/ 19 h 50"/>
                <a:gd name="T62" fmla="*/ 3 w 49"/>
                <a:gd name="T63" fmla="*/ 18 h 50"/>
                <a:gd name="T64" fmla="*/ 3 w 49"/>
                <a:gd name="T65" fmla="*/ 16 h 50"/>
                <a:gd name="T66" fmla="*/ 3 w 49"/>
                <a:gd name="T67" fmla="*/ 16 h 50"/>
                <a:gd name="T68" fmla="*/ 4 w 49"/>
                <a:gd name="T69" fmla="*/ 15 h 50"/>
                <a:gd name="T70" fmla="*/ 4 w 49"/>
                <a:gd name="T71" fmla="*/ 14 h 50"/>
                <a:gd name="T72" fmla="*/ 4 w 49"/>
                <a:gd name="T73" fmla="*/ 14 h 50"/>
                <a:gd name="T74" fmla="*/ 4 w 49"/>
                <a:gd name="T75" fmla="*/ 12 h 50"/>
                <a:gd name="T76" fmla="*/ 4 w 49"/>
                <a:gd name="T77" fmla="*/ 12 h 50"/>
                <a:gd name="T78" fmla="*/ 5 w 49"/>
                <a:gd name="T79" fmla="*/ 11 h 50"/>
                <a:gd name="T80" fmla="*/ 5 w 49"/>
                <a:gd name="T81" fmla="*/ 10 h 50"/>
                <a:gd name="T82" fmla="*/ 5 w 49"/>
                <a:gd name="T83" fmla="*/ 10 h 50"/>
                <a:gd name="T84" fmla="*/ 6 w 49"/>
                <a:gd name="T85" fmla="*/ 9 h 50"/>
                <a:gd name="T86" fmla="*/ 8 w 49"/>
                <a:gd name="T87" fmla="*/ 7 h 50"/>
                <a:gd name="T88" fmla="*/ 8 w 49"/>
                <a:gd name="T89" fmla="*/ 6 h 50"/>
                <a:gd name="T90" fmla="*/ 12 w 49"/>
                <a:gd name="T91" fmla="*/ 4 h 50"/>
                <a:gd name="T92" fmla="*/ 34 w 49"/>
                <a:gd name="T93" fmla="*/ 15 h 50"/>
                <a:gd name="T94" fmla="*/ 46 w 49"/>
                <a:gd name="T95" fmla="*/ 43 h 50"/>
                <a:gd name="T96" fmla="*/ 48 w 49"/>
                <a:gd name="T97" fmla="*/ 50 h 50"/>
                <a:gd name="T98" fmla="*/ 48 w 49"/>
                <a:gd name="T99" fmla="*/ 48 h 50"/>
                <a:gd name="T100" fmla="*/ 49 w 49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37"/>
                    <a:pt x="47" y="35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2"/>
                    <a:pt x="46" y="31"/>
                    <a:pt x="45" y="29"/>
                  </a:cubicBezTo>
                  <a:cubicBezTo>
                    <a:pt x="45" y="29"/>
                    <a:pt x="45" y="28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5"/>
                    <a:pt x="43" y="23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0" y="18"/>
                    <a:pt x="38" y="16"/>
                    <a:pt x="37" y="14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9"/>
                    <a:pt x="31" y="8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5"/>
                    <a:pt x="26" y="4"/>
                    <a:pt x="25" y="3"/>
                  </a:cubicBezTo>
                  <a:cubicBezTo>
                    <a:pt x="24" y="3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1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2" y="28"/>
                    <a:pt x="4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8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6" y="3"/>
                    <a:pt x="20" y="4"/>
                    <a:pt x="25" y="6"/>
                  </a:cubicBezTo>
                  <a:cubicBezTo>
                    <a:pt x="28" y="9"/>
                    <a:pt x="31" y="12"/>
                    <a:pt x="34" y="15"/>
                  </a:cubicBezTo>
                  <a:cubicBezTo>
                    <a:pt x="38" y="19"/>
                    <a:pt x="41" y="25"/>
                    <a:pt x="43" y="30"/>
                  </a:cubicBezTo>
                  <a:cubicBezTo>
                    <a:pt x="45" y="34"/>
                    <a:pt x="46" y="39"/>
                    <a:pt x="46" y="43"/>
                  </a:cubicBezTo>
                  <a:cubicBezTo>
                    <a:pt x="46" y="45"/>
                    <a:pt x="45" y="47"/>
                    <a:pt x="45" y="49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9" y="46"/>
                    <a:pt x="49" y="46"/>
                    <a:pt x="49" y="45"/>
                  </a:cubicBezTo>
                  <a:cubicBezTo>
                    <a:pt x="49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S1îḓê"/>
            <p:cNvSpPr/>
            <p:nvPr/>
          </p:nvSpPr>
          <p:spPr bwMode="auto">
            <a:xfrm>
              <a:off x="5035550" y="45767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ṧļîḋé"/>
            <p:cNvSpPr/>
            <p:nvPr/>
          </p:nvSpPr>
          <p:spPr bwMode="auto">
            <a:xfrm>
              <a:off x="5035550" y="45767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lîḑê"/>
            <p:cNvSpPr/>
            <p:nvPr/>
          </p:nvSpPr>
          <p:spPr bwMode="auto">
            <a:xfrm>
              <a:off x="5059363" y="4562476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ṣliďe"/>
            <p:cNvSpPr/>
            <p:nvPr/>
          </p:nvSpPr>
          <p:spPr bwMode="auto">
            <a:xfrm>
              <a:off x="5059363" y="4562476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ś1iḋê"/>
            <p:cNvSpPr/>
            <p:nvPr/>
          </p:nvSpPr>
          <p:spPr bwMode="auto">
            <a:xfrm>
              <a:off x="5067300" y="45640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ṣ1ïḍe"/>
            <p:cNvSpPr/>
            <p:nvPr/>
          </p:nvSpPr>
          <p:spPr bwMode="auto">
            <a:xfrm>
              <a:off x="5067300" y="45640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ṧľïdè"/>
            <p:cNvSpPr/>
            <p:nvPr/>
          </p:nvSpPr>
          <p:spPr bwMode="auto">
            <a:xfrm>
              <a:off x="5048250" y="456247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ṩ1ïḑe"/>
            <p:cNvSpPr/>
            <p:nvPr/>
          </p:nvSpPr>
          <p:spPr bwMode="auto">
            <a:xfrm>
              <a:off x="5048250" y="456247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śliḋé"/>
            <p:cNvSpPr/>
            <p:nvPr/>
          </p:nvSpPr>
          <p:spPr bwMode="auto">
            <a:xfrm>
              <a:off x="5054600" y="456247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ŝ1ïḍè"/>
            <p:cNvSpPr/>
            <p:nvPr/>
          </p:nvSpPr>
          <p:spPr bwMode="auto">
            <a:xfrm>
              <a:off x="5054600" y="456247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sľîďé"/>
            <p:cNvSpPr/>
            <p:nvPr/>
          </p:nvSpPr>
          <p:spPr bwMode="auto">
            <a:xfrm>
              <a:off x="5033963" y="4562476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ṡḷiḋé"/>
            <p:cNvSpPr/>
            <p:nvPr/>
          </p:nvSpPr>
          <p:spPr bwMode="auto">
            <a:xfrm>
              <a:off x="5033963" y="4562476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şļïḍè"/>
            <p:cNvSpPr/>
            <p:nvPr/>
          </p:nvSpPr>
          <p:spPr bwMode="auto">
            <a:xfrm>
              <a:off x="5072063" y="4567238"/>
              <a:ext cx="7938" cy="1588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ḷiḍe"/>
            <p:cNvSpPr/>
            <p:nvPr/>
          </p:nvSpPr>
          <p:spPr bwMode="auto">
            <a:xfrm>
              <a:off x="5072063" y="4567238"/>
              <a:ext cx="7938" cy="1588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ṣlíďê"/>
            <p:cNvSpPr/>
            <p:nvPr/>
          </p:nvSpPr>
          <p:spPr bwMode="auto">
            <a:xfrm>
              <a:off x="5043488" y="456247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ṡľiḋê"/>
            <p:cNvSpPr/>
            <p:nvPr/>
          </p:nvSpPr>
          <p:spPr bwMode="auto">
            <a:xfrm>
              <a:off x="5043488" y="456247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sļíḍe"/>
            <p:cNvSpPr/>
            <p:nvPr/>
          </p:nvSpPr>
          <p:spPr bwMode="auto">
            <a:xfrm>
              <a:off x="4895850" y="4646613"/>
              <a:ext cx="23813" cy="69850"/>
            </a:xfrm>
            <a:custGeom>
              <a:avLst/>
              <a:gdLst>
                <a:gd name="T0" fmla="*/ 7 w 9"/>
                <a:gd name="T1" fmla="*/ 25 h 28"/>
                <a:gd name="T2" fmla="*/ 7 w 9"/>
                <a:gd name="T3" fmla="*/ 25 h 28"/>
                <a:gd name="T4" fmla="*/ 6 w 9"/>
                <a:gd name="T5" fmla="*/ 22 h 28"/>
                <a:gd name="T6" fmla="*/ 6 w 9"/>
                <a:gd name="T7" fmla="*/ 22 h 28"/>
                <a:gd name="T8" fmla="*/ 6 w 9"/>
                <a:gd name="T9" fmla="*/ 20 h 28"/>
                <a:gd name="T10" fmla="*/ 6 w 9"/>
                <a:gd name="T11" fmla="*/ 20 h 28"/>
                <a:gd name="T12" fmla="*/ 5 w 9"/>
                <a:gd name="T13" fmla="*/ 17 h 28"/>
                <a:gd name="T14" fmla="*/ 5 w 9"/>
                <a:gd name="T15" fmla="*/ 17 h 28"/>
                <a:gd name="T16" fmla="*/ 5 w 9"/>
                <a:gd name="T17" fmla="*/ 15 h 28"/>
                <a:gd name="T18" fmla="*/ 5 w 9"/>
                <a:gd name="T19" fmla="*/ 14 h 28"/>
                <a:gd name="T20" fmla="*/ 5 w 9"/>
                <a:gd name="T21" fmla="*/ 12 h 28"/>
                <a:gd name="T22" fmla="*/ 5 w 9"/>
                <a:gd name="T23" fmla="*/ 10 h 28"/>
                <a:gd name="T24" fmla="*/ 5 w 9"/>
                <a:gd name="T25" fmla="*/ 10 h 28"/>
                <a:gd name="T26" fmla="*/ 5 w 9"/>
                <a:gd name="T27" fmla="*/ 8 h 28"/>
                <a:gd name="T28" fmla="*/ 5 w 9"/>
                <a:gd name="T29" fmla="*/ 7 h 28"/>
                <a:gd name="T30" fmla="*/ 6 w 9"/>
                <a:gd name="T31" fmla="*/ 6 h 28"/>
                <a:gd name="T32" fmla="*/ 6 w 9"/>
                <a:gd name="T33" fmla="*/ 5 h 28"/>
                <a:gd name="T34" fmla="*/ 6 w 9"/>
                <a:gd name="T35" fmla="*/ 4 h 28"/>
                <a:gd name="T36" fmla="*/ 6 w 9"/>
                <a:gd name="T37" fmla="*/ 4 h 28"/>
                <a:gd name="T38" fmla="*/ 7 w 9"/>
                <a:gd name="T39" fmla="*/ 2 h 28"/>
                <a:gd name="T40" fmla="*/ 9 w 9"/>
                <a:gd name="T41" fmla="*/ 0 h 28"/>
                <a:gd name="T42" fmla="*/ 9 w 9"/>
                <a:gd name="T43" fmla="*/ 0 h 28"/>
                <a:gd name="T44" fmla="*/ 6 w 9"/>
                <a:gd name="T45" fmla="*/ 1 h 28"/>
                <a:gd name="T46" fmla="*/ 4 w 9"/>
                <a:gd name="T47" fmla="*/ 3 h 28"/>
                <a:gd name="T48" fmla="*/ 4 w 9"/>
                <a:gd name="T49" fmla="*/ 3 h 28"/>
                <a:gd name="T50" fmla="*/ 4 w 9"/>
                <a:gd name="T51" fmla="*/ 3 h 28"/>
                <a:gd name="T52" fmla="*/ 2 w 9"/>
                <a:gd name="T53" fmla="*/ 5 h 28"/>
                <a:gd name="T54" fmla="*/ 2 w 9"/>
                <a:gd name="T55" fmla="*/ 6 h 28"/>
                <a:gd name="T56" fmla="*/ 2 w 9"/>
                <a:gd name="T57" fmla="*/ 6 h 28"/>
                <a:gd name="T58" fmla="*/ 2 w 9"/>
                <a:gd name="T59" fmla="*/ 6 h 28"/>
                <a:gd name="T60" fmla="*/ 1 w 9"/>
                <a:gd name="T61" fmla="*/ 8 h 28"/>
                <a:gd name="T62" fmla="*/ 1 w 9"/>
                <a:gd name="T63" fmla="*/ 8 h 28"/>
                <a:gd name="T64" fmla="*/ 1 w 9"/>
                <a:gd name="T65" fmla="*/ 8 h 28"/>
                <a:gd name="T66" fmla="*/ 0 w 9"/>
                <a:gd name="T67" fmla="*/ 10 h 28"/>
                <a:gd name="T68" fmla="*/ 0 w 9"/>
                <a:gd name="T69" fmla="*/ 10 h 28"/>
                <a:gd name="T70" fmla="*/ 0 w 9"/>
                <a:gd name="T71" fmla="*/ 10 h 28"/>
                <a:gd name="T72" fmla="*/ 0 w 9"/>
                <a:gd name="T73" fmla="*/ 12 h 28"/>
                <a:gd name="T74" fmla="*/ 0 w 9"/>
                <a:gd name="T75" fmla="*/ 12 h 28"/>
                <a:gd name="T76" fmla="*/ 0 w 9"/>
                <a:gd name="T77" fmla="*/ 12 h 28"/>
                <a:gd name="T78" fmla="*/ 0 w 9"/>
                <a:gd name="T79" fmla="*/ 15 h 28"/>
                <a:gd name="T80" fmla="*/ 0 w 9"/>
                <a:gd name="T81" fmla="*/ 20 h 28"/>
                <a:gd name="T82" fmla="*/ 0 w 9"/>
                <a:gd name="T83" fmla="*/ 20 h 28"/>
                <a:gd name="T84" fmla="*/ 2 w 9"/>
                <a:gd name="T85" fmla="*/ 25 h 28"/>
                <a:gd name="T86" fmla="*/ 2 w 9"/>
                <a:gd name="T87" fmla="*/ 25 h 28"/>
                <a:gd name="T88" fmla="*/ 3 w 9"/>
                <a:gd name="T89" fmla="*/ 28 h 28"/>
                <a:gd name="T90" fmla="*/ 7 w 9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8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5"/>
                  </a:cubicBezTo>
                  <a:cubicBezTo>
                    <a:pt x="5" y="15"/>
                    <a:pt x="5" y="15"/>
                    <a:pt x="5" y="14"/>
                  </a:cubicBezTo>
                  <a:cubicBezTo>
                    <a:pt x="5" y="14"/>
                    <a:pt x="5" y="13"/>
                    <a:pt x="5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2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7"/>
                    <a:pt x="3" y="28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ṣ1íḓè"/>
            <p:cNvSpPr/>
            <p:nvPr/>
          </p:nvSpPr>
          <p:spPr bwMode="auto">
            <a:xfrm>
              <a:off x="4906963" y="4627563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1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1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5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7 w 46"/>
                <a:gd name="T37" fmla="*/ 7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5 w 46"/>
                <a:gd name="T51" fmla="*/ 1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1 h 53"/>
                <a:gd name="T60" fmla="*/ 5 w 46"/>
                <a:gd name="T61" fmla="*/ 2 h 53"/>
                <a:gd name="T62" fmla="*/ 3 w 46"/>
                <a:gd name="T63" fmla="*/ 3 h 53"/>
                <a:gd name="T64" fmla="*/ 4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5 w 46"/>
                <a:gd name="T75" fmla="*/ 5 h 53"/>
                <a:gd name="T76" fmla="*/ 20 w 46"/>
                <a:gd name="T77" fmla="*/ 8 h 53"/>
                <a:gd name="T78" fmla="*/ 22 w 46"/>
                <a:gd name="T79" fmla="*/ 10 h 53"/>
                <a:gd name="T80" fmla="*/ 24 w 46"/>
                <a:gd name="T81" fmla="*/ 12 h 53"/>
                <a:gd name="T82" fmla="*/ 27 w 46"/>
                <a:gd name="T83" fmla="*/ 14 h 53"/>
                <a:gd name="T84" fmla="*/ 29 w 46"/>
                <a:gd name="T85" fmla="*/ 16 h 53"/>
                <a:gd name="T86" fmla="*/ 31 w 46"/>
                <a:gd name="T87" fmla="*/ 19 h 53"/>
                <a:gd name="T88" fmla="*/ 34 w 46"/>
                <a:gd name="T89" fmla="*/ 24 h 53"/>
                <a:gd name="T90" fmla="*/ 34 w 46"/>
                <a:gd name="T91" fmla="*/ 25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1 h 53"/>
                <a:gd name="T108" fmla="*/ 45 w 46"/>
                <a:gd name="T109" fmla="*/ 53 h 53"/>
                <a:gd name="T110" fmla="*/ 45 w 46"/>
                <a:gd name="T111" fmla="*/ 51 h 53"/>
                <a:gd name="T112" fmla="*/ 46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4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40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8"/>
                  </a:cubicBezTo>
                  <a:cubicBezTo>
                    <a:pt x="45" y="38"/>
                    <a:pt x="45" y="37"/>
                    <a:pt x="45" y="37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2" y="29"/>
                    <a:pt x="42" y="28"/>
                  </a:cubicBezTo>
                  <a:cubicBezTo>
                    <a:pt x="42" y="28"/>
                    <a:pt x="42" y="28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1" y="26"/>
                    <a:pt x="41" y="2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39" y="22"/>
                    <a:pt x="39" y="22"/>
                  </a:cubicBezTo>
                  <a:cubicBezTo>
                    <a:pt x="39" y="22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7"/>
                    <a:pt x="35" y="16"/>
                  </a:cubicBezTo>
                  <a:cubicBezTo>
                    <a:pt x="35" y="16"/>
                    <a:pt x="35" y="15"/>
                    <a:pt x="34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2" y="12"/>
                  </a:cubicBezTo>
                  <a:cubicBezTo>
                    <a:pt x="32" y="12"/>
                    <a:pt x="32" y="12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0"/>
                    <a:pt x="30" y="10"/>
                  </a:cubicBezTo>
                  <a:cubicBezTo>
                    <a:pt x="30" y="10"/>
                    <a:pt x="30" y="10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8"/>
                    <a:pt x="28" y="8"/>
                  </a:cubicBezTo>
                  <a:cubicBezTo>
                    <a:pt x="28" y="8"/>
                    <a:pt x="28" y="8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6" y="7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3" y="4"/>
                    <a:pt x="23" y="4"/>
                  </a:cubicBezTo>
                  <a:cubicBezTo>
                    <a:pt x="23" y="4"/>
                    <a:pt x="22" y="4"/>
                    <a:pt x="22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5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4" y="11"/>
                    <a:pt x="24" y="11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2"/>
                    <a:pt x="26" y="13"/>
                    <a:pt x="26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30" y="18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2" y="20"/>
                    <a:pt x="32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5"/>
                    <a:pt x="34" y="25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2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2" y="53"/>
                    <a:pt x="44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6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Slîďè"/>
            <p:cNvSpPr/>
            <p:nvPr/>
          </p:nvSpPr>
          <p:spPr bwMode="auto">
            <a:xfrm>
              <a:off x="4911725" y="4640263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4" y="1"/>
                    <a:pt x="4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ṣḷíďe"/>
            <p:cNvSpPr/>
            <p:nvPr/>
          </p:nvSpPr>
          <p:spPr bwMode="auto">
            <a:xfrm>
              <a:off x="4887913" y="4635500"/>
              <a:ext cx="122238" cy="127000"/>
            </a:xfrm>
            <a:custGeom>
              <a:avLst/>
              <a:gdLst>
                <a:gd name="T0" fmla="*/ 48 w 48"/>
                <a:gd name="T1" fmla="*/ 39 h 50"/>
                <a:gd name="T2" fmla="*/ 46 w 48"/>
                <a:gd name="T3" fmla="*/ 33 h 50"/>
                <a:gd name="T4" fmla="*/ 44 w 48"/>
                <a:gd name="T5" fmla="*/ 27 h 50"/>
                <a:gd name="T6" fmla="*/ 41 w 48"/>
                <a:gd name="T7" fmla="*/ 21 h 50"/>
                <a:gd name="T8" fmla="*/ 36 w 48"/>
                <a:gd name="T9" fmla="*/ 14 h 50"/>
                <a:gd name="T10" fmla="*/ 34 w 48"/>
                <a:gd name="T11" fmla="*/ 11 h 50"/>
                <a:gd name="T12" fmla="*/ 29 w 48"/>
                <a:gd name="T13" fmla="*/ 7 h 50"/>
                <a:gd name="T14" fmla="*/ 22 w 48"/>
                <a:gd name="T15" fmla="*/ 2 h 50"/>
                <a:gd name="T16" fmla="*/ 21 w 48"/>
                <a:gd name="T17" fmla="*/ 2 h 50"/>
                <a:gd name="T18" fmla="*/ 19 w 48"/>
                <a:gd name="T19" fmla="*/ 1 h 50"/>
                <a:gd name="T20" fmla="*/ 17 w 48"/>
                <a:gd name="T21" fmla="*/ 0 h 50"/>
                <a:gd name="T22" fmla="*/ 16 w 48"/>
                <a:gd name="T23" fmla="*/ 0 h 50"/>
                <a:gd name="T24" fmla="*/ 15 w 48"/>
                <a:gd name="T25" fmla="*/ 0 h 50"/>
                <a:gd name="T26" fmla="*/ 13 w 48"/>
                <a:gd name="T27" fmla="*/ 0 h 50"/>
                <a:gd name="T28" fmla="*/ 12 w 48"/>
                <a:gd name="T29" fmla="*/ 0 h 50"/>
                <a:gd name="T30" fmla="*/ 10 w 48"/>
                <a:gd name="T31" fmla="*/ 0 h 50"/>
                <a:gd name="T32" fmla="*/ 7 w 48"/>
                <a:gd name="T33" fmla="*/ 2 h 50"/>
                <a:gd name="T34" fmla="*/ 3 w 48"/>
                <a:gd name="T35" fmla="*/ 33 h 50"/>
                <a:gd name="T36" fmla="*/ 5 w 48"/>
                <a:gd name="T37" fmla="*/ 32 h 50"/>
                <a:gd name="T38" fmla="*/ 5 w 48"/>
                <a:gd name="T39" fmla="*/ 30 h 50"/>
                <a:gd name="T40" fmla="*/ 5 w 48"/>
                <a:gd name="T41" fmla="*/ 29 h 50"/>
                <a:gd name="T42" fmla="*/ 5 w 48"/>
                <a:gd name="T43" fmla="*/ 29 h 50"/>
                <a:gd name="T44" fmla="*/ 4 w 48"/>
                <a:gd name="T45" fmla="*/ 28 h 50"/>
                <a:gd name="T46" fmla="*/ 4 w 48"/>
                <a:gd name="T47" fmla="*/ 27 h 50"/>
                <a:gd name="T48" fmla="*/ 4 w 48"/>
                <a:gd name="T49" fmla="*/ 26 h 50"/>
                <a:gd name="T50" fmla="*/ 3 w 48"/>
                <a:gd name="T51" fmla="*/ 24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1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6 h 50"/>
                <a:gd name="T68" fmla="*/ 3 w 48"/>
                <a:gd name="T69" fmla="*/ 16 h 50"/>
                <a:gd name="T70" fmla="*/ 3 w 48"/>
                <a:gd name="T71" fmla="*/ 14 h 50"/>
                <a:gd name="T72" fmla="*/ 3 w 48"/>
                <a:gd name="T73" fmla="*/ 14 h 50"/>
                <a:gd name="T74" fmla="*/ 4 w 48"/>
                <a:gd name="T75" fmla="*/ 13 h 50"/>
                <a:gd name="T76" fmla="*/ 4 w 48"/>
                <a:gd name="T77" fmla="*/ 12 h 50"/>
                <a:gd name="T78" fmla="*/ 4 w 48"/>
                <a:gd name="T79" fmla="*/ 11 h 50"/>
                <a:gd name="T80" fmla="*/ 5 w 48"/>
                <a:gd name="T81" fmla="*/ 10 h 50"/>
                <a:gd name="T82" fmla="*/ 5 w 48"/>
                <a:gd name="T83" fmla="*/ 10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7 h 50"/>
                <a:gd name="T90" fmla="*/ 12 w 48"/>
                <a:gd name="T91" fmla="*/ 4 h 50"/>
                <a:gd name="T92" fmla="*/ 34 w 48"/>
                <a:gd name="T93" fmla="*/ 15 h 50"/>
                <a:gd name="T94" fmla="*/ 45 w 48"/>
                <a:gd name="T95" fmla="*/ 43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2"/>
                    <a:pt x="46" y="31"/>
                    <a:pt x="45" y="30"/>
                  </a:cubicBezTo>
                  <a:cubicBezTo>
                    <a:pt x="45" y="29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19"/>
                    <a:pt x="38" y="16"/>
                    <a:pt x="36" y="14"/>
                  </a:cubicBezTo>
                  <a:cubicBezTo>
                    <a:pt x="35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9"/>
                    <a:pt x="31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5"/>
                    <a:pt x="26" y="4"/>
                    <a:pt x="24" y="3"/>
                  </a:cubicBezTo>
                  <a:cubicBezTo>
                    <a:pt x="23" y="3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1" y="28"/>
                    <a:pt x="3" y="3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5"/>
                    <a:pt x="4" y="25"/>
                  </a:cubicBezTo>
                  <a:cubicBezTo>
                    <a:pt x="3" y="25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5" y="3"/>
                    <a:pt x="19" y="4"/>
                    <a:pt x="24" y="7"/>
                  </a:cubicBezTo>
                  <a:cubicBezTo>
                    <a:pt x="28" y="9"/>
                    <a:pt x="31" y="12"/>
                    <a:pt x="34" y="15"/>
                  </a:cubicBezTo>
                  <a:cubicBezTo>
                    <a:pt x="38" y="20"/>
                    <a:pt x="41" y="25"/>
                    <a:pt x="43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6"/>
                    <a:pt x="45" y="48"/>
                    <a:pt x="44" y="50"/>
                  </a:cubicBezTo>
                  <a:cubicBezTo>
                    <a:pt x="45" y="50"/>
                    <a:pt x="47" y="50"/>
                    <a:pt x="48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Sľïdê"/>
            <p:cNvSpPr/>
            <p:nvPr/>
          </p:nvSpPr>
          <p:spPr bwMode="auto">
            <a:xfrm>
              <a:off x="4906963" y="4652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śḷîďè"/>
            <p:cNvSpPr/>
            <p:nvPr/>
          </p:nvSpPr>
          <p:spPr bwMode="auto">
            <a:xfrm>
              <a:off x="4906963" y="4652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ṣḷîḓê"/>
            <p:cNvSpPr/>
            <p:nvPr/>
          </p:nvSpPr>
          <p:spPr bwMode="auto">
            <a:xfrm>
              <a:off x="4932363" y="4635500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śḻïḋê"/>
            <p:cNvSpPr/>
            <p:nvPr/>
          </p:nvSpPr>
          <p:spPr bwMode="auto">
            <a:xfrm>
              <a:off x="4932363" y="4635500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śľiḋé"/>
            <p:cNvSpPr/>
            <p:nvPr/>
          </p:nvSpPr>
          <p:spPr bwMode="auto">
            <a:xfrm>
              <a:off x="4937125" y="4638675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ṩlídè"/>
            <p:cNvSpPr/>
            <p:nvPr/>
          </p:nvSpPr>
          <p:spPr bwMode="auto">
            <a:xfrm>
              <a:off x="4937125" y="4638675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ṩľidè"/>
            <p:cNvSpPr/>
            <p:nvPr/>
          </p:nvSpPr>
          <p:spPr bwMode="auto">
            <a:xfrm>
              <a:off x="4919663" y="4635500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ṣ1ïḓè"/>
            <p:cNvSpPr/>
            <p:nvPr/>
          </p:nvSpPr>
          <p:spPr bwMode="auto">
            <a:xfrm>
              <a:off x="4919663" y="4635500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śḷïḑé"/>
            <p:cNvSpPr/>
            <p:nvPr/>
          </p:nvSpPr>
          <p:spPr bwMode="auto">
            <a:xfrm>
              <a:off x="4926013" y="46355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śḷîḍê"/>
            <p:cNvSpPr/>
            <p:nvPr/>
          </p:nvSpPr>
          <p:spPr bwMode="auto">
            <a:xfrm>
              <a:off x="4926013" y="46355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$1iḋè"/>
            <p:cNvSpPr/>
            <p:nvPr/>
          </p:nvSpPr>
          <p:spPr bwMode="auto">
            <a:xfrm>
              <a:off x="4906963" y="4635500"/>
              <a:ext cx="6350" cy="476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ṣļíḓè"/>
            <p:cNvSpPr/>
            <p:nvPr/>
          </p:nvSpPr>
          <p:spPr bwMode="auto">
            <a:xfrm>
              <a:off x="4906963" y="4635500"/>
              <a:ext cx="6350" cy="476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ŝlîḍé"/>
            <p:cNvSpPr/>
            <p:nvPr/>
          </p:nvSpPr>
          <p:spPr bwMode="auto">
            <a:xfrm>
              <a:off x="4945063" y="46402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ṥļiḍê"/>
            <p:cNvSpPr/>
            <p:nvPr/>
          </p:nvSpPr>
          <p:spPr bwMode="auto">
            <a:xfrm>
              <a:off x="4945063" y="46402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ṡḻîďé"/>
            <p:cNvSpPr/>
            <p:nvPr/>
          </p:nvSpPr>
          <p:spPr bwMode="auto">
            <a:xfrm>
              <a:off x="4916488" y="463550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$1îďê"/>
            <p:cNvSpPr/>
            <p:nvPr/>
          </p:nvSpPr>
          <p:spPr bwMode="auto">
            <a:xfrm>
              <a:off x="4916488" y="463550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śľîďe"/>
            <p:cNvSpPr/>
            <p:nvPr/>
          </p:nvSpPr>
          <p:spPr bwMode="auto">
            <a:xfrm>
              <a:off x="6248400" y="1579563"/>
              <a:ext cx="488950" cy="280988"/>
            </a:xfrm>
            <a:custGeom>
              <a:avLst/>
              <a:gdLst>
                <a:gd name="T0" fmla="*/ 190 w 308"/>
                <a:gd name="T1" fmla="*/ 177 h 177"/>
                <a:gd name="T2" fmla="*/ 308 w 308"/>
                <a:gd name="T3" fmla="*/ 109 h 177"/>
                <a:gd name="T4" fmla="*/ 119 w 308"/>
                <a:gd name="T5" fmla="*/ 0 h 177"/>
                <a:gd name="T6" fmla="*/ 0 w 308"/>
                <a:gd name="T7" fmla="*/ 68 h 177"/>
                <a:gd name="T8" fmla="*/ 190 w 308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77">
                  <a:moveTo>
                    <a:pt x="190" y="177"/>
                  </a:moveTo>
                  <a:lnTo>
                    <a:pt x="308" y="109"/>
                  </a:lnTo>
                  <a:lnTo>
                    <a:pt x="119" y="0"/>
                  </a:lnTo>
                  <a:lnTo>
                    <a:pt x="0" y="68"/>
                  </a:lnTo>
                  <a:lnTo>
                    <a:pt x="190" y="177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ṡľíḑê"/>
            <p:cNvSpPr/>
            <p:nvPr/>
          </p:nvSpPr>
          <p:spPr bwMode="auto">
            <a:xfrm>
              <a:off x="6272213" y="1471613"/>
              <a:ext cx="177800" cy="257175"/>
            </a:xfrm>
            <a:custGeom>
              <a:avLst/>
              <a:gdLst>
                <a:gd name="T0" fmla="*/ 70 w 70"/>
                <a:gd name="T1" fmla="*/ 22 h 101"/>
                <a:gd name="T2" fmla="*/ 0 w 70"/>
                <a:gd name="T3" fmla="*/ 61 h 101"/>
                <a:gd name="T4" fmla="*/ 70 w 70"/>
                <a:gd name="T5" fmla="*/ 101 h 101"/>
                <a:gd name="T6" fmla="*/ 70 w 70"/>
                <a:gd name="T7" fmla="*/ 2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01">
                  <a:moveTo>
                    <a:pt x="70" y="22"/>
                  </a:moveTo>
                  <a:cubicBezTo>
                    <a:pt x="32" y="0"/>
                    <a:pt x="0" y="17"/>
                    <a:pt x="0" y="61"/>
                  </a:cubicBezTo>
                  <a:cubicBezTo>
                    <a:pt x="70" y="101"/>
                    <a:pt x="70" y="101"/>
                    <a:pt x="70" y="101"/>
                  </a:cubicBezTo>
                  <a:lnTo>
                    <a:pt x="70" y="22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ṣḻiḓê"/>
            <p:cNvSpPr/>
            <p:nvPr/>
          </p:nvSpPr>
          <p:spPr bwMode="auto">
            <a:xfrm>
              <a:off x="6323013" y="1411288"/>
              <a:ext cx="287338" cy="117475"/>
            </a:xfrm>
            <a:custGeom>
              <a:avLst/>
              <a:gdLst>
                <a:gd name="T0" fmla="*/ 4 w 113"/>
                <a:gd name="T1" fmla="*/ 39 h 46"/>
                <a:gd name="T2" fmla="*/ 8 w 113"/>
                <a:gd name="T3" fmla="*/ 38 h 46"/>
                <a:gd name="T4" fmla="*/ 8 w 113"/>
                <a:gd name="T5" fmla="*/ 38 h 46"/>
                <a:gd name="T6" fmla="*/ 11 w 113"/>
                <a:gd name="T7" fmla="*/ 37 h 46"/>
                <a:gd name="T8" fmla="*/ 12 w 113"/>
                <a:gd name="T9" fmla="*/ 37 h 46"/>
                <a:gd name="T10" fmla="*/ 15 w 113"/>
                <a:gd name="T11" fmla="*/ 36 h 46"/>
                <a:gd name="T12" fmla="*/ 16 w 113"/>
                <a:gd name="T13" fmla="*/ 36 h 46"/>
                <a:gd name="T14" fmla="*/ 20 w 113"/>
                <a:gd name="T15" fmla="*/ 36 h 46"/>
                <a:gd name="T16" fmla="*/ 21 w 113"/>
                <a:gd name="T17" fmla="*/ 36 h 46"/>
                <a:gd name="T18" fmla="*/ 26 w 113"/>
                <a:gd name="T19" fmla="*/ 37 h 46"/>
                <a:gd name="T20" fmla="*/ 29 w 113"/>
                <a:gd name="T21" fmla="*/ 37 h 46"/>
                <a:gd name="T22" fmla="*/ 30 w 113"/>
                <a:gd name="T23" fmla="*/ 38 h 46"/>
                <a:gd name="T24" fmla="*/ 32 w 113"/>
                <a:gd name="T25" fmla="*/ 38 h 46"/>
                <a:gd name="T26" fmla="*/ 36 w 113"/>
                <a:gd name="T27" fmla="*/ 39 h 46"/>
                <a:gd name="T28" fmla="*/ 37 w 113"/>
                <a:gd name="T29" fmla="*/ 40 h 46"/>
                <a:gd name="T30" fmla="*/ 40 w 113"/>
                <a:gd name="T31" fmla="*/ 41 h 46"/>
                <a:gd name="T32" fmla="*/ 41 w 113"/>
                <a:gd name="T33" fmla="*/ 41 h 46"/>
                <a:gd name="T34" fmla="*/ 44 w 113"/>
                <a:gd name="T35" fmla="*/ 43 h 46"/>
                <a:gd name="T36" fmla="*/ 45 w 113"/>
                <a:gd name="T37" fmla="*/ 43 h 46"/>
                <a:gd name="T38" fmla="*/ 50 w 113"/>
                <a:gd name="T39" fmla="*/ 46 h 46"/>
                <a:gd name="T40" fmla="*/ 113 w 113"/>
                <a:gd name="T41" fmla="*/ 9 h 46"/>
                <a:gd name="T42" fmla="*/ 108 w 113"/>
                <a:gd name="T43" fmla="*/ 7 h 46"/>
                <a:gd name="T44" fmla="*/ 107 w 113"/>
                <a:gd name="T45" fmla="*/ 6 h 46"/>
                <a:gd name="T46" fmla="*/ 104 w 113"/>
                <a:gd name="T47" fmla="*/ 5 h 46"/>
                <a:gd name="T48" fmla="*/ 103 w 113"/>
                <a:gd name="T49" fmla="*/ 4 h 46"/>
                <a:gd name="T50" fmla="*/ 103 w 113"/>
                <a:gd name="T51" fmla="*/ 4 h 46"/>
                <a:gd name="T52" fmla="*/ 99 w 113"/>
                <a:gd name="T53" fmla="*/ 3 h 46"/>
                <a:gd name="T54" fmla="*/ 99 w 113"/>
                <a:gd name="T55" fmla="*/ 3 h 46"/>
                <a:gd name="T56" fmla="*/ 95 w 113"/>
                <a:gd name="T57" fmla="*/ 2 h 46"/>
                <a:gd name="T58" fmla="*/ 95 w 113"/>
                <a:gd name="T59" fmla="*/ 2 h 46"/>
                <a:gd name="T60" fmla="*/ 93 w 113"/>
                <a:gd name="T61" fmla="*/ 1 h 46"/>
                <a:gd name="T62" fmla="*/ 92 w 113"/>
                <a:gd name="T63" fmla="*/ 1 h 46"/>
                <a:gd name="T64" fmla="*/ 89 w 113"/>
                <a:gd name="T65" fmla="*/ 0 h 46"/>
                <a:gd name="T66" fmla="*/ 89 w 113"/>
                <a:gd name="T67" fmla="*/ 0 h 46"/>
                <a:gd name="T68" fmla="*/ 84 w 113"/>
                <a:gd name="T69" fmla="*/ 0 h 46"/>
                <a:gd name="T70" fmla="*/ 83 w 113"/>
                <a:gd name="T71" fmla="*/ 0 h 46"/>
                <a:gd name="T72" fmla="*/ 83 w 113"/>
                <a:gd name="T73" fmla="*/ 0 h 46"/>
                <a:gd name="T74" fmla="*/ 79 w 113"/>
                <a:gd name="T75" fmla="*/ 0 h 46"/>
                <a:gd name="T76" fmla="*/ 79 w 113"/>
                <a:gd name="T77" fmla="*/ 0 h 46"/>
                <a:gd name="T78" fmla="*/ 78 w 113"/>
                <a:gd name="T79" fmla="*/ 0 h 46"/>
                <a:gd name="T80" fmla="*/ 75 w 113"/>
                <a:gd name="T81" fmla="*/ 0 h 46"/>
                <a:gd name="T82" fmla="*/ 74 w 113"/>
                <a:gd name="T83" fmla="*/ 0 h 46"/>
                <a:gd name="T84" fmla="*/ 74 w 113"/>
                <a:gd name="T85" fmla="*/ 0 h 46"/>
                <a:gd name="T86" fmla="*/ 71 w 113"/>
                <a:gd name="T87" fmla="*/ 1 h 46"/>
                <a:gd name="T88" fmla="*/ 71 w 113"/>
                <a:gd name="T89" fmla="*/ 1 h 46"/>
                <a:gd name="T90" fmla="*/ 70 w 113"/>
                <a:gd name="T91" fmla="*/ 1 h 46"/>
                <a:gd name="T92" fmla="*/ 67 w 113"/>
                <a:gd name="T93" fmla="*/ 2 h 46"/>
                <a:gd name="T94" fmla="*/ 67 w 113"/>
                <a:gd name="T95" fmla="*/ 3 h 46"/>
                <a:gd name="T96" fmla="*/ 66 w 113"/>
                <a:gd name="T97" fmla="*/ 3 h 46"/>
                <a:gd name="T98" fmla="*/ 64 w 113"/>
                <a:gd name="T99" fmla="*/ 4 h 46"/>
                <a:gd name="T100" fmla="*/ 63 w 113"/>
                <a:gd name="T101" fmla="*/ 4 h 46"/>
                <a:gd name="T102" fmla="*/ 63 w 113"/>
                <a:gd name="T103" fmla="*/ 4 h 46"/>
                <a:gd name="T104" fmla="*/ 0 w 113"/>
                <a:gd name="T105" fmla="*/ 41 h 46"/>
                <a:gd name="T106" fmla="*/ 1 w 113"/>
                <a:gd name="T107" fmla="*/ 41 h 46"/>
                <a:gd name="T108" fmla="*/ 4 w 113"/>
                <a:gd name="T109" fmla="*/ 39 h 46"/>
                <a:gd name="T110" fmla="*/ 4 w 113"/>
                <a:gd name="T111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" h="46">
                  <a:moveTo>
                    <a:pt x="4" y="39"/>
                  </a:moveTo>
                  <a:cubicBezTo>
                    <a:pt x="5" y="38"/>
                    <a:pt x="6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9" y="36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3" y="36"/>
                    <a:pt x="24" y="37"/>
                    <a:pt x="26" y="37"/>
                  </a:cubicBezTo>
                  <a:cubicBezTo>
                    <a:pt x="27" y="37"/>
                    <a:pt x="28" y="37"/>
                    <a:pt x="29" y="37"/>
                  </a:cubicBezTo>
                  <a:cubicBezTo>
                    <a:pt x="29" y="37"/>
                    <a:pt x="30" y="38"/>
                    <a:pt x="30" y="38"/>
                  </a:cubicBezTo>
                  <a:cubicBezTo>
                    <a:pt x="31" y="38"/>
                    <a:pt x="31" y="38"/>
                    <a:pt x="32" y="38"/>
                  </a:cubicBezTo>
                  <a:cubicBezTo>
                    <a:pt x="33" y="39"/>
                    <a:pt x="35" y="39"/>
                    <a:pt x="36" y="39"/>
                  </a:cubicBezTo>
                  <a:cubicBezTo>
                    <a:pt x="36" y="39"/>
                    <a:pt x="36" y="40"/>
                    <a:pt x="37" y="40"/>
                  </a:cubicBezTo>
                  <a:cubicBezTo>
                    <a:pt x="38" y="40"/>
                    <a:pt x="39" y="40"/>
                    <a:pt x="40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2" y="42"/>
                    <a:pt x="43" y="42"/>
                    <a:pt x="44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4"/>
                    <a:pt x="48" y="45"/>
                    <a:pt x="50" y="46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1" y="8"/>
                    <a:pt x="110" y="8"/>
                    <a:pt x="108" y="7"/>
                  </a:cubicBezTo>
                  <a:cubicBezTo>
                    <a:pt x="108" y="7"/>
                    <a:pt x="108" y="7"/>
                    <a:pt x="107" y="6"/>
                  </a:cubicBezTo>
                  <a:cubicBezTo>
                    <a:pt x="106" y="6"/>
                    <a:pt x="105" y="5"/>
                    <a:pt x="104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2" y="4"/>
                    <a:pt x="101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2"/>
                    <a:pt x="96" y="2"/>
                    <a:pt x="95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4" y="1"/>
                    <a:pt x="93" y="1"/>
                    <a:pt x="93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5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0" y="1"/>
                    <a:pt x="70" y="1"/>
                  </a:cubicBezTo>
                  <a:cubicBezTo>
                    <a:pt x="69" y="2"/>
                    <a:pt x="68" y="2"/>
                    <a:pt x="67" y="2"/>
                  </a:cubicBezTo>
                  <a:cubicBezTo>
                    <a:pt x="67" y="2"/>
                    <a:pt x="67" y="2"/>
                    <a:pt x="67" y="3"/>
                  </a:cubicBezTo>
                  <a:cubicBezTo>
                    <a:pt x="67" y="3"/>
                    <a:pt x="67" y="3"/>
                    <a:pt x="66" y="3"/>
                  </a:cubicBezTo>
                  <a:cubicBezTo>
                    <a:pt x="66" y="3"/>
                    <a:pt x="65" y="4"/>
                    <a:pt x="64" y="4"/>
                  </a:cubicBezTo>
                  <a:cubicBezTo>
                    <a:pt x="64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lose/>
                </a:path>
              </a:pathLst>
            </a:custGeom>
            <a:solidFill>
              <a:srgbClr val="D8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śḷiḍê"/>
            <p:cNvSpPr/>
            <p:nvPr/>
          </p:nvSpPr>
          <p:spPr bwMode="auto">
            <a:xfrm>
              <a:off x="6450013" y="1433513"/>
              <a:ext cx="160338" cy="295275"/>
            </a:xfrm>
            <a:custGeom>
              <a:avLst/>
              <a:gdLst>
                <a:gd name="T0" fmla="*/ 0 w 101"/>
                <a:gd name="T1" fmla="*/ 60 h 186"/>
                <a:gd name="T2" fmla="*/ 0 w 101"/>
                <a:gd name="T3" fmla="*/ 186 h 186"/>
                <a:gd name="T4" fmla="*/ 101 w 101"/>
                <a:gd name="T5" fmla="*/ 127 h 186"/>
                <a:gd name="T6" fmla="*/ 101 w 101"/>
                <a:gd name="T7" fmla="*/ 0 h 186"/>
                <a:gd name="T8" fmla="*/ 0 w 101"/>
                <a:gd name="T9" fmla="*/ 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6">
                  <a:moveTo>
                    <a:pt x="0" y="60"/>
                  </a:moveTo>
                  <a:lnTo>
                    <a:pt x="0" y="186"/>
                  </a:lnTo>
                  <a:lnTo>
                    <a:pt x="101" y="127"/>
                  </a:lnTo>
                  <a:lnTo>
                    <a:pt x="10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B52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ṥļïḑé"/>
            <p:cNvSpPr/>
            <p:nvPr/>
          </p:nvSpPr>
          <p:spPr bwMode="auto">
            <a:xfrm>
              <a:off x="6551613" y="1458913"/>
              <a:ext cx="407988" cy="773113"/>
            </a:xfrm>
            <a:custGeom>
              <a:avLst/>
              <a:gdLst>
                <a:gd name="T0" fmla="*/ 159 w 160"/>
                <a:gd name="T1" fmla="*/ 191 h 304"/>
                <a:gd name="T2" fmla="*/ 158 w 160"/>
                <a:gd name="T3" fmla="*/ 180 h 304"/>
                <a:gd name="T4" fmla="*/ 157 w 160"/>
                <a:gd name="T5" fmla="*/ 174 h 304"/>
                <a:gd name="T6" fmla="*/ 156 w 160"/>
                <a:gd name="T7" fmla="*/ 166 h 304"/>
                <a:gd name="T8" fmla="*/ 155 w 160"/>
                <a:gd name="T9" fmla="*/ 162 h 304"/>
                <a:gd name="T10" fmla="*/ 153 w 160"/>
                <a:gd name="T11" fmla="*/ 155 h 304"/>
                <a:gd name="T12" fmla="*/ 152 w 160"/>
                <a:gd name="T13" fmla="*/ 151 h 304"/>
                <a:gd name="T14" fmla="*/ 149 w 160"/>
                <a:gd name="T15" fmla="*/ 139 h 304"/>
                <a:gd name="T16" fmla="*/ 149 w 160"/>
                <a:gd name="T17" fmla="*/ 138 h 304"/>
                <a:gd name="T18" fmla="*/ 145 w 160"/>
                <a:gd name="T19" fmla="*/ 128 h 304"/>
                <a:gd name="T20" fmla="*/ 141 w 160"/>
                <a:gd name="T21" fmla="*/ 118 h 304"/>
                <a:gd name="T22" fmla="*/ 140 w 160"/>
                <a:gd name="T23" fmla="*/ 117 h 304"/>
                <a:gd name="T24" fmla="*/ 136 w 160"/>
                <a:gd name="T25" fmla="*/ 107 h 304"/>
                <a:gd name="T26" fmla="*/ 131 w 160"/>
                <a:gd name="T27" fmla="*/ 98 h 304"/>
                <a:gd name="T28" fmla="*/ 130 w 160"/>
                <a:gd name="T29" fmla="*/ 96 h 304"/>
                <a:gd name="T30" fmla="*/ 125 w 160"/>
                <a:gd name="T31" fmla="*/ 87 h 304"/>
                <a:gd name="T32" fmla="*/ 120 w 160"/>
                <a:gd name="T33" fmla="*/ 78 h 304"/>
                <a:gd name="T34" fmla="*/ 118 w 160"/>
                <a:gd name="T35" fmla="*/ 76 h 304"/>
                <a:gd name="T36" fmla="*/ 112 w 160"/>
                <a:gd name="T37" fmla="*/ 67 h 304"/>
                <a:gd name="T38" fmla="*/ 105 w 160"/>
                <a:gd name="T39" fmla="*/ 57 h 304"/>
                <a:gd name="T40" fmla="*/ 104 w 160"/>
                <a:gd name="T41" fmla="*/ 56 h 304"/>
                <a:gd name="T42" fmla="*/ 95 w 160"/>
                <a:gd name="T43" fmla="*/ 44 h 304"/>
                <a:gd name="T44" fmla="*/ 89 w 160"/>
                <a:gd name="T45" fmla="*/ 38 h 304"/>
                <a:gd name="T46" fmla="*/ 82 w 160"/>
                <a:gd name="T47" fmla="*/ 31 h 304"/>
                <a:gd name="T48" fmla="*/ 78 w 160"/>
                <a:gd name="T49" fmla="*/ 27 h 304"/>
                <a:gd name="T50" fmla="*/ 72 w 160"/>
                <a:gd name="T51" fmla="*/ 22 h 304"/>
                <a:gd name="T52" fmla="*/ 67 w 160"/>
                <a:gd name="T53" fmla="*/ 17 h 304"/>
                <a:gd name="T54" fmla="*/ 61 w 160"/>
                <a:gd name="T55" fmla="*/ 13 h 304"/>
                <a:gd name="T56" fmla="*/ 56 w 160"/>
                <a:gd name="T57" fmla="*/ 9 h 304"/>
                <a:gd name="T58" fmla="*/ 50 w 160"/>
                <a:gd name="T59" fmla="*/ 5 h 304"/>
                <a:gd name="T60" fmla="*/ 42 w 160"/>
                <a:gd name="T61" fmla="*/ 0 h 304"/>
                <a:gd name="T62" fmla="*/ 5 w 160"/>
                <a:gd name="T63" fmla="*/ 28 h 304"/>
                <a:gd name="T64" fmla="*/ 11 w 160"/>
                <a:gd name="T65" fmla="*/ 32 h 304"/>
                <a:gd name="T66" fmla="*/ 16 w 160"/>
                <a:gd name="T67" fmla="*/ 36 h 304"/>
                <a:gd name="T68" fmla="*/ 22 w 160"/>
                <a:gd name="T69" fmla="*/ 40 h 304"/>
                <a:gd name="T70" fmla="*/ 28 w 160"/>
                <a:gd name="T71" fmla="*/ 45 h 304"/>
                <a:gd name="T72" fmla="*/ 34 w 160"/>
                <a:gd name="T73" fmla="*/ 51 h 304"/>
                <a:gd name="T74" fmla="*/ 39 w 160"/>
                <a:gd name="T75" fmla="*/ 56 h 304"/>
                <a:gd name="T76" fmla="*/ 46 w 160"/>
                <a:gd name="T77" fmla="*/ 62 h 304"/>
                <a:gd name="T78" fmla="*/ 52 w 160"/>
                <a:gd name="T79" fmla="*/ 70 h 304"/>
                <a:gd name="T80" fmla="*/ 62 w 160"/>
                <a:gd name="T81" fmla="*/ 82 h 304"/>
                <a:gd name="T82" fmla="*/ 69 w 160"/>
                <a:gd name="T83" fmla="*/ 92 h 304"/>
                <a:gd name="T84" fmla="*/ 77 w 160"/>
                <a:gd name="T85" fmla="*/ 103 h 304"/>
                <a:gd name="T86" fmla="*/ 82 w 160"/>
                <a:gd name="T87" fmla="*/ 112 h 304"/>
                <a:gd name="T88" fmla="*/ 88 w 160"/>
                <a:gd name="T89" fmla="*/ 123 h 304"/>
                <a:gd name="T90" fmla="*/ 93 w 160"/>
                <a:gd name="T91" fmla="*/ 132 h 304"/>
                <a:gd name="T92" fmla="*/ 98 w 160"/>
                <a:gd name="T93" fmla="*/ 143 h 304"/>
                <a:gd name="T94" fmla="*/ 102 w 160"/>
                <a:gd name="T95" fmla="*/ 153 h 304"/>
                <a:gd name="T96" fmla="*/ 106 w 160"/>
                <a:gd name="T97" fmla="*/ 164 h 304"/>
                <a:gd name="T98" fmla="*/ 110 w 160"/>
                <a:gd name="T99" fmla="*/ 177 h 304"/>
                <a:gd name="T100" fmla="*/ 111 w 160"/>
                <a:gd name="T101" fmla="*/ 184 h 304"/>
                <a:gd name="T102" fmla="*/ 113 w 160"/>
                <a:gd name="T103" fmla="*/ 190 h 304"/>
                <a:gd name="T104" fmla="*/ 114 w 160"/>
                <a:gd name="T105" fmla="*/ 198 h 304"/>
                <a:gd name="T106" fmla="*/ 115 w 160"/>
                <a:gd name="T107" fmla="*/ 206 h 304"/>
                <a:gd name="T108" fmla="*/ 117 w 160"/>
                <a:gd name="T109" fmla="*/ 218 h 304"/>
                <a:gd name="T110" fmla="*/ 83 w 160"/>
                <a:gd name="T111" fmla="*/ 304 h 304"/>
                <a:gd name="T112" fmla="*/ 160 w 160"/>
                <a:gd name="T113" fmla="*/ 2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304">
                  <a:moveTo>
                    <a:pt x="160" y="193"/>
                  </a:moveTo>
                  <a:cubicBezTo>
                    <a:pt x="160" y="193"/>
                    <a:pt x="159" y="192"/>
                    <a:pt x="159" y="191"/>
                  </a:cubicBezTo>
                  <a:cubicBezTo>
                    <a:pt x="159" y="188"/>
                    <a:pt x="159" y="184"/>
                    <a:pt x="158" y="181"/>
                  </a:cubicBezTo>
                  <a:cubicBezTo>
                    <a:pt x="158" y="181"/>
                    <a:pt x="158" y="181"/>
                    <a:pt x="158" y="180"/>
                  </a:cubicBezTo>
                  <a:cubicBezTo>
                    <a:pt x="158" y="180"/>
                    <a:pt x="158" y="179"/>
                    <a:pt x="158" y="178"/>
                  </a:cubicBezTo>
                  <a:cubicBezTo>
                    <a:pt x="158" y="177"/>
                    <a:pt x="158" y="175"/>
                    <a:pt x="157" y="174"/>
                  </a:cubicBezTo>
                  <a:cubicBezTo>
                    <a:pt x="157" y="172"/>
                    <a:pt x="157" y="171"/>
                    <a:pt x="157" y="170"/>
                  </a:cubicBezTo>
                  <a:cubicBezTo>
                    <a:pt x="156" y="169"/>
                    <a:pt x="156" y="167"/>
                    <a:pt x="156" y="166"/>
                  </a:cubicBezTo>
                  <a:cubicBezTo>
                    <a:pt x="156" y="165"/>
                    <a:pt x="156" y="165"/>
                    <a:pt x="156" y="164"/>
                  </a:cubicBezTo>
                  <a:cubicBezTo>
                    <a:pt x="155" y="163"/>
                    <a:pt x="155" y="163"/>
                    <a:pt x="155" y="162"/>
                  </a:cubicBezTo>
                  <a:cubicBezTo>
                    <a:pt x="155" y="161"/>
                    <a:pt x="155" y="160"/>
                    <a:pt x="154" y="159"/>
                  </a:cubicBezTo>
                  <a:cubicBezTo>
                    <a:pt x="154" y="158"/>
                    <a:pt x="154" y="156"/>
                    <a:pt x="153" y="155"/>
                  </a:cubicBezTo>
                  <a:cubicBezTo>
                    <a:pt x="153" y="154"/>
                    <a:pt x="153" y="153"/>
                    <a:pt x="153" y="152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0"/>
                    <a:pt x="152" y="150"/>
                    <a:pt x="152" y="149"/>
                  </a:cubicBezTo>
                  <a:cubicBezTo>
                    <a:pt x="151" y="146"/>
                    <a:pt x="150" y="143"/>
                    <a:pt x="149" y="139"/>
                  </a:cubicBezTo>
                  <a:cubicBezTo>
                    <a:pt x="149" y="139"/>
                    <a:pt x="149" y="139"/>
                    <a:pt x="149" y="139"/>
                  </a:cubicBezTo>
                  <a:cubicBezTo>
                    <a:pt x="149" y="139"/>
                    <a:pt x="149" y="139"/>
                    <a:pt x="149" y="138"/>
                  </a:cubicBezTo>
                  <a:cubicBezTo>
                    <a:pt x="147" y="135"/>
                    <a:pt x="146" y="132"/>
                    <a:pt x="145" y="129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44" y="127"/>
                    <a:pt x="144" y="127"/>
                    <a:pt x="144" y="126"/>
                  </a:cubicBezTo>
                  <a:cubicBezTo>
                    <a:pt x="143" y="123"/>
                    <a:pt x="142" y="121"/>
                    <a:pt x="141" y="118"/>
                  </a:cubicBezTo>
                  <a:cubicBezTo>
                    <a:pt x="141" y="118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9" y="114"/>
                    <a:pt x="137" y="111"/>
                    <a:pt x="136" y="108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5" y="106"/>
                    <a:pt x="135" y="106"/>
                    <a:pt x="135" y="105"/>
                  </a:cubicBezTo>
                  <a:cubicBezTo>
                    <a:pt x="134" y="103"/>
                    <a:pt x="132" y="101"/>
                    <a:pt x="131" y="98"/>
                  </a:cubicBezTo>
                  <a:cubicBezTo>
                    <a:pt x="131" y="98"/>
                    <a:pt x="131" y="97"/>
                    <a:pt x="131" y="97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29" y="93"/>
                    <a:pt x="127" y="90"/>
                    <a:pt x="125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5" y="86"/>
                    <a:pt x="124" y="86"/>
                    <a:pt x="124" y="86"/>
                  </a:cubicBezTo>
                  <a:cubicBezTo>
                    <a:pt x="123" y="83"/>
                    <a:pt x="121" y="81"/>
                    <a:pt x="120" y="78"/>
                  </a:cubicBezTo>
                  <a:cubicBezTo>
                    <a:pt x="119" y="78"/>
                    <a:pt x="119" y="77"/>
                    <a:pt x="119" y="77"/>
                  </a:cubicBezTo>
                  <a:cubicBezTo>
                    <a:pt x="119" y="77"/>
                    <a:pt x="119" y="76"/>
                    <a:pt x="118" y="76"/>
                  </a:cubicBezTo>
                  <a:cubicBezTo>
                    <a:pt x="116" y="73"/>
                    <a:pt x="114" y="70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2" y="66"/>
                    <a:pt x="112" y="66"/>
                    <a:pt x="111" y="66"/>
                  </a:cubicBezTo>
                  <a:cubicBezTo>
                    <a:pt x="109" y="63"/>
                    <a:pt x="107" y="60"/>
                    <a:pt x="105" y="57"/>
                  </a:cubicBezTo>
                  <a:cubicBezTo>
                    <a:pt x="105" y="57"/>
                    <a:pt x="104" y="56"/>
                    <a:pt x="104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1" y="52"/>
                    <a:pt x="98" y="49"/>
                    <a:pt x="95" y="45"/>
                  </a:cubicBezTo>
                  <a:cubicBezTo>
                    <a:pt x="95" y="45"/>
                    <a:pt x="95" y="45"/>
                    <a:pt x="95" y="44"/>
                  </a:cubicBezTo>
                  <a:cubicBezTo>
                    <a:pt x="95" y="44"/>
                    <a:pt x="94" y="44"/>
                    <a:pt x="94" y="44"/>
                  </a:cubicBezTo>
                  <a:cubicBezTo>
                    <a:pt x="92" y="42"/>
                    <a:pt x="90" y="40"/>
                    <a:pt x="89" y="38"/>
                  </a:cubicBezTo>
                  <a:cubicBezTo>
                    <a:pt x="89" y="38"/>
                    <a:pt x="88" y="37"/>
                    <a:pt x="88" y="37"/>
                  </a:cubicBezTo>
                  <a:cubicBezTo>
                    <a:pt x="86" y="35"/>
                    <a:pt x="84" y="33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1" y="30"/>
                    <a:pt x="80" y="29"/>
                    <a:pt x="78" y="27"/>
                  </a:cubicBezTo>
                  <a:cubicBezTo>
                    <a:pt x="78" y="27"/>
                    <a:pt x="78" y="27"/>
                    <a:pt x="77" y="26"/>
                  </a:cubicBezTo>
                  <a:cubicBezTo>
                    <a:pt x="76" y="25"/>
                    <a:pt x="74" y="23"/>
                    <a:pt x="72" y="22"/>
                  </a:cubicBezTo>
                  <a:cubicBezTo>
                    <a:pt x="72" y="21"/>
                    <a:pt x="71" y="21"/>
                    <a:pt x="71" y="20"/>
                  </a:cubicBezTo>
                  <a:cubicBezTo>
                    <a:pt x="69" y="19"/>
                    <a:pt x="68" y="18"/>
                    <a:pt x="67" y="17"/>
                  </a:cubicBezTo>
                  <a:cubicBezTo>
                    <a:pt x="66" y="17"/>
                    <a:pt x="66" y="16"/>
                    <a:pt x="65" y="16"/>
                  </a:cubicBezTo>
                  <a:cubicBezTo>
                    <a:pt x="64" y="15"/>
                    <a:pt x="63" y="14"/>
                    <a:pt x="61" y="13"/>
                  </a:cubicBezTo>
                  <a:cubicBezTo>
                    <a:pt x="61" y="12"/>
                    <a:pt x="60" y="12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cubicBezTo>
                    <a:pt x="55" y="8"/>
                    <a:pt x="54" y="8"/>
                    <a:pt x="54" y="7"/>
                  </a:cubicBezTo>
                  <a:cubicBezTo>
                    <a:pt x="52" y="6"/>
                    <a:pt x="51" y="6"/>
                    <a:pt x="50" y="5"/>
                  </a:cubicBezTo>
                  <a:cubicBezTo>
                    <a:pt x="49" y="4"/>
                    <a:pt x="49" y="4"/>
                    <a:pt x="48" y="4"/>
                  </a:cubicBezTo>
                  <a:cubicBezTo>
                    <a:pt x="46" y="2"/>
                    <a:pt x="44" y="1"/>
                    <a:pt x="42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6" y="29"/>
                    <a:pt x="6" y="29"/>
                    <a:pt x="7" y="30"/>
                  </a:cubicBezTo>
                  <a:cubicBezTo>
                    <a:pt x="8" y="30"/>
                    <a:pt x="10" y="31"/>
                    <a:pt x="11" y="32"/>
                  </a:cubicBezTo>
                  <a:cubicBezTo>
                    <a:pt x="11" y="33"/>
                    <a:pt x="12" y="33"/>
                    <a:pt x="13" y="34"/>
                  </a:cubicBezTo>
                  <a:cubicBezTo>
                    <a:pt x="14" y="34"/>
                    <a:pt x="15" y="35"/>
                    <a:pt x="16" y="36"/>
                  </a:cubicBezTo>
                  <a:cubicBezTo>
                    <a:pt x="17" y="37"/>
                    <a:pt x="18" y="37"/>
                    <a:pt x="18" y="38"/>
                  </a:cubicBezTo>
                  <a:cubicBezTo>
                    <a:pt x="20" y="39"/>
                    <a:pt x="21" y="39"/>
                    <a:pt x="22" y="40"/>
                  </a:cubicBezTo>
                  <a:cubicBezTo>
                    <a:pt x="23" y="41"/>
                    <a:pt x="23" y="41"/>
                    <a:pt x="24" y="42"/>
                  </a:cubicBezTo>
                  <a:cubicBezTo>
                    <a:pt x="25" y="43"/>
                    <a:pt x="26" y="44"/>
                    <a:pt x="28" y="45"/>
                  </a:cubicBezTo>
                  <a:cubicBezTo>
                    <a:pt x="28" y="46"/>
                    <a:pt x="29" y="46"/>
                    <a:pt x="29" y="46"/>
                  </a:cubicBezTo>
                  <a:cubicBezTo>
                    <a:pt x="31" y="48"/>
                    <a:pt x="33" y="50"/>
                    <a:pt x="34" y="51"/>
                  </a:cubicBezTo>
                  <a:cubicBezTo>
                    <a:pt x="35" y="51"/>
                    <a:pt x="35" y="52"/>
                    <a:pt x="36" y="52"/>
                  </a:cubicBezTo>
                  <a:cubicBezTo>
                    <a:pt x="37" y="53"/>
                    <a:pt x="38" y="55"/>
                    <a:pt x="39" y="56"/>
                  </a:cubicBezTo>
                  <a:cubicBezTo>
                    <a:pt x="41" y="58"/>
                    <a:pt x="43" y="60"/>
                    <a:pt x="45" y="62"/>
                  </a:cubicBezTo>
                  <a:cubicBezTo>
                    <a:pt x="45" y="62"/>
                    <a:pt x="46" y="62"/>
                    <a:pt x="46" y="62"/>
                  </a:cubicBezTo>
                  <a:cubicBezTo>
                    <a:pt x="48" y="64"/>
                    <a:pt x="49" y="66"/>
                    <a:pt x="51" y="69"/>
                  </a:cubicBezTo>
                  <a:cubicBezTo>
                    <a:pt x="52" y="69"/>
                    <a:pt x="52" y="69"/>
                    <a:pt x="52" y="70"/>
                  </a:cubicBezTo>
                  <a:cubicBezTo>
                    <a:pt x="55" y="73"/>
                    <a:pt x="58" y="77"/>
                    <a:pt x="61" y="80"/>
                  </a:cubicBezTo>
                  <a:cubicBezTo>
                    <a:pt x="61" y="81"/>
                    <a:pt x="62" y="81"/>
                    <a:pt x="62" y="82"/>
                  </a:cubicBezTo>
                  <a:cubicBezTo>
                    <a:pt x="64" y="85"/>
                    <a:pt x="66" y="87"/>
                    <a:pt x="68" y="91"/>
                  </a:cubicBezTo>
                  <a:cubicBezTo>
                    <a:pt x="69" y="91"/>
                    <a:pt x="69" y="91"/>
                    <a:pt x="69" y="92"/>
                  </a:cubicBezTo>
                  <a:cubicBezTo>
                    <a:pt x="71" y="95"/>
                    <a:pt x="73" y="98"/>
                    <a:pt x="75" y="101"/>
                  </a:cubicBezTo>
                  <a:cubicBezTo>
                    <a:pt x="76" y="101"/>
                    <a:pt x="76" y="102"/>
                    <a:pt x="77" y="103"/>
                  </a:cubicBezTo>
                  <a:cubicBezTo>
                    <a:pt x="78" y="105"/>
                    <a:pt x="80" y="108"/>
                    <a:pt x="81" y="110"/>
                  </a:cubicBezTo>
                  <a:cubicBezTo>
                    <a:pt x="82" y="111"/>
                    <a:pt x="82" y="111"/>
                    <a:pt x="82" y="112"/>
                  </a:cubicBezTo>
                  <a:cubicBezTo>
                    <a:pt x="84" y="115"/>
                    <a:pt x="86" y="118"/>
                    <a:pt x="87" y="121"/>
                  </a:cubicBezTo>
                  <a:cubicBezTo>
                    <a:pt x="88" y="121"/>
                    <a:pt x="88" y="122"/>
                    <a:pt x="88" y="123"/>
                  </a:cubicBezTo>
                  <a:cubicBezTo>
                    <a:pt x="90" y="125"/>
                    <a:pt x="91" y="128"/>
                    <a:pt x="92" y="130"/>
                  </a:cubicBezTo>
                  <a:cubicBezTo>
                    <a:pt x="92" y="131"/>
                    <a:pt x="93" y="132"/>
                    <a:pt x="93" y="132"/>
                  </a:cubicBezTo>
                  <a:cubicBezTo>
                    <a:pt x="94" y="135"/>
                    <a:pt x="96" y="138"/>
                    <a:pt x="97" y="141"/>
                  </a:cubicBezTo>
                  <a:cubicBezTo>
                    <a:pt x="97" y="142"/>
                    <a:pt x="98" y="142"/>
                    <a:pt x="98" y="143"/>
                  </a:cubicBezTo>
                  <a:cubicBezTo>
                    <a:pt x="99" y="145"/>
                    <a:pt x="100" y="148"/>
                    <a:pt x="101" y="151"/>
                  </a:cubicBezTo>
                  <a:cubicBezTo>
                    <a:pt x="101" y="152"/>
                    <a:pt x="102" y="153"/>
                    <a:pt x="102" y="153"/>
                  </a:cubicBezTo>
                  <a:cubicBezTo>
                    <a:pt x="103" y="157"/>
                    <a:pt x="104" y="160"/>
                    <a:pt x="106" y="163"/>
                  </a:cubicBezTo>
                  <a:cubicBezTo>
                    <a:pt x="106" y="163"/>
                    <a:pt x="106" y="164"/>
                    <a:pt x="106" y="164"/>
                  </a:cubicBezTo>
                  <a:cubicBezTo>
                    <a:pt x="107" y="167"/>
                    <a:pt x="108" y="171"/>
                    <a:pt x="109" y="174"/>
                  </a:cubicBezTo>
                  <a:cubicBezTo>
                    <a:pt x="109" y="175"/>
                    <a:pt x="109" y="176"/>
                    <a:pt x="110" y="177"/>
                  </a:cubicBezTo>
                  <a:cubicBezTo>
                    <a:pt x="110" y="178"/>
                    <a:pt x="110" y="179"/>
                    <a:pt x="110" y="180"/>
                  </a:cubicBezTo>
                  <a:cubicBezTo>
                    <a:pt x="111" y="181"/>
                    <a:pt x="111" y="182"/>
                    <a:pt x="111" y="184"/>
                  </a:cubicBezTo>
                  <a:cubicBezTo>
                    <a:pt x="112" y="185"/>
                    <a:pt x="112" y="186"/>
                    <a:pt x="112" y="187"/>
                  </a:cubicBezTo>
                  <a:cubicBezTo>
                    <a:pt x="112" y="188"/>
                    <a:pt x="113" y="189"/>
                    <a:pt x="113" y="190"/>
                  </a:cubicBezTo>
                  <a:cubicBezTo>
                    <a:pt x="113" y="192"/>
                    <a:pt x="114" y="194"/>
                    <a:pt x="114" y="195"/>
                  </a:cubicBezTo>
                  <a:cubicBezTo>
                    <a:pt x="114" y="196"/>
                    <a:pt x="114" y="197"/>
                    <a:pt x="114" y="198"/>
                  </a:cubicBezTo>
                  <a:cubicBezTo>
                    <a:pt x="115" y="200"/>
                    <a:pt x="115" y="201"/>
                    <a:pt x="115" y="203"/>
                  </a:cubicBezTo>
                  <a:cubicBezTo>
                    <a:pt x="115" y="204"/>
                    <a:pt x="115" y="205"/>
                    <a:pt x="115" y="206"/>
                  </a:cubicBezTo>
                  <a:cubicBezTo>
                    <a:pt x="116" y="209"/>
                    <a:pt x="116" y="213"/>
                    <a:pt x="116" y="216"/>
                  </a:cubicBezTo>
                  <a:cubicBezTo>
                    <a:pt x="117" y="217"/>
                    <a:pt x="117" y="217"/>
                    <a:pt x="117" y="218"/>
                  </a:cubicBezTo>
                  <a:cubicBezTo>
                    <a:pt x="117" y="221"/>
                    <a:pt x="117" y="225"/>
                    <a:pt x="117" y="228"/>
                  </a:cubicBezTo>
                  <a:cubicBezTo>
                    <a:pt x="117" y="265"/>
                    <a:pt x="104" y="292"/>
                    <a:pt x="83" y="304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147" y="267"/>
                    <a:pt x="160" y="241"/>
                    <a:pt x="160" y="204"/>
                  </a:cubicBezTo>
                  <a:cubicBezTo>
                    <a:pt x="160" y="200"/>
                    <a:pt x="160" y="197"/>
                    <a:pt x="160" y="193"/>
                  </a:cubicBez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ṧḷíḍe"/>
            <p:cNvSpPr/>
            <p:nvPr/>
          </p:nvSpPr>
          <p:spPr bwMode="auto">
            <a:xfrm>
              <a:off x="6246813" y="1522413"/>
              <a:ext cx="603250" cy="784225"/>
            </a:xfrm>
            <a:custGeom>
              <a:avLst/>
              <a:gdLst>
                <a:gd name="T0" fmla="*/ 120 w 237"/>
                <a:gd name="T1" fmla="*/ 0 h 308"/>
                <a:gd name="T2" fmla="*/ 119 w 237"/>
                <a:gd name="T3" fmla="*/ 127 h 308"/>
                <a:gd name="T4" fmla="*/ 114 w 237"/>
                <a:gd name="T5" fmla="*/ 130 h 308"/>
                <a:gd name="T6" fmla="*/ 1 w 237"/>
                <a:gd name="T7" fmla="*/ 65 h 308"/>
                <a:gd name="T8" fmla="*/ 1 w 237"/>
                <a:gd name="T9" fmla="*/ 65 h 308"/>
                <a:gd name="T10" fmla="*/ 119 w 237"/>
                <a:gd name="T11" fmla="*/ 271 h 308"/>
                <a:gd name="T12" fmla="*/ 237 w 237"/>
                <a:gd name="T13" fmla="*/ 203 h 308"/>
                <a:gd name="T14" fmla="*/ 120 w 237"/>
                <a:gd name="T1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308">
                  <a:moveTo>
                    <a:pt x="120" y="0"/>
                  </a:moveTo>
                  <a:cubicBezTo>
                    <a:pt x="119" y="127"/>
                    <a:pt x="119" y="127"/>
                    <a:pt x="119" y="127"/>
                  </a:cubicBezTo>
                  <a:cubicBezTo>
                    <a:pt x="119" y="130"/>
                    <a:pt x="116" y="131"/>
                    <a:pt x="114" y="130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140"/>
                    <a:pt x="53" y="233"/>
                    <a:pt x="119" y="271"/>
                  </a:cubicBezTo>
                  <a:cubicBezTo>
                    <a:pt x="184" y="308"/>
                    <a:pt x="237" y="278"/>
                    <a:pt x="237" y="203"/>
                  </a:cubicBezTo>
                  <a:cubicBezTo>
                    <a:pt x="237" y="129"/>
                    <a:pt x="185" y="37"/>
                    <a:pt x="120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$ļíḍe"/>
            <p:cNvSpPr/>
            <p:nvPr/>
          </p:nvSpPr>
          <p:spPr bwMode="auto">
            <a:xfrm>
              <a:off x="4630738" y="3943350"/>
              <a:ext cx="184150" cy="147638"/>
            </a:xfrm>
            <a:custGeom>
              <a:avLst/>
              <a:gdLst>
                <a:gd name="T0" fmla="*/ 0 w 72"/>
                <a:gd name="T1" fmla="*/ 23 h 58"/>
                <a:gd name="T2" fmla="*/ 2 w 72"/>
                <a:gd name="T3" fmla="*/ 38 h 58"/>
                <a:gd name="T4" fmla="*/ 18 w 72"/>
                <a:gd name="T5" fmla="*/ 58 h 58"/>
                <a:gd name="T6" fmla="*/ 51 w 72"/>
                <a:gd name="T7" fmla="*/ 25 h 58"/>
                <a:gd name="T8" fmla="*/ 70 w 72"/>
                <a:gd name="T9" fmla="*/ 6 h 58"/>
                <a:gd name="T10" fmla="*/ 67 w 72"/>
                <a:gd name="T11" fmla="*/ 1 h 58"/>
                <a:gd name="T12" fmla="*/ 39 w 72"/>
                <a:gd name="T13" fmla="*/ 10 h 58"/>
                <a:gd name="T14" fmla="*/ 0 w 72"/>
                <a:gd name="T15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8">
                  <a:moveTo>
                    <a:pt x="0" y="23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4"/>
                    <a:pt x="70" y="0"/>
                    <a:pt x="67" y="1"/>
                  </a:cubicBezTo>
                  <a:cubicBezTo>
                    <a:pt x="39" y="10"/>
                    <a:pt x="39" y="10"/>
                    <a:pt x="39" y="1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3C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śḻidè"/>
            <p:cNvSpPr/>
            <p:nvPr/>
          </p:nvSpPr>
          <p:spPr bwMode="auto">
            <a:xfrm>
              <a:off x="4630738" y="3968750"/>
              <a:ext cx="130175" cy="122238"/>
            </a:xfrm>
            <a:custGeom>
              <a:avLst/>
              <a:gdLst>
                <a:gd name="T0" fmla="*/ 0 w 51"/>
                <a:gd name="T1" fmla="*/ 13 h 48"/>
                <a:gd name="T2" fmla="*/ 2 w 51"/>
                <a:gd name="T3" fmla="*/ 28 h 48"/>
                <a:gd name="T4" fmla="*/ 18 w 51"/>
                <a:gd name="T5" fmla="*/ 48 h 48"/>
                <a:gd name="T6" fmla="*/ 51 w 51"/>
                <a:gd name="T7" fmla="*/ 15 h 48"/>
                <a:gd name="T8" fmla="*/ 39 w 51"/>
                <a:gd name="T9" fmla="*/ 0 h 48"/>
                <a:gd name="T10" fmla="*/ 0 w 51"/>
                <a:gd name="T11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0" y="13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0"/>
                    <a:pt x="44" y="5"/>
                    <a:pt x="39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ṣļiḋé"/>
            <p:cNvSpPr/>
            <p:nvPr/>
          </p:nvSpPr>
          <p:spPr bwMode="auto">
            <a:xfrm>
              <a:off x="4154488" y="4002088"/>
              <a:ext cx="533400" cy="354013"/>
            </a:xfrm>
            <a:custGeom>
              <a:avLst/>
              <a:gdLst>
                <a:gd name="T0" fmla="*/ 23 w 209"/>
                <a:gd name="T1" fmla="*/ 123 h 139"/>
                <a:gd name="T2" fmla="*/ 22 w 209"/>
                <a:gd name="T3" fmla="*/ 120 h 139"/>
                <a:gd name="T4" fmla="*/ 20 w 209"/>
                <a:gd name="T5" fmla="*/ 116 h 139"/>
                <a:gd name="T6" fmla="*/ 18 w 209"/>
                <a:gd name="T7" fmla="*/ 113 h 139"/>
                <a:gd name="T8" fmla="*/ 16 w 209"/>
                <a:gd name="T9" fmla="*/ 111 h 139"/>
                <a:gd name="T10" fmla="*/ 13 w 209"/>
                <a:gd name="T11" fmla="*/ 108 h 139"/>
                <a:gd name="T12" fmla="*/ 10 w 209"/>
                <a:gd name="T13" fmla="*/ 106 h 139"/>
                <a:gd name="T14" fmla="*/ 7 w 209"/>
                <a:gd name="T15" fmla="*/ 104 h 139"/>
                <a:gd name="T16" fmla="*/ 4 w 209"/>
                <a:gd name="T17" fmla="*/ 104 h 139"/>
                <a:gd name="T18" fmla="*/ 2 w 209"/>
                <a:gd name="T19" fmla="*/ 104 h 139"/>
                <a:gd name="T20" fmla="*/ 185 w 209"/>
                <a:gd name="T21" fmla="*/ 1 h 139"/>
                <a:gd name="T22" fmla="*/ 186 w 209"/>
                <a:gd name="T23" fmla="*/ 1 h 139"/>
                <a:gd name="T24" fmla="*/ 187 w 209"/>
                <a:gd name="T25" fmla="*/ 0 h 139"/>
                <a:gd name="T26" fmla="*/ 187 w 209"/>
                <a:gd name="T27" fmla="*/ 0 h 139"/>
                <a:gd name="T28" fmla="*/ 189 w 209"/>
                <a:gd name="T29" fmla="*/ 0 h 139"/>
                <a:gd name="T30" fmla="*/ 190 w 209"/>
                <a:gd name="T31" fmla="*/ 0 h 139"/>
                <a:gd name="T32" fmla="*/ 191 w 209"/>
                <a:gd name="T33" fmla="*/ 0 h 139"/>
                <a:gd name="T34" fmla="*/ 192 w 209"/>
                <a:gd name="T35" fmla="*/ 1 h 139"/>
                <a:gd name="T36" fmla="*/ 195 w 209"/>
                <a:gd name="T37" fmla="*/ 2 h 139"/>
                <a:gd name="T38" fmla="*/ 198 w 209"/>
                <a:gd name="T39" fmla="*/ 5 h 139"/>
                <a:gd name="T40" fmla="*/ 200 w 209"/>
                <a:gd name="T41" fmla="*/ 6 h 139"/>
                <a:gd name="T42" fmla="*/ 201 w 209"/>
                <a:gd name="T43" fmla="*/ 7 h 139"/>
                <a:gd name="T44" fmla="*/ 203 w 209"/>
                <a:gd name="T45" fmla="*/ 9 h 139"/>
                <a:gd name="T46" fmla="*/ 203 w 209"/>
                <a:gd name="T47" fmla="*/ 10 h 139"/>
                <a:gd name="T48" fmla="*/ 205 w 209"/>
                <a:gd name="T49" fmla="*/ 12 h 139"/>
                <a:gd name="T50" fmla="*/ 205 w 209"/>
                <a:gd name="T51" fmla="*/ 13 h 139"/>
                <a:gd name="T52" fmla="*/ 206 w 209"/>
                <a:gd name="T53" fmla="*/ 15 h 139"/>
                <a:gd name="T54" fmla="*/ 207 w 209"/>
                <a:gd name="T55" fmla="*/ 16 h 139"/>
                <a:gd name="T56" fmla="*/ 207 w 209"/>
                <a:gd name="T57" fmla="*/ 17 h 139"/>
                <a:gd name="T58" fmla="*/ 208 w 209"/>
                <a:gd name="T59" fmla="*/ 19 h 139"/>
                <a:gd name="T60" fmla="*/ 208 w 209"/>
                <a:gd name="T61" fmla="*/ 20 h 139"/>
                <a:gd name="T62" fmla="*/ 209 w 209"/>
                <a:gd name="T63" fmla="*/ 23 h 139"/>
                <a:gd name="T64" fmla="*/ 209 w 209"/>
                <a:gd name="T65" fmla="*/ 24 h 139"/>
                <a:gd name="T66" fmla="*/ 205 w 209"/>
                <a:gd name="T67" fmla="*/ 35 h 139"/>
                <a:gd name="T68" fmla="*/ 24 w 209"/>
                <a:gd name="T69" fmla="*/ 130 h 139"/>
                <a:gd name="T70" fmla="*/ 24 w 209"/>
                <a:gd name="T71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139">
                  <a:moveTo>
                    <a:pt x="24" y="126"/>
                  </a:moveTo>
                  <a:cubicBezTo>
                    <a:pt x="24" y="125"/>
                    <a:pt x="23" y="124"/>
                    <a:pt x="23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2"/>
                    <a:pt x="22" y="121"/>
                    <a:pt x="22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19"/>
                    <a:pt x="21" y="117"/>
                    <a:pt x="20" y="116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9" y="115"/>
                    <a:pt x="19" y="114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7" y="112"/>
                    <a:pt x="16" y="111"/>
                    <a:pt x="16" y="111"/>
                  </a:cubicBezTo>
                  <a:cubicBezTo>
                    <a:pt x="16" y="110"/>
                    <a:pt x="15" y="110"/>
                    <a:pt x="15" y="110"/>
                  </a:cubicBezTo>
                  <a:cubicBezTo>
                    <a:pt x="15" y="109"/>
                    <a:pt x="14" y="109"/>
                    <a:pt x="13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1" y="106"/>
                    <a:pt x="10" y="106"/>
                  </a:cubicBezTo>
                  <a:cubicBezTo>
                    <a:pt x="9" y="105"/>
                    <a:pt x="8" y="105"/>
                    <a:pt x="7" y="105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4"/>
                    <a:pt x="5" y="104"/>
                    <a:pt x="5" y="104"/>
                  </a:cubicBezTo>
                  <a:cubicBezTo>
                    <a:pt x="5" y="104"/>
                    <a:pt x="5" y="104"/>
                    <a:pt x="4" y="104"/>
                  </a:cubicBezTo>
                  <a:cubicBezTo>
                    <a:pt x="4" y="104"/>
                    <a:pt x="3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1" y="104"/>
                    <a:pt x="0" y="105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1"/>
                    <a:pt x="186" y="1"/>
                    <a:pt x="186" y="1"/>
                  </a:cubicBezTo>
                  <a:cubicBezTo>
                    <a:pt x="186" y="0"/>
                    <a:pt x="186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2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4" y="1"/>
                    <a:pt x="194" y="2"/>
                    <a:pt x="195" y="2"/>
                  </a:cubicBezTo>
                  <a:cubicBezTo>
                    <a:pt x="196" y="3"/>
                    <a:pt x="197" y="3"/>
                    <a:pt x="198" y="4"/>
                  </a:cubicBezTo>
                  <a:cubicBezTo>
                    <a:pt x="198" y="4"/>
                    <a:pt x="198" y="4"/>
                    <a:pt x="198" y="5"/>
                  </a:cubicBezTo>
                  <a:cubicBezTo>
                    <a:pt x="199" y="5"/>
                    <a:pt x="199" y="5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2" y="8"/>
                    <a:pt x="202" y="8"/>
                    <a:pt x="202" y="9"/>
                  </a:cubicBezTo>
                  <a:cubicBezTo>
                    <a:pt x="202" y="9"/>
                    <a:pt x="203" y="9"/>
                    <a:pt x="203" y="9"/>
                  </a:cubicBezTo>
                  <a:cubicBezTo>
                    <a:pt x="203" y="9"/>
                    <a:pt x="203" y="9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4" y="10"/>
                    <a:pt x="204" y="11"/>
                    <a:pt x="204" y="11"/>
                  </a:cubicBezTo>
                  <a:cubicBezTo>
                    <a:pt x="204" y="12"/>
                    <a:pt x="205" y="12"/>
                    <a:pt x="205" y="12"/>
                  </a:cubicBezTo>
                  <a:cubicBezTo>
                    <a:pt x="205" y="12"/>
                    <a:pt x="205" y="13"/>
                    <a:pt x="205" y="13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05" y="13"/>
                    <a:pt x="205" y="13"/>
                    <a:pt x="205" y="14"/>
                  </a:cubicBezTo>
                  <a:cubicBezTo>
                    <a:pt x="206" y="14"/>
                    <a:pt x="206" y="14"/>
                    <a:pt x="206" y="15"/>
                  </a:cubicBezTo>
                  <a:cubicBezTo>
                    <a:pt x="206" y="15"/>
                    <a:pt x="206" y="16"/>
                    <a:pt x="207" y="1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6"/>
                    <a:pt x="207" y="17"/>
                    <a:pt x="207" y="17"/>
                  </a:cubicBezTo>
                  <a:cubicBezTo>
                    <a:pt x="207" y="18"/>
                    <a:pt x="207" y="18"/>
                    <a:pt x="208" y="19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8" y="19"/>
                    <a:pt x="208" y="20"/>
                    <a:pt x="208" y="20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08" y="21"/>
                    <a:pt x="208" y="21"/>
                    <a:pt x="208" y="22"/>
                  </a:cubicBezTo>
                  <a:cubicBezTo>
                    <a:pt x="209" y="22"/>
                    <a:pt x="209" y="22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4"/>
                  </a:cubicBezTo>
                  <a:cubicBezTo>
                    <a:pt x="209" y="25"/>
                    <a:pt x="209" y="25"/>
                    <a:pt x="209" y="26"/>
                  </a:cubicBezTo>
                  <a:cubicBezTo>
                    <a:pt x="209" y="31"/>
                    <a:pt x="207" y="34"/>
                    <a:pt x="205" y="35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2" y="138"/>
                    <a:pt x="24" y="135"/>
                    <a:pt x="24" y="130"/>
                  </a:cubicBezTo>
                  <a:cubicBezTo>
                    <a:pt x="24" y="129"/>
                    <a:pt x="24" y="128"/>
                    <a:pt x="24" y="127"/>
                  </a:cubicBezTo>
                  <a:cubicBezTo>
                    <a:pt x="24" y="127"/>
                    <a:pt x="24" y="127"/>
                    <a:pt x="24" y="126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$ḻîdè"/>
            <p:cNvSpPr/>
            <p:nvPr/>
          </p:nvSpPr>
          <p:spPr bwMode="auto">
            <a:xfrm>
              <a:off x="4154488" y="4225925"/>
              <a:ext cx="122238" cy="130175"/>
            </a:xfrm>
            <a:custGeom>
              <a:avLst/>
              <a:gdLst>
                <a:gd name="T0" fmla="*/ 48 w 48"/>
                <a:gd name="T1" fmla="*/ 31 h 51"/>
                <a:gd name="T2" fmla="*/ 48 w 48"/>
                <a:gd name="T3" fmla="*/ 35 h 51"/>
                <a:gd name="T4" fmla="*/ 20 w 48"/>
                <a:gd name="T5" fmla="*/ 51 h 51"/>
                <a:gd name="T6" fmla="*/ 24 w 48"/>
                <a:gd name="T7" fmla="*/ 42 h 51"/>
                <a:gd name="T8" fmla="*/ 24 w 48"/>
                <a:gd name="T9" fmla="*/ 39 h 51"/>
                <a:gd name="T10" fmla="*/ 24 w 48"/>
                <a:gd name="T11" fmla="*/ 38 h 51"/>
                <a:gd name="T12" fmla="*/ 23 w 48"/>
                <a:gd name="T13" fmla="*/ 35 h 51"/>
                <a:gd name="T14" fmla="*/ 23 w 48"/>
                <a:gd name="T15" fmla="*/ 35 h 51"/>
                <a:gd name="T16" fmla="*/ 22 w 48"/>
                <a:gd name="T17" fmla="*/ 32 h 51"/>
                <a:gd name="T18" fmla="*/ 22 w 48"/>
                <a:gd name="T19" fmla="*/ 32 h 51"/>
                <a:gd name="T20" fmla="*/ 20 w 48"/>
                <a:gd name="T21" fmla="*/ 28 h 51"/>
                <a:gd name="T22" fmla="*/ 20 w 48"/>
                <a:gd name="T23" fmla="*/ 28 h 51"/>
                <a:gd name="T24" fmla="*/ 18 w 48"/>
                <a:gd name="T25" fmla="*/ 25 h 51"/>
                <a:gd name="T26" fmla="*/ 18 w 48"/>
                <a:gd name="T27" fmla="*/ 25 h 51"/>
                <a:gd name="T28" fmla="*/ 16 w 48"/>
                <a:gd name="T29" fmla="*/ 22 h 51"/>
                <a:gd name="T30" fmla="*/ 15 w 48"/>
                <a:gd name="T31" fmla="*/ 22 h 51"/>
                <a:gd name="T32" fmla="*/ 13 w 48"/>
                <a:gd name="T33" fmla="*/ 20 h 51"/>
                <a:gd name="T34" fmla="*/ 13 w 48"/>
                <a:gd name="T35" fmla="*/ 20 h 51"/>
                <a:gd name="T36" fmla="*/ 10 w 48"/>
                <a:gd name="T37" fmla="*/ 18 h 51"/>
                <a:gd name="T38" fmla="*/ 7 w 48"/>
                <a:gd name="T39" fmla="*/ 17 h 51"/>
                <a:gd name="T40" fmla="*/ 7 w 48"/>
                <a:gd name="T41" fmla="*/ 16 h 51"/>
                <a:gd name="T42" fmla="*/ 5 w 48"/>
                <a:gd name="T43" fmla="*/ 16 h 51"/>
                <a:gd name="T44" fmla="*/ 4 w 48"/>
                <a:gd name="T45" fmla="*/ 16 h 51"/>
                <a:gd name="T46" fmla="*/ 2 w 48"/>
                <a:gd name="T47" fmla="*/ 16 h 51"/>
                <a:gd name="T48" fmla="*/ 2 w 48"/>
                <a:gd name="T49" fmla="*/ 16 h 51"/>
                <a:gd name="T50" fmla="*/ 0 w 48"/>
                <a:gd name="T51" fmla="*/ 17 h 51"/>
                <a:gd name="T52" fmla="*/ 29 w 48"/>
                <a:gd name="T53" fmla="*/ 0 h 51"/>
                <a:gd name="T54" fmla="*/ 31 w 48"/>
                <a:gd name="T55" fmla="*/ 2 h 51"/>
                <a:gd name="T56" fmla="*/ 34 w 48"/>
                <a:gd name="T57" fmla="*/ 4 h 51"/>
                <a:gd name="T58" fmla="*/ 35 w 48"/>
                <a:gd name="T59" fmla="*/ 5 h 51"/>
                <a:gd name="T60" fmla="*/ 38 w 48"/>
                <a:gd name="T61" fmla="*/ 7 h 51"/>
                <a:gd name="T62" fmla="*/ 38 w 48"/>
                <a:gd name="T63" fmla="*/ 7 h 51"/>
                <a:gd name="T64" fmla="*/ 41 w 48"/>
                <a:gd name="T65" fmla="*/ 10 h 51"/>
                <a:gd name="T66" fmla="*/ 41 w 48"/>
                <a:gd name="T67" fmla="*/ 11 h 51"/>
                <a:gd name="T68" fmla="*/ 43 w 48"/>
                <a:gd name="T69" fmla="*/ 14 h 51"/>
                <a:gd name="T70" fmla="*/ 43 w 48"/>
                <a:gd name="T71" fmla="*/ 15 h 51"/>
                <a:gd name="T72" fmla="*/ 45 w 48"/>
                <a:gd name="T73" fmla="*/ 19 h 51"/>
                <a:gd name="T74" fmla="*/ 45 w 48"/>
                <a:gd name="T75" fmla="*/ 19 h 51"/>
                <a:gd name="T76" fmla="*/ 47 w 48"/>
                <a:gd name="T77" fmla="*/ 23 h 51"/>
                <a:gd name="T78" fmla="*/ 47 w 48"/>
                <a:gd name="T79" fmla="*/ 23 h 51"/>
                <a:gd name="T80" fmla="*/ 48 w 48"/>
                <a:gd name="T81" fmla="*/ 27 h 51"/>
                <a:gd name="T82" fmla="*/ 48 w 48"/>
                <a:gd name="T83" fmla="*/ 27 h 51"/>
                <a:gd name="T84" fmla="*/ 48 w 48"/>
                <a:gd name="T8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51">
                  <a:moveTo>
                    <a:pt x="48" y="31"/>
                  </a:moveTo>
                  <a:cubicBezTo>
                    <a:pt x="48" y="33"/>
                    <a:pt x="48" y="34"/>
                    <a:pt x="48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0"/>
                    <a:pt x="24" y="47"/>
                    <a:pt x="24" y="42"/>
                  </a:cubicBezTo>
                  <a:cubicBezTo>
                    <a:pt x="24" y="41"/>
                    <a:pt x="24" y="40"/>
                    <a:pt x="24" y="39"/>
                  </a:cubicBezTo>
                  <a:cubicBezTo>
                    <a:pt x="24" y="39"/>
                    <a:pt x="24" y="39"/>
                    <a:pt x="24" y="38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1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6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1"/>
                    <a:pt x="14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9" y="17"/>
                    <a:pt x="8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1"/>
                    <a:pt x="30" y="1"/>
                    <a:pt x="31" y="2"/>
                  </a:cubicBezTo>
                  <a:cubicBezTo>
                    <a:pt x="32" y="2"/>
                    <a:pt x="33" y="3"/>
                    <a:pt x="34" y="4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5"/>
                    <a:pt x="37" y="6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8"/>
                    <a:pt x="40" y="9"/>
                    <a:pt x="41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12"/>
                    <a:pt x="43" y="13"/>
                    <a:pt x="43" y="14"/>
                  </a:cubicBezTo>
                  <a:cubicBezTo>
                    <a:pt x="43" y="14"/>
                    <a:pt x="43" y="15"/>
                    <a:pt x="43" y="15"/>
                  </a:cubicBezTo>
                  <a:cubicBezTo>
                    <a:pt x="44" y="16"/>
                    <a:pt x="45" y="17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6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8" y="26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9"/>
                    <a:pt x="48" y="30"/>
                    <a:pt x="48" y="31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şḷïḋé"/>
            <p:cNvSpPr/>
            <p:nvPr/>
          </p:nvSpPr>
          <p:spPr bwMode="auto">
            <a:xfrm>
              <a:off x="4144963" y="4259263"/>
              <a:ext cx="71438" cy="106363"/>
            </a:xfrm>
            <a:custGeom>
              <a:avLst/>
              <a:gdLst>
                <a:gd name="T0" fmla="*/ 14 w 28"/>
                <a:gd name="T1" fmla="*/ 5 h 42"/>
                <a:gd name="T2" fmla="*/ 0 w 28"/>
                <a:gd name="T3" fmla="*/ 13 h 42"/>
                <a:gd name="T4" fmla="*/ 14 w 28"/>
                <a:gd name="T5" fmla="*/ 37 h 42"/>
                <a:gd name="T6" fmla="*/ 28 w 28"/>
                <a:gd name="T7" fmla="*/ 29 h 42"/>
                <a:gd name="T8" fmla="*/ 14 w 2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14" y="5"/>
                  </a:moveTo>
                  <a:cubicBezTo>
                    <a:pt x="6" y="0"/>
                    <a:pt x="0" y="4"/>
                    <a:pt x="0" y="13"/>
                  </a:cubicBezTo>
                  <a:cubicBezTo>
                    <a:pt x="0" y="22"/>
                    <a:pt x="6" y="32"/>
                    <a:pt x="14" y="37"/>
                  </a:cubicBezTo>
                  <a:cubicBezTo>
                    <a:pt x="22" y="42"/>
                    <a:pt x="28" y="38"/>
                    <a:pt x="28" y="29"/>
                  </a:cubicBezTo>
                  <a:cubicBezTo>
                    <a:pt x="28" y="20"/>
                    <a:pt x="22" y="9"/>
                    <a:pt x="14" y="5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slïḓè"/>
            <p:cNvSpPr/>
            <p:nvPr/>
          </p:nvSpPr>
          <p:spPr bwMode="auto">
            <a:xfrm>
              <a:off x="4159250" y="4284663"/>
              <a:ext cx="41275" cy="55563"/>
            </a:xfrm>
            <a:custGeom>
              <a:avLst/>
              <a:gdLst>
                <a:gd name="T0" fmla="*/ 8 w 16"/>
                <a:gd name="T1" fmla="*/ 2 h 22"/>
                <a:gd name="T2" fmla="*/ 0 w 16"/>
                <a:gd name="T3" fmla="*/ 6 h 22"/>
                <a:gd name="T4" fmla="*/ 8 w 16"/>
                <a:gd name="T5" fmla="*/ 20 h 22"/>
                <a:gd name="T6" fmla="*/ 16 w 16"/>
                <a:gd name="T7" fmla="*/ 15 h 22"/>
                <a:gd name="T8" fmla="*/ 8 w 1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8" y="2"/>
                  </a:moveTo>
                  <a:cubicBezTo>
                    <a:pt x="4" y="0"/>
                    <a:pt x="1" y="2"/>
                    <a:pt x="0" y="6"/>
                  </a:cubicBezTo>
                  <a:cubicBezTo>
                    <a:pt x="0" y="11"/>
                    <a:pt x="4" y="17"/>
                    <a:pt x="8" y="20"/>
                  </a:cubicBezTo>
                  <a:cubicBezTo>
                    <a:pt x="12" y="22"/>
                    <a:pt x="15" y="20"/>
                    <a:pt x="16" y="15"/>
                  </a:cubicBezTo>
                  <a:cubicBezTo>
                    <a:pt x="16" y="11"/>
                    <a:pt x="12" y="5"/>
                    <a:pt x="8" y="2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şḻîḑe"/>
            <p:cNvSpPr/>
            <p:nvPr/>
          </p:nvSpPr>
          <p:spPr bwMode="auto">
            <a:xfrm>
              <a:off x="5392738" y="3013075"/>
              <a:ext cx="185738" cy="180975"/>
            </a:xfrm>
            <a:custGeom>
              <a:avLst/>
              <a:gdLst>
                <a:gd name="T0" fmla="*/ 0 w 73"/>
                <a:gd name="T1" fmla="*/ 54 h 71"/>
                <a:gd name="T2" fmla="*/ 26 w 73"/>
                <a:gd name="T3" fmla="*/ 35 h 71"/>
                <a:gd name="T4" fmla="*/ 36 w 73"/>
                <a:gd name="T5" fmla="*/ 23 h 71"/>
                <a:gd name="T6" fmla="*/ 37 w 73"/>
                <a:gd name="T7" fmla="*/ 22 h 71"/>
                <a:gd name="T8" fmla="*/ 64 w 73"/>
                <a:gd name="T9" fmla="*/ 2 h 71"/>
                <a:gd name="T10" fmla="*/ 71 w 73"/>
                <a:gd name="T11" fmla="*/ 3 h 71"/>
                <a:gd name="T12" fmla="*/ 71 w 73"/>
                <a:gd name="T13" fmla="*/ 3 h 71"/>
                <a:gd name="T14" fmla="*/ 71 w 73"/>
                <a:gd name="T15" fmla="*/ 10 h 71"/>
                <a:gd name="T16" fmla="*/ 56 w 73"/>
                <a:gd name="T17" fmla="*/ 23 h 71"/>
                <a:gd name="T18" fmla="*/ 56 w 73"/>
                <a:gd name="T19" fmla="*/ 27 h 71"/>
                <a:gd name="T20" fmla="*/ 60 w 73"/>
                <a:gd name="T21" fmla="*/ 32 h 71"/>
                <a:gd name="T22" fmla="*/ 60 w 73"/>
                <a:gd name="T23" fmla="*/ 44 h 71"/>
                <a:gd name="T24" fmla="*/ 55 w 73"/>
                <a:gd name="T25" fmla="*/ 51 h 71"/>
                <a:gd name="T26" fmla="*/ 15 w 73"/>
                <a:gd name="T27" fmla="*/ 71 h 71"/>
                <a:gd name="T28" fmla="*/ 0 w 73"/>
                <a:gd name="T2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1">
                  <a:moveTo>
                    <a:pt x="0" y="54"/>
                  </a:moveTo>
                  <a:cubicBezTo>
                    <a:pt x="26" y="35"/>
                    <a:pt x="26" y="35"/>
                    <a:pt x="26" y="35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7" y="0"/>
                    <a:pt x="70" y="1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3" y="5"/>
                    <a:pt x="73" y="8"/>
                    <a:pt x="71" y="1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4" y="24"/>
                    <a:pt x="54" y="26"/>
                    <a:pt x="56" y="27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6"/>
                    <a:pt x="63" y="41"/>
                    <a:pt x="60" y="4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ṥľíďê"/>
            <p:cNvSpPr/>
            <p:nvPr/>
          </p:nvSpPr>
          <p:spPr bwMode="auto">
            <a:xfrm>
              <a:off x="4835525" y="2944813"/>
              <a:ext cx="180975" cy="627063"/>
            </a:xfrm>
            <a:custGeom>
              <a:avLst/>
              <a:gdLst>
                <a:gd name="T0" fmla="*/ 94 w 114"/>
                <a:gd name="T1" fmla="*/ 202 h 395"/>
                <a:gd name="T2" fmla="*/ 86 w 114"/>
                <a:gd name="T3" fmla="*/ 240 h 395"/>
                <a:gd name="T4" fmla="*/ 64 w 114"/>
                <a:gd name="T5" fmla="*/ 213 h 395"/>
                <a:gd name="T6" fmla="*/ 91 w 114"/>
                <a:gd name="T7" fmla="*/ 176 h 395"/>
                <a:gd name="T8" fmla="*/ 70 w 114"/>
                <a:gd name="T9" fmla="*/ 0 h 395"/>
                <a:gd name="T10" fmla="*/ 33 w 114"/>
                <a:gd name="T11" fmla="*/ 38 h 395"/>
                <a:gd name="T12" fmla="*/ 0 w 114"/>
                <a:gd name="T13" fmla="*/ 247 h 395"/>
                <a:gd name="T14" fmla="*/ 85 w 114"/>
                <a:gd name="T15" fmla="*/ 395 h 395"/>
                <a:gd name="T16" fmla="*/ 114 w 114"/>
                <a:gd name="T17" fmla="*/ 370 h 395"/>
                <a:gd name="T18" fmla="*/ 94 w 114"/>
                <a:gd name="T19" fmla="*/ 20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395">
                  <a:moveTo>
                    <a:pt x="94" y="202"/>
                  </a:moveTo>
                  <a:lnTo>
                    <a:pt x="86" y="240"/>
                  </a:lnTo>
                  <a:lnTo>
                    <a:pt x="64" y="213"/>
                  </a:lnTo>
                  <a:lnTo>
                    <a:pt x="91" y="176"/>
                  </a:lnTo>
                  <a:lnTo>
                    <a:pt x="70" y="0"/>
                  </a:lnTo>
                  <a:lnTo>
                    <a:pt x="33" y="38"/>
                  </a:lnTo>
                  <a:lnTo>
                    <a:pt x="0" y="247"/>
                  </a:lnTo>
                  <a:lnTo>
                    <a:pt x="85" y="395"/>
                  </a:lnTo>
                  <a:lnTo>
                    <a:pt x="114" y="370"/>
                  </a:lnTo>
                  <a:lnTo>
                    <a:pt x="94" y="202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sļide"/>
            <p:cNvSpPr/>
            <p:nvPr/>
          </p:nvSpPr>
          <p:spPr bwMode="auto">
            <a:xfrm>
              <a:off x="4921250" y="4114800"/>
              <a:ext cx="244475" cy="123825"/>
            </a:xfrm>
            <a:custGeom>
              <a:avLst/>
              <a:gdLst>
                <a:gd name="T0" fmla="*/ 95 w 96"/>
                <a:gd name="T1" fmla="*/ 19 h 49"/>
                <a:gd name="T2" fmla="*/ 54 w 96"/>
                <a:gd name="T3" fmla="*/ 44 h 49"/>
                <a:gd name="T4" fmla="*/ 17 w 96"/>
                <a:gd name="T5" fmla="*/ 44 h 49"/>
                <a:gd name="T6" fmla="*/ 4 w 96"/>
                <a:gd name="T7" fmla="*/ 37 h 49"/>
                <a:gd name="T8" fmla="*/ 6 w 96"/>
                <a:gd name="T9" fmla="*/ 13 h 49"/>
                <a:gd name="T10" fmla="*/ 47 w 96"/>
                <a:gd name="T11" fmla="*/ 6 h 49"/>
                <a:gd name="T12" fmla="*/ 59 w 96"/>
                <a:gd name="T13" fmla="*/ 3 h 49"/>
                <a:gd name="T14" fmla="*/ 95 w 96"/>
                <a:gd name="T1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49">
                  <a:moveTo>
                    <a:pt x="95" y="19"/>
                  </a:moveTo>
                  <a:cubicBezTo>
                    <a:pt x="96" y="30"/>
                    <a:pt x="72" y="35"/>
                    <a:pt x="54" y="44"/>
                  </a:cubicBezTo>
                  <a:cubicBezTo>
                    <a:pt x="42" y="49"/>
                    <a:pt x="29" y="49"/>
                    <a:pt x="17" y="44"/>
                  </a:cubicBezTo>
                  <a:cubicBezTo>
                    <a:pt x="11" y="42"/>
                    <a:pt x="6" y="39"/>
                    <a:pt x="4" y="37"/>
                  </a:cubicBezTo>
                  <a:cubicBezTo>
                    <a:pt x="0" y="32"/>
                    <a:pt x="6" y="13"/>
                    <a:pt x="6" y="13"/>
                  </a:cubicBezTo>
                  <a:cubicBezTo>
                    <a:pt x="22" y="11"/>
                    <a:pt x="37" y="8"/>
                    <a:pt x="47" y="6"/>
                  </a:cubicBezTo>
                  <a:cubicBezTo>
                    <a:pt x="52" y="5"/>
                    <a:pt x="56" y="4"/>
                    <a:pt x="59" y="3"/>
                  </a:cubicBezTo>
                  <a:cubicBezTo>
                    <a:pt x="65" y="0"/>
                    <a:pt x="92" y="4"/>
                    <a:pt x="95" y="19"/>
                  </a:cubicBez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ŝlíďè"/>
            <p:cNvSpPr/>
            <p:nvPr/>
          </p:nvSpPr>
          <p:spPr bwMode="auto">
            <a:xfrm>
              <a:off x="4937125" y="4135438"/>
              <a:ext cx="109538" cy="52388"/>
            </a:xfrm>
            <a:custGeom>
              <a:avLst/>
              <a:gdLst>
                <a:gd name="T0" fmla="*/ 34 w 43"/>
                <a:gd name="T1" fmla="*/ 13 h 21"/>
                <a:gd name="T2" fmla="*/ 0 w 43"/>
                <a:gd name="T3" fmla="*/ 5 h 21"/>
                <a:gd name="T4" fmla="*/ 40 w 43"/>
                <a:gd name="T5" fmla="*/ 0 h 21"/>
                <a:gd name="T6" fmla="*/ 34 w 43"/>
                <a:gd name="T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34" y="13"/>
                  </a:moveTo>
                  <a:cubicBezTo>
                    <a:pt x="25" y="21"/>
                    <a:pt x="0" y="5"/>
                    <a:pt x="0" y="5"/>
                  </a:cubicBezTo>
                  <a:cubicBezTo>
                    <a:pt x="16" y="3"/>
                    <a:pt x="30" y="2"/>
                    <a:pt x="40" y="0"/>
                  </a:cubicBezTo>
                  <a:cubicBezTo>
                    <a:pt x="43" y="6"/>
                    <a:pt x="41" y="6"/>
                    <a:pt x="34" y="13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ŝ1ide"/>
            <p:cNvSpPr/>
            <p:nvPr/>
          </p:nvSpPr>
          <p:spPr bwMode="auto">
            <a:xfrm>
              <a:off x="5138738" y="4186238"/>
              <a:ext cx="269875" cy="136525"/>
            </a:xfrm>
            <a:custGeom>
              <a:avLst/>
              <a:gdLst>
                <a:gd name="T0" fmla="*/ 104 w 106"/>
                <a:gd name="T1" fmla="*/ 21 h 54"/>
                <a:gd name="T2" fmla="*/ 59 w 106"/>
                <a:gd name="T3" fmla="*/ 48 h 54"/>
                <a:gd name="T4" fmla="*/ 19 w 106"/>
                <a:gd name="T5" fmla="*/ 49 h 54"/>
                <a:gd name="T6" fmla="*/ 5 w 106"/>
                <a:gd name="T7" fmla="*/ 41 h 54"/>
                <a:gd name="T8" fmla="*/ 7 w 106"/>
                <a:gd name="T9" fmla="*/ 14 h 54"/>
                <a:gd name="T10" fmla="*/ 52 w 106"/>
                <a:gd name="T11" fmla="*/ 6 h 54"/>
                <a:gd name="T12" fmla="*/ 65 w 106"/>
                <a:gd name="T13" fmla="*/ 3 h 54"/>
                <a:gd name="T14" fmla="*/ 104 w 106"/>
                <a:gd name="T15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54">
                  <a:moveTo>
                    <a:pt x="104" y="21"/>
                  </a:moveTo>
                  <a:cubicBezTo>
                    <a:pt x="106" y="32"/>
                    <a:pt x="79" y="39"/>
                    <a:pt x="59" y="48"/>
                  </a:cubicBezTo>
                  <a:cubicBezTo>
                    <a:pt x="46" y="54"/>
                    <a:pt x="32" y="54"/>
                    <a:pt x="19" y="49"/>
                  </a:cubicBezTo>
                  <a:cubicBezTo>
                    <a:pt x="12" y="46"/>
                    <a:pt x="7" y="43"/>
                    <a:pt x="5" y="41"/>
                  </a:cubicBezTo>
                  <a:cubicBezTo>
                    <a:pt x="0" y="35"/>
                    <a:pt x="7" y="14"/>
                    <a:pt x="7" y="14"/>
                  </a:cubicBezTo>
                  <a:cubicBezTo>
                    <a:pt x="25" y="12"/>
                    <a:pt x="41" y="9"/>
                    <a:pt x="52" y="6"/>
                  </a:cubicBezTo>
                  <a:cubicBezTo>
                    <a:pt x="58" y="5"/>
                    <a:pt x="62" y="4"/>
                    <a:pt x="65" y="3"/>
                  </a:cubicBezTo>
                  <a:cubicBezTo>
                    <a:pt x="72" y="0"/>
                    <a:pt x="102" y="5"/>
                    <a:pt x="104" y="21"/>
                  </a:cubicBez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sḻiďe"/>
            <p:cNvSpPr/>
            <p:nvPr/>
          </p:nvSpPr>
          <p:spPr bwMode="auto">
            <a:xfrm>
              <a:off x="5156200" y="4205288"/>
              <a:ext cx="119063" cy="58738"/>
            </a:xfrm>
            <a:custGeom>
              <a:avLst/>
              <a:gdLst>
                <a:gd name="T0" fmla="*/ 37 w 47"/>
                <a:gd name="T1" fmla="*/ 14 h 23"/>
                <a:gd name="T2" fmla="*/ 0 w 47"/>
                <a:gd name="T3" fmla="*/ 6 h 23"/>
                <a:gd name="T4" fmla="*/ 44 w 47"/>
                <a:gd name="T5" fmla="*/ 0 h 23"/>
                <a:gd name="T6" fmla="*/ 37 w 47"/>
                <a:gd name="T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3">
                  <a:moveTo>
                    <a:pt x="37" y="14"/>
                  </a:moveTo>
                  <a:cubicBezTo>
                    <a:pt x="28" y="23"/>
                    <a:pt x="0" y="6"/>
                    <a:pt x="0" y="6"/>
                  </a:cubicBezTo>
                  <a:cubicBezTo>
                    <a:pt x="18" y="4"/>
                    <a:pt x="33" y="3"/>
                    <a:pt x="44" y="0"/>
                  </a:cubicBezTo>
                  <a:cubicBezTo>
                    <a:pt x="47" y="8"/>
                    <a:pt x="45" y="7"/>
                    <a:pt x="37" y="14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ṥļîḓè"/>
            <p:cNvSpPr/>
            <p:nvPr/>
          </p:nvSpPr>
          <p:spPr bwMode="auto">
            <a:xfrm>
              <a:off x="4937125" y="3389313"/>
              <a:ext cx="206375" cy="758825"/>
            </a:xfrm>
            <a:custGeom>
              <a:avLst/>
              <a:gdLst>
                <a:gd name="T0" fmla="*/ 6 w 130"/>
                <a:gd name="T1" fmla="*/ 13 h 478"/>
                <a:gd name="T2" fmla="*/ 0 w 130"/>
                <a:gd name="T3" fmla="*/ 478 h 478"/>
                <a:gd name="T4" fmla="*/ 66 w 130"/>
                <a:gd name="T5" fmla="*/ 478 h 478"/>
                <a:gd name="T6" fmla="*/ 130 w 130"/>
                <a:gd name="T7" fmla="*/ 141 h 478"/>
                <a:gd name="T8" fmla="*/ 66 w 130"/>
                <a:gd name="T9" fmla="*/ 0 h 478"/>
                <a:gd name="T10" fmla="*/ 6 w 130"/>
                <a:gd name="T11" fmla="*/ 13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8">
                  <a:moveTo>
                    <a:pt x="6" y="13"/>
                  </a:moveTo>
                  <a:lnTo>
                    <a:pt x="0" y="478"/>
                  </a:lnTo>
                  <a:lnTo>
                    <a:pt x="66" y="478"/>
                  </a:lnTo>
                  <a:lnTo>
                    <a:pt x="130" y="141"/>
                  </a:lnTo>
                  <a:lnTo>
                    <a:pt x="66" y="0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22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s1ïḓe"/>
            <p:cNvSpPr/>
            <p:nvPr/>
          </p:nvSpPr>
          <p:spPr bwMode="auto">
            <a:xfrm>
              <a:off x="5029200" y="3409950"/>
              <a:ext cx="244475" cy="814388"/>
            </a:xfrm>
            <a:custGeom>
              <a:avLst/>
              <a:gdLst>
                <a:gd name="T0" fmla="*/ 0 w 96"/>
                <a:gd name="T1" fmla="*/ 14 h 320"/>
                <a:gd name="T2" fmla="*/ 26 w 96"/>
                <a:gd name="T3" fmla="*/ 112 h 320"/>
                <a:gd name="T4" fmla="*/ 50 w 96"/>
                <a:gd name="T5" fmla="*/ 320 h 320"/>
                <a:gd name="T6" fmla="*/ 95 w 96"/>
                <a:gd name="T7" fmla="*/ 320 h 320"/>
                <a:gd name="T8" fmla="*/ 96 w 96"/>
                <a:gd name="T9" fmla="*/ 30 h 320"/>
                <a:gd name="T10" fmla="*/ 44 w 96"/>
                <a:gd name="T11" fmla="*/ 0 h 320"/>
                <a:gd name="T12" fmla="*/ 0 w 96"/>
                <a:gd name="T13" fmla="*/ 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20">
                  <a:moveTo>
                    <a:pt x="0" y="14"/>
                  </a:moveTo>
                  <a:cubicBezTo>
                    <a:pt x="0" y="14"/>
                    <a:pt x="11" y="92"/>
                    <a:pt x="26" y="112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95" y="320"/>
                    <a:pt x="95" y="320"/>
                    <a:pt x="95" y="32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ṧḻiḑe"/>
            <p:cNvSpPr/>
            <p:nvPr/>
          </p:nvSpPr>
          <p:spPr bwMode="auto">
            <a:xfrm>
              <a:off x="4938713" y="2916238"/>
              <a:ext cx="538163" cy="671513"/>
            </a:xfrm>
            <a:custGeom>
              <a:avLst/>
              <a:gdLst>
                <a:gd name="T0" fmla="*/ 211 w 211"/>
                <a:gd name="T1" fmla="*/ 105 h 264"/>
                <a:gd name="T2" fmla="*/ 126 w 211"/>
                <a:gd name="T3" fmla="*/ 177 h 264"/>
                <a:gd name="T4" fmla="*/ 121 w 211"/>
                <a:gd name="T5" fmla="*/ 151 h 264"/>
                <a:gd name="T6" fmla="*/ 131 w 211"/>
                <a:gd name="T7" fmla="*/ 224 h 264"/>
                <a:gd name="T8" fmla="*/ 131 w 211"/>
                <a:gd name="T9" fmla="*/ 224 h 264"/>
                <a:gd name="T10" fmla="*/ 3 w 211"/>
                <a:gd name="T11" fmla="*/ 194 h 264"/>
                <a:gd name="T12" fmla="*/ 9 w 211"/>
                <a:gd name="T13" fmla="*/ 138 h 264"/>
                <a:gd name="T14" fmla="*/ 3 w 211"/>
                <a:gd name="T15" fmla="*/ 79 h 264"/>
                <a:gd name="T16" fmla="*/ 3 w 211"/>
                <a:gd name="T17" fmla="*/ 11 h 264"/>
                <a:gd name="T18" fmla="*/ 20 w 211"/>
                <a:gd name="T19" fmla="*/ 4 h 264"/>
                <a:gd name="T20" fmla="*/ 40 w 211"/>
                <a:gd name="T21" fmla="*/ 0 h 264"/>
                <a:gd name="T22" fmla="*/ 96 w 211"/>
                <a:gd name="T23" fmla="*/ 6 h 264"/>
                <a:gd name="T24" fmla="*/ 148 w 211"/>
                <a:gd name="T25" fmla="*/ 32 h 264"/>
                <a:gd name="T26" fmla="*/ 149 w 211"/>
                <a:gd name="T27" fmla="*/ 113 h 264"/>
                <a:gd name="T28" fmla="*/ 191 w 211"/>
                <a:gd name="T29" fmla="*/ 77 h 264"/>
                <a:gd name="T30" fmla="*/ 211 w 211"/>
                <a:gd name="T31" fmla="*/ 10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1" h="264">
                  <a:moveTo>
                    <a:pt x="211" y="105"/>
                  </a:moveTo>
                  <a:cubicBezTo>
                    <a:pt x="126" y="177"/>
                    <a:pt x="126" y="177"/>
                    <a:pt x="126" y="177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131" y="224"/>
                    <a:pt x="131" y="224"/>
                    <a:pt x="131" y="224"/>
                  </a:cubicBezTo>
                  <a:cubicBezTo>
                    <a:pt x="131" y="224"/>
                    <a:pt x="131" y="224"/>
                    <a:pt x="131" y="224"/>
                  </a:cubicBezTo>
                  <a:cubicBezTo>
                    <a:pt x="46" y="264"/>
                    <a:pt x="3" y="194"/>
                    <a:pt x="3" y="194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0" y="41"/>
                    <a:pt x="3" y="11"/>
                  </a:cubicBezTo>
                  <a:cubicBezTo>
                    <a:pt x="9" y="8"/>
                    <a:pt x="14" y="6"/>
                    <a:pt x="2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143" y="22"/>
                    <a:pt x="148" y="32"/>
                  </a:cubicBezTo>
                  <a:cubicBezTo>
                    <a:pt x="154" y="43"/>
                    <a:pt x="149" y="113"/>
                    <a:pt x="149" y="113"/>
                  </a:cubicBezTo>
                  <a:cubicBezTo>
                    <a:pt x="191" y="77"/>
                    <a:pt x="191" y="77"/>
                    <a:pt x="191" y="77"/>
                  </a:cubicBezTo>
                  <a:lnTo>
                    <a:pt x="211" y="105"/>
                  </a:lnTo>
                  <a:close/>
                </a:path>
              </a:pathLst>
            </a:custGeom>
            <a:solidFill>
              <a:srgbClr val="646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S1íḋê"/>
            <p:cNvSpPr/>
            <p:nvPr/>
          </p:nvSpPr>
          <p:spPr bwMode="auto">
            <a:xfrm>
              <a:off x="5038725" y="28194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ṧľíḋê"/>
            <p:cNvSpPr/>
            <p:nvPr/>
          </p:nvSpPr>
          <p:spPr bwMode="auto">
            <a:xfrm>
              <a:off x="5060950" y="28352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şlíḑé"/>
            <p:cNvSpPr/>
            <p:nvPr/>
          </p:nvSpPr>
          <p:spPr bwMode="auto">
            <a:xfrm>
              <a:off x="5113338" y="285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ṥ1îḋê"/>
            <p:cNvSpPr/>
            <p:nvPr/>
          </p:nvSpPr>
          <p:spPr bwMode="auto">
            <a:xfrm>
              <a:off x="5033963" y="28146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ṩḻidè"/>
            <p:cNvSpPr/>
            <p:nvPr/>
          </p:nvSpPr>
          <p:spPr bwMode="auto">
            <a:xfrm>
              <a:off x="5029200" y="2813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šļïďê"/>
            <p:cNvSpPr/>
            <p:nvPr/>
          </p:nvSpPr>
          <p:spPr bwMode="auto">
            <a:xfrm>
              <a:off x="5026025" y="280987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$ľïḑê"/>
            <p:cNvSpPr/>
            <p:nvPr/>
          </p:nvSpPr>
          <p:spPr bwMode="auto">
            <a:xfrm>
              <a:off x="5068888" y="284003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ṣḷiďê"/>
            <p:cNvSpPr/>
            <p:nvPr/>
          </p:nvSpPr>
          <p:spPr bwMode="auto">
            <a:xfrm>
              <a:off x="5135563" y="285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ṧlíḑê"/>
            <p:cNvSpPr/>
            <p:nvPr/>
          </p:nvSpPr>
          <p:spPr bwMode="auto">
            <a:xfrm>
              <a:off x="5122863" y="28559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ṥḷidé"/>
            <p:cNvSpPr/>
            <p:nvPr/>
          </p:nvSpPr>
          <p:spPr bwMode="auto">
            <a:xfrm>
              <a:off x="5165725" y="29083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sḷiḋè"/>
            <p:cNvSpPr/>
            <p:nvPr/>
          </p:nvSpPr>
          <p:spPr bwMode="auto">
            <a:xfrm>
              <a:off x="5029200" y="2813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s1ídè"/>
            <p:cNvSpPr/>
            <p:nvPr/>
          </p:nvSpPr>
          <p:spPr bwMode="auto">
            <a:xfrm>
              <a:off x="5030788" y="281463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ṧ1iḓé"/>
            <p:cNvSpPr/>
            <p:nvPr/>
          </p:nvSpPr>
          <p:spPr bwMode="auto">
            <a:xfrm>
              <a:off x="5033963" y="2817813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$ļiḋe"/>
            <p:cNvSpPr/>
            <p:nvPr/>
          </p:nvSpPr>
          <p:spPr bwMode="auto">
            <a:xfrm>
              <a:off x="5060950" y="2835275"/>
              <a:ext cx="7938" cy="4763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ṣlîďè"/>
            <p:cNvSpPr/>
            <p:nvPr/>
          </p:nvSpPr>
          <p:spPr bwMode="auto">
            <a:xfrm>
              <a:off x="5135563" y="2852738"/>
              <a:ext cx="20638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1"/>
                    <a:pt x="3" y="1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şlîďè"/>
            <p:cNvSpPr/>
            <p:nvPr/>
          </p:nvSpPr>
          <p:spPr bwMode="auto">
            <a:xfrm>
              <a:off x="5113338" y="2855913"/>
              <a:ext cx="9525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ṧlíďé"/>
            <p:cNvSpPr/>
            <p:nvPr/>
          </p:nvSpPr>
          <p:spPr bwMode="auto">
            <a:xfrm>
              <a:off x="5072063" y="2840038"/>
              <a:ext cx="41275" cy="15875"/>
            </a:xfrm>
            <a:custGeom>
              <a:avLst/>
              <a:gdLst>
                <a:gd name="T0" fmla="*/ 0 w 16"/>
                <a:gd name="T1" fmla="*/ 0 h 6"/>
                <a:gd name="T2" fmla="*/ 16 w 16"/>
                <a:gd name="T3" fmla="*/ 6 h 6"/>
                <a:gd name="T4" fmla="*/ 0 w 1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">
                  <a:moveTo>
                    <a:pt x="0" y="0"/>
                  </a:moveTo>
                  <a:cubicBezTo>
                    <a:pt x="5" y="2"/>
                    <a:pt x="10" y="4"/>
                    <a:pt x="16" y="6"/>
                  </a:cubicBezTo>
                  <a:cubicBezTo>
                    <a:pt x="10" y="4"/>
                    <a:pt x="5" y="2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śļïdê"/>
            <p:cNvSpPr/>
            <p:nvPr/>
          </p:nvSpPr>
          <p:spPr bwMode="auto">
            <a:xfrm>
              <a:off x="5126038" y="2855913"/>
              <a:ext cx="9525" cy="1588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šḷïḋê"/>
            <p:cNvSpPr/>
            <p:nvPr/>
          </p:nvSpPr>
          <p:spPr bwMode="auto">
            <a:xfrm>
              <a:off x="5038725" y="2819400"/>
              <a:ext cx="22225" cy="15875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  <a:gd name="T4" fmla="*/ 0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3" y="2"/>
                    <a:pt x="5" y="4"/>
                    <a:pt x="9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ŝḻîḋé"/>
            <p:cNvSpPr/>
            <p:nvPr/>
          </p:nvSpPr>
          <p:spPr bwMode="auto">
            <a:xfrm>
              <a:off x="5140325" y="2678113"/>
              <a:ext cx="134938" cy="242888"/>
            </a:xfrm>
            <a:custGeom>
              <a:avLst/>
              <a:gdLst>
                <a:gd name="T0" fmla="*/ 51 w 53"/>
                <a:gd name="T1" fmla="*/ 0 h 96"/>
                <a:gd name="T2" fmla="*/ 36 w 53"/>
                <a:gd name="T3" fmla="*/ 10 h 96"/>
                <a:gd name="T4" fmla="*/ 6 w 53"/>
                <a:gd name="T5" fmla="*/ 69 h 96"/>
                <a:gd name="T6" fmla="*/ 10 w 53"/>
                <a:gd name="T7" fmla="*/ 91 h 96"/>
                <a:gd name="T8" fmla="*/ 11 w 53"/>
                <a:gd name="T9" fmla="*/ 92 h 96"/>
                <a:gd name="T10" fmla="*/ 10 w 53"/>
                <a:gd name="T11" fmla="*/ 91 h 96"/>
                <a:gd name="T12" fmla="*/ 29 w 53"/>
                <a:gd name="T13" fmla="*/ 89 h 96"/>
                <a:gd name="T14" fmla="*/ 51 w 53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96">
                  <a:moveTo>
                    <a:pt x="51" y="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0" y="4"/>
                    <a:pt x="6" y="6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0" y="91"/>
                    <a:pt x="10" y="96"/>
                    <a:pt x="29" y="89"/>
                  </a:cubicBezTo>
                  <a:cubicBezTo>
                    <a:pt x="45" y="84"/>
                    <a:pt x="53" y="19"/>
                    <a:pt x="51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ṥlîḋe"/>
            <p:cNvSpPr/>
            <p:nvPr/>
          </p:nvSpPr>
          <p:spPr bwMode="auto">
            <a:xfrm>
              <a:off x="5165725" y="2908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ṣḻîďê"/>
            <p:cNvSpPr/>
            <p:nvPr/>
          </p:nvSpPr>
          <p:spPr bwMode="auto">
            <a:xfrm>
              <a:off x="5041900" y="2822575"/>
              <a:ext cx="127000" cy="130175"/>
            </a:xfrm>
            <a:custGeom>
              <a:avLst/>
              <a:gdLst>
                <a:gd name="T0" fmla="*/ 49 w 50"/>
                <a:gd name="T1" fmla="*/ 34 h 51"/>
                <a:gd name="T2" fmla="*/ 45 w 50"/>
                <a:gd name="T3" fmla="*/ 12 h 51"/>
                <a:gd name="T4" fmla="*/ 37 w 50"/>
                <a:gd name="T5" fmla="*/ 13 h 51"/>
                <a:gd name="T6" fmla="*/ 37 w 50"/>
                <a:gd name="T7" fmla="*/ 13 h 51"/>
                <a:gd name="T8" fmla="*/ 33 w 50"/>
                <a:gd name="T9" fmla="*/ 13 h 51"/>
                <a:gd name="T10" fmla="*/ 32 w 50"/>
                <a:gd name="T11" fmla="*/ 13 h 51"/>
                <a:gd name="T12" fmla="*/ 28 w 50"/>
                <a:gd name="T13" fmla="*/ 13 h 51"/>
                <a:gd name="T14" fmla="*/ 28 w 50"/>
                <a:gd name="T15" fmla="*/ 13 h 51"/>
                <a:gd name="T16" fmla="*/ 12 w 50"/>
                <a:gd name="T17" fmla="*/ 7 h 51"/>
                <a:gd name="T18" fmla="*/ 11 w 50"/>
                <a:gd name="T19" fmla="*/ 7 h 51"/>
                <a:gd name="T20" fmla="*/ 8 w 50"/>
                <a:gd name="T21" fmla="*/ 5 h 51"/>
                <a:gd name="T22" fmla="*/ 8 w 50"/>
                <a:gd name="T23" fmla="*/ 5 h 51"/>
                <a:gd name="T24" fmla="*/ 0 w 50"/>
                <a:gd name="T25" fmla="*/ 0 h 51"/>
                <a:gd name="T26" fmla="*/ 0 w 50"/>
                <a:gd name="T27" fmla="*/ 38 h 51"/>
                <a:gd name="T28" fmla="*/ 50 w 50"/>
                <a:gd name="T29" fmla="*/ 43 h 51"/>
                <a:gd name="T30" fmla="*/ 49 w 50"/>
                <a:gd name="T31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49" y="34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2" y="13"/>
                    <a:pt x="40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4"/>
                    <a:pt x="34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1" y="13"/>
                    <a:pt x="29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2" y="11"/>
                    <a:pt x="17" y="9"/>
                    <a:pt x="12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5" y="3"/>
                    <a:pt x="2" y="1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6" y="45"/>
                    <a:pt x="34" y="51"/>
                    <a:pt x="50" y="43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ṣlïḍe"/>
            <p:cNvSpPr/>
            <p:nvPr/>
          </p:nvSpPr>
          <p:spPr bwMode="auto">
            <a:xfrm>
              <a:off x="5216525" y="3138488"/>
              <a:ext cx="57150" cy="347663"/>
            </a:xfrm>
            <a:custGeom>
              <a:avLst/>
              <a:gdLst>
                <a:gd name="T0" fmla="*/ 22 w 22"/>
                <a:gd name="T1" fmla="*/ 137 h 137"/>
                <a:gd name="T2" fmla="*/ 22 w 22"/>
                <a:gd name="T3" fmla="*/ 137 h 137"/>
                <a:gd name="T4" fmla="*/ 0 w 22"/>
                <a:gd name="T5" fmla="*/ 69 h 137"/>
                <a:gd name="T6" fmla="*/ 8 w 22"/>
                <a:gd name="T7" fmla="*/ 0 h 137"/>
                <a:gd name="T8" fmla="*/ 11 w 22"/>
                <a:gd name="T9" fmla="*/ 60 h 137"/>
                <a:gd name="T10" fmla="*/ 13 w 22"/>
                <a:gd name="T11" fmla="*/ 70 h 137"/>
                <a:gd name="T12" fmla="*/ 21 w 22"/>
                <a:gd name="T13" fmla="*/ 112 h 137"/>
                <a:gd name="T14" fmla="*/ 21 w 22"/>
                <a:gd name="T15" fmla="*/ 113 h 137"/>
                <a:gd name="T16" fmla="*/ 22 w 22"/>
                <a:gd name="T1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7">
                  <a:moveTo>
                    <a:pt x="22" y="137"/>
                  </a:moveTo>
                  <a:cubicBezTo>
                    <a:pt x="22" y="137"/>
                    <a:pt x="22" y="137"/>
                    <a:pt x="22" y="1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3"/>
                    <a:pt x="21" y="113"/>
                    <a:pt x="21" y="113"/>
                  </a:cubicBezTo>
                  <a:lnTo>
                    <a:pt x="22" y="137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sļíḓê"/>
            <p:cNvSpPr/>
            <p:nvPr/>
          </p:nvSpPr>
          <p:spPr bwMode="auto">
            <a:xfrm>
              <a:off x="4987925" y="2547938"/>
              <a:ext cx="282575" cy="360363"/>
            </a:xfrm>
            <a:custGeom>
              <a:avLst/>
              <a:gdLst>
                <a:gd name="T0" fmla="*/ 91 w 111"/>
                <a:gd name="T1" fmla="*/ 96 h 142"/>
                <a:gd name="T2" fmla="*/ 100 w 111"/>
                <a:gd name="T3" fmla="*/ 96 h 142"/>
                <a:gd name="T4" fmla="*/ 111 w 111"/>
                <a:gd name="T5" fmla="*/ 52 h 142"/>
                <a:gd name="T6" fmla="*/ 44 w 111"/>
                <a:gd name="T7" fmla="*/ 16 h 142"/>
                <a:gd name="T8" fmla="*/ 2 w 111"/>
                <a:gd name="T9" fmla="*/ 96 h 142"/>
                <a:gd name="T10" fmla="*/ 38 w 111"/>
                <a:gd name="T11" fmla="*/ 142 h 142"/>
                <a:gd name="T12" fmla="*/ 88 w 111"/>
                <a:gd name="T13" fmla="*/ 111 h 142"/>
                <a:gd name="T14" fmla="*/ 76 w 111"/>
                <a:gd name="T15" fmla="*/ 91 h 142"/>
                <a:gd name="T16" fmla="*/ 91 w 111"/>
                <a:gd name="T17" fmla="*/ 9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42">
                  <a:moveTo>
                    <a:pt x="91" y="9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98" y="58"/>
                    <a:pt x="111" y="52"/>
                  </a:cubicBezTo>
                  <a:cubicBezTo>
                    <a:pt x="111" y="52"/>
                    <a:pt x="84" y="0"/>
                    <a:pt x="44" y="16"/>
                  </a:cubicBezTo>
                  <a:cubicBezTo>
                    <a:pt x="5" y="32"/>
                    <a:pt x="0" y="68"/>
                    <a:pt x="2" y="96"/>
                  </a:cubicBezTo>
                  <a:cubicBezTo>
                    <a:pt x="5" y="130"/>
                    <a:pt x="29" y="141"/>
                    <a:pt x="38" y="142"/>
                  </a:cubicBezTo>
                  <a:cubicBezTo>
                    <a:pt x="47" y="142"/>
                    <a:pt x="79" y="134"/>
                    <a:pt x="88" y="111"/>
                  </a:cubicBezTo>
                  <a:cubicBezTo>
                    <a:pt x="88" y="111"/>
                    <a:pt x="71" y="102"/>
                    <a:pt x="76" y="91"/>
                  </a:cubicBezTo>
                  <a:cubicBezTo>
                    <a:pt x="81" y="81"/>
                    <a:pt x="84" y="70"/>
                    <a:pt x="91" y="96"/>
                  </a:cubicBezTo>
                  <a:close/>
                </a:path>
              </a:pathLst>
            </a:custGeom>
            <a:solidFill>
              <a:srgbClr val="22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sḷíḑe"/>
            <p:cNvSpPr/>
            <p:nvPr/>
          </p:nvSpPr>
          <p:spPr bwMode="auto">
            <a:xfrm>
              <a:off x="4397375" y="1490663"/>
              <a:ext cx="842963" cy="874713"/>
            </a:xfrm>
            <a:custGeom>
              <a:avLst/>
              <a:gdLst>
                <a:gd name="T0" fmla="*/ 331 w 331"/>
                <a:gd name="T1" fmla="*/ 167 h 344"/>
                <a:gd name="T2" fmla="*/ 160 w 331"/>
                <a:gd name="T3" fmla="*/ 3 h 344"/>
                <a:gd name="T4" fmla="*/ 3 w 331"/>
                <a:gd name="T5" fmla="*/ 161 h 344"/>
                <a:gd name="T6" fmla="*/ 167 w 331"/>
                <a:gd name="T7" fmla="*/ 331 h 344"/>
                <a:gd name="T8" fmla="*/ 193 w 331"/>
                <a:gd name="T9" fmla="*/ 329 h 344"/>
                <a:gd name="T10" fmla="*/ 205 w 331"/>
                <a:gd name="T11" fmla="*/ 330 h 344"/>
                <a:gd name="T12" fmla="*/ 243 w 331"/>
                <a:gd name="T13" fmla="*/ 344 h 344"/>
                <a:gd name="T14" fmla="*/ 249 w 331"/>
                <a:gd name="T15" fmla="*/ 317 h 344"/>
                <a:gd name="T16" fmla="*/ 259 w 331"/>
                <a:gd name="T17" fmla="*/ 302 h 344"/>
                <a:gd name="T18" fmla="*/ 331 w 331"/>
                <a:gd name="T19" fmla="*/ 16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44">
                  <a:moveTo>
                    <a:pt x="331" y="167"/>
                  </a:moveTo>
                  <a:cubicBezTo>
                    <a:pt x="331" y="74"/>
                    <a:pt x="254" y="0"/>
                    <a:pt x="160" y="3"/>
                  </a:cubicBezTo>
                  <a:cubicBezTo>
                    <a:pt x="76" y="7"/>
                    <a:pt x="6" y="76"/>
                    <a:pt x="3" y="161"/>
                  </a:cubicBezTo>
                  <a:cubicBezTo>
                    <a:pt x="0" y="254"/>
                    <a:pt x="74" y="331"/>
                    <a:pt x="167" y="331"/>
                  </a:cubicBezTo>
                  <a:cubicBezTo>
                    <a:pt x="176" y="331"/>
                    <a:pt x="184" y="330"/>
                    <a:pt x="193" y="329"/>
                  </a:cubicBezTo>
                  <a:cubicBezTo>
                    <a:pt x="197" y="328"/>
                    <a:pt x="201" y="328"/>
                    <a:pt x="205" y="330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249" y="317"/>
                    <a:pt x="249" y="317"/>
                    <a:pt x="249" y="317"/>
                  </a:cubicBezTo>
                  <a:cubicBezTo>
                    <a:pt x="250" y="311"/>
                    <a:pt x="254" y="306"/>
                    <a:pt x="259" y="302"/>
                  </a:cubicBezTo>
                  <a:cubicBezTo>
                    <a:pt x="302" y="273"/>
                    <a:pt x="331" y="223"/>
                    <a:pt x="331" y="167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ṣļîdè"/>
            <p:cNvSpPr/>
            <p:nvPr/>
          </p:nvSpPr>
          <p:spPr bwMode="auto">
            <a:xfrm>
              <a:off x="7065963" y="1657350"/>
              <a:ext cx="630238" cy="654050"/>
            </a:xfrm>
            <a:custGeom>
              <a:avLst/>
              <a:gdLst>
                <a:gd name="T0" fmla="*/ 0 w 247"/>
                <a:gd name="T1" fmla="*/ 125 h 257"/>
                <a:gd name="T2" fmla="*/ 127 w 247"/>
                <a:gd name="T3" fmla="*/ 3 h 257"/>
                <a:gd name="T4" fmla="*/ 244 w 247"/>
                <a:gd name="T5" fmla="*/ 121 h 257"/>
                <a:gd name="T6" fmla="*/ 122 w 247"/>
                <a:gd name="T7" fmla="*/ 248 h 257"/>
                <a:gd name="T8" fmla="*/ 103 w 247"/>
                <a:gd name="T9" fmla="*/ 246 h 257"/>
                <a:gd name="T10" fmla="*/ 94 w 247"/>
                <a:gd name="T11" fmla="*/ 247 h 257"/>
                <a:gd name="T12" fmla="*/ 66 w 247"/>
                <a:gd name="T13" fmla="*/ 257 h 257"/>
                <a:gd name="T14" fmla="*/ 61 w 247"/>
                <a:gd name="T15" fmla="*/ 237 h 257"/>
                <a:gd name="T16" fmla="*/ 54 w 247"/>
                <a:gd name="T17" fmla="*/ 226 h 257"/>
                <a:gd name="T18" fmla="*/ 0 w 247"/>
                <a:gd name="T19" fmla="*/ 12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57">
                  <a:moveTo>
                    <a:pt x="0" y="125"/>
                  </a:moveTo>
                  <a:cubicBezTo>
                    <a:pt x="0" y="56"/>
                    <a:pt x="57" y="0"/>
                    <a:pt x="127" y="3"/>
                  </a:cubicBezTo>
                  <a:cubicBezTo>
                    <a:pt x="190" y="5"/>
                    <a:pt x="242" y="57"/>
                    <a:pt x="244" y="121"/>
                  </a:cubicBezTo>
                  <a:cubicBezTo>
                    <a:pt x="247" y="190"/>
                    <a:pt x="191" y="248"/>
                    <a:pt x="122" y="248"/>
                  </a:cubicBezTo>
                  <a:cubicBezTo>
                    <a:pt x="116" y="248"/>
                    <a:pt x="109" y="247"/>
                    <a:pt x="103" y="246"/>
                  </a:cubicBezTo>
                  <a:cubicBezTo>
                    <a:pt x="100" y="246"/>
                    <a:pt x="97" y="246"/>
                    <a:pt x="94" y="24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1" y="237"/>
                    <a:pt x="61" y="237"/>
                    <a:pt x="61" y="237"/>
                  </a:cubicBezTo>
                  <a:cubicBezTo>
                    <a:pt x="60" y="233"/>
                    <a:pt x="57" y="229"/>
                    <a:pt x="54" y="226"/>
                  </a:cubicBezTo>
                  <a:cubicBezTo>
                    <a:pt x="21" y="204"/>
                    <a:pt x="0" y="167"/>
                    <a:pt x="0" y="125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şḻíḓè"/>
            <p:cNvSpPr/>
            <p:nvPr/>
          </p:nvSpPr>
          <p:spPr bwMode="auto">
            <a:xfrm>
              <a:off x="7697788" y="3494088"/>
              <a:ext cx="649288" cy="673100"/>
            </a:xfrm>
            <a:custGeom>
              <a:avLst/>
              <a:gdLst>
                <a:gd name="T0" fmla="*/ 35 w 255"/>
                <a:gd name="T1" fmla="*/ 55 h 265"/>
                <a:gd name="T2" fmla="*/ 205 w 255"/>
                <a:gd name="T3" fmla="*/ 46 h 265"/>
                <a:gd name="T4" fmla="*/ 217 w 255"/>
                <a:gd name="T5" fmla="*/ 206 h 265"/>
                <a:gd name="T6" fmla="*/ 47 w 255"/>
                <a:gd name="T7" fmla="*/ 221 h 265"/>
                <a:gd name="T8" fmla="*/ 34 w 255"/>
                <a:gd name="T9" fmla="*/ 208 h 265"/>
                <a:gd name="T10" fmla="*/ 27 w 255"/>
                <a:gd name="T11" fmla="*/ 203 h 265"/>
                <a:gd name="T12" fmla="*/ 0 w 255"/>
                <a:gd name="T13" fmla="*/ 193 h 265"/>
                <a:gd name="T14" fmla="*/ 9 w 255"/>
                <a:gd name="T15" fmla="*/ 175 h 265"/>
                <a:gd name="T16" fmla="*/ 10 w 255"/>
                <a:gd name="T17" fmla="*/ 163 h 265"/>
                <a:gd name="T18" fmla="*/ 35 w 255"/>
                <a:gd name="T19" fmla="*/ 5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65">
                  <a:moveTo>
                    <a:pt x="35" y="55"/>
                  </a:moveTo>
                  <a:cubicBezTo>
                    <a:pt x="79" y="4"/>
                    <a:pt x="156" y="0"/>
                    <a:pt x="205" y="46"/>
                  </a:cubicBezTo>
                  <a:cubicBezTo>
                    <a:pt x="250" y="88"/>
                    <a:pt x="255" y="158"/>
                    <a:pt x="217" y="206"/>
                  </a:cubicBezTo>
                  <a:cubicBezTo>
                    <a:pt x="174" y="258"/>
                    <a:pt x="98" y="265"/>
                    <a:pt x="47" y="221"/>
                  </a:cubicBezTo>
                  <a:cubicBezTo>
                    <a:pt x="42" y="217"/>
                    <a:pt x="38" y="213"/>
                    <a:pt x="34" y="208"/>
                  </a:cubicBezTo>
                  <a:cubicBezTo>
                    <a:pt x="32" y="206"/>
                    <a:pt x="30" y="204"/>
                    <a:pt x="27" y="20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1"/>
                    <a:pt x="12" y="167"/>
                    <a:pt x="10" y="163"/>
                  </a:cubicBezTo>
                  <a:cubicBezTo>
                    <a:pt x="1" y="126"/>
                    <a:pt x="9" y="85"/>
                    <a:pt x="35" y="55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ṡḻïḑé"/>
            <p:cNvSpPr/>
            <p:nvPr/>
          </p:nvSpPr>
          <p:spPr bwMode="auto">
            <a:xfrm>
              <a:off x="5627688" y="1360488"/>
              <a:ext cx="396875" cy="409575"/>
            </a:xfrm>
            <a:custGeom>
              <a:avLst/>
              <a:gdLst>
                <a:gd name="T0" fmla="*/ 0 w 156"/>
                <a:gd name="T1" fmla="*/ 78 h 161"/>
                <a:gd name="T2" fmla="*/ 80 w 156"/>
                <a:gd name="T3" fmla="*/ 1 h 161"/>
                <a:gd name="T4" fmla="*/ 154 w 156"/>
                <a:gd name="T5" fmla="*/ 75 h 161"/>
                <a:gd name="T6" fmla="*/ 77 w 156"/>
                <a:gd name="T7" fmla="*/ 155 h 161"/>
                <a:gd name="T8" fmla="*/ 65 w 156"/>
                <a:gd name="T9" fmla="*/ 154 h 161"/>
                <a:gd name="T10" fmla="*/ 60 w 156"/>
                <a:gd name="T11" fmla="*/ 155 h 161"/>
                <a:gd name="T12" fmla="*/ 42 w 156"/>
                <a:gd name="T13" fmla="*/ 161 h 161"/>
                <a:gd name="T14" fmla="*/ 39 w 156"/>
                <a:gd name="T15" fmla="*/ 149 h 161"/>
                <a:gd name="T16" fmla="*/ 34 w 156"/>
                <a:gd name="T17" fmla="*/ 142 h 161"/>
                <a:gd name="T18" fmla="*/ 0 w 156"/>
                <a:gd name="T1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61">
                  <a:moveTo>
                    <a:pt x="0" y="78"/>
                  </a:moveTo>
                  <a:cubicBezTo>
                    <a:pt x="0" y="35"/>
                    <a:pt x="37" y="0"/>
                    <a:pt x="80" y="1"/>
                  </a:cubicBezTo>
                  <a:cubicBezTo>
                    <a:pt x="120" y="3"/>
                    <a:pt x="153" y="35"/>
                    <a:pt x="154" y="75"/>
                  </a:cubicBezTo>
                  <a:cubicBezTo>
                    <a:pt x="156" y="119"/>
                    <a:pt x="121" y="155"/>
                    <a:pt x="77" y="155"/>
                  </a:cubicBezTo>
                  <a:cubicBezTo>
                    <a:pt x="73" y="155"/>
                    <a:pt x="69" y="155"/>
                    <a:pt x="65" y="154"/>
                  </a:cubicBezTo>
                  <a:cubicBezTo>
                    <a:pt x="63" y="154"/>
                    <a:pt x="61" y="154"/>
                    <a:pt x="60" y="155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8" y="146"/>
                    <a:pt x="37" y="143"/>
                    <a:pt x="34" y="142"/>
                  </a:cubicBezTo>
                  <a:cubicBezTo>
                    <a:pt x="14" y="128"/>
                    <a:pt x="0" y="105"/>
                    <a:pt x="0" y="78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$lïďe"/>
            <p:cNvSpPr/>
            <p:nvPr/>
          </p:nvSpPr>
          <p:spPr bwMode="auto">
            <a:xfrm>
              <a:off x="4243388" y="2316163"/>
              <a:ext cx="196850" cy="196850"/>
            </a:xfrm>
            <a:custGeom>
              <a:avLst/>
              <a:gdLst>
                <a:gd name="T0" fmla="*/ 41 w 77"/>
                <a:gd name="T1" fmla="*/ 3 h 77"/>
                <a:gd name="T2" fmla="*/ 47 w 77"/>
                <a:gd name="T3" fmla="*/ 28 h 77"/>
                <a:gd name="T4" fmla="*/ 49 w 77"/>
                <a:gd name="T5" fmla="*/ 30 h 77"/>
                <a:gd name="T6" fmla="*/ 74 w 77"/>
                <a:gd name="T7" fmla="*/ 36 h 77"/>
                <a:gd name="T8" fmla="*/ 74 w 77"/>
                <a:gd name="T9" fmla="*/ 41 h 77"/>
                <a:gd name="T10" fmla="*/ 49 w 77"/>
                <a:gd name="T11" fmla="*/ 48 h 77"/>
                <a:gd name="T12" fmla="*/ 47 w 77"/>
                <a:gd name="T13" fmla="*/ 50 h 77"/>
                <a:gd name="T14" fmla="*/ 41 w 77"/>
                <a:gd name="T15" fmla="*/ 75 h 77"/>
                <a:gd name="T16" fmla="*/ 36 w 77"/>
                <a:gd name="T17" fmla="*/ 75 h 77"/>
                <a:gd name="T18" fmla="*/ 29 w 77"/>
                <a:gd name="T19" fmla="*/ 50 h 77"/>
                <a:gd name="T20" fmla="*/ 27 w 77"/>
                <a:gd name="T21" fmla="*/ 48 h 77"/>
                <a:gd name="T22" fmla="*/ 2 w 77"/>
                <a:gd name="T23" fmla="*/ 41 h 77"/>
                <a:gd name="T24" fmla="*/ 2 w 77"/>
                <a:gd name="T25" fmla="*/ 36 h 77"/>
                <a:gd name="T26" fmla="*/ 27 w 77"/>
                <a:gd name="T27" fmla="*/ 30 h 77"/>
                <a:gd name="T28" fmla="*/ 29 w 77"/>
                <a:gd name="T29" fmla="*/ 28 h 77"/>
                <a:gd name="T30" fmla="*/ 36 w 77"/>
                <a:gd name="T31" fmla="*/ 3 h 77"/>
                <a:gd name="T32" fmla="*/ 41 w 77"/>
                <a:gd name="T33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41" y="3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29"/>
                    <a:pt x="49" y="30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7" y="37"/>
                    <a:pt x="77" y="40"/>
                    <a:pt x="74" y="41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8"/>
                    <a:pt x="48" y="49"/>
                    <a:pt x="47" y="50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0" y="77"/>
                    <a:pt x="37" y="77"/>
                    <a:pt x="36" y="7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9"/>
                    <a:pt x="28" y="48"/>
                    <a:pt x="27" y="4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0"/>
                    <a:pt x="0" y="37"/>
                    <a:pt x="2" y="36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9" y="29"/>
                    <a:pt x="29" y="28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0"/>
                    <a:pt x="40" y="0"/>
                    <a:pt x="41" y="3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ṧḷíḋe"/>
            <p:cNvSpPr/>
            <p:nvPr/>
          </p:nvSpPr>
          <p:spPr bwMode="auto">
            <a:xfrm>
              <a:off x="6042025" y="1843088"/>
              <a:ext cx="122238" cy="122238"/>
            </a:xfrm>
            <a:custGeom>
              <a:avLst/>
              <a:gdLst>
                <a:gd name="T0" fmla="*/ 26 w 48"/>
                <a:gd name="T1" fmla="*/ 1 h 48"/>
                <a:gd name="T2" fmla="*/ 30 w 48"/>
                <a:gd name="T3" fmla="*/ 17 h 48"/>
                <a:gd name="T4" fmla="*/ 31 w 48"/>
                <a:gd name="T5" fmla="*/ 18 h 48"/>
                <a:gd name="T6" fmla="*/ 47 w 48"/>
                <a:gd name="T7" fmla="*/ 22 h 48"/>
                <a:gd name="T8" fmla="*/ 47 w 48"/>
                <a:gd name="T9" fmla="*/ 25 h 48"/>
                <a:gd name="T10" fmla="*/ 31 w 48"/>
                <a:gd name="T11" fmla="*/ 30 h 48"/>
                <a:gd name="T12" fmla="*/ 30 w 48"/>
                <a:gd name="T13" fmla="*/ 31 h 48"/>
                <a:gd name="T14" fmla="*/ 26 w 48"/>
                <a:gd name="T15" fmla="*/ 46 h 48"/>
                <a:gd name="T16" fmla="*/ 23 w 48"/>
                <a:gd name="T17" fmla="*/ 46 h 48"/>
                <a:gd name="T18" fmla="*/ 18 w 48"/>
                <a:gd name="T19" fmla="*/ 31 h 48"/>
                <a:gd name="T20" fmla="*/ 17 w 48"/>
                <a:gd name="T21" fmla="*/ 30 h 48"/>
                <a:gd name="T22" fmla="*/ 1 w 48"/>
                <a:gd name="T23" fmla="*/ 25 h 48"/>
                <a:gd name="T24" fmla="*/ 1 w 48"/>
                <a:gd name="T25" fmla="*/ 22 h 48"/>
                <a:gd name="T26" fmla="*/ 17 w 48"/>
                <a:gd name="T27" fmla="*/ 18 h 48"/>
                <a:gd name="T28" fmla="*/ 18 w 48"/>
                <a:gd name="T29" fmla="*/ 17 h 48"/>
                <a:gd name="T30" fmla="*/ 23 w 48"/>
                <a:gd name="T31" fmla="*/ 1 h 48"/>
                <a:gd name="T32" fmla="*/ 26 w 48"/>
                <a:gd name="T3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26" y="1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8" y="25"/>
                    <a:pt x="47" y="25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8"/>
                    <a:pt x="23" y="48"/>
                    <a:pt x="23" y="4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0"/>
                    <a:pt x="18" y="30"/>
                    <a:pt x="17" y="3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8" y="17"/>
                    <a:pt x="18" y="1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5" y="0"/>
                    <a:pt x="26" y="1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ṧ1îdè"/>
            <p:cNvSpPr/>
            <p:nvPr/>
          </p:nvSpPr>
          <p:spPr bwMode="auto">
            <a:xfrm>
              <a:off x="6883400" y="2303463"/>
              <a:ext cx="168275" cy="168275"/>
            </a:xfrm>
            <a:custGeom>
              <a:avLst/>
              <a:gdLst>
                <a:gd name="T0" fmla="*/ 35 w 66"/>
                <a:gd name="T1" fmla="*/ 2 h 66"/>
                <a:gd name="T2" fmla="*/ 41 w 66"/>
                <a:gd name="T3" fmla="*/ 24 h 66"/>
                <a:gd name="T4" fmla="*/ 42 w 66"/>
                <a:gd name="T5" fmla="*/ 25 h 66"/>
                <a:gd name="T6" fmla="*/ 63 w 66"/>
                <a:gd name="T7" fmla="*/ 31 h 66"/>
                <a:gd name="T8" fmla="*/ 63 w 66"/>
                <a:gd name="T9" fmla="*/ 35 h 66"/>
                <a:gd name="T10" fmla="*/ 42 w 66"/>
                <a:gd name="T11" fmla="*/ 41 h 66"/>
                <a:gd name="T12" fmla="*/ 41 w 66"/>
                <a:gd name="T13" fmla="*/ 42 h 66"/>
                <a:gd name="T14" fmla="*/ 35 w 66"/>
                <a:gd name="T15" fmla="*/ 64 h 66"/>
                <a:gd name="T16" fmla="*/ 31 w 66"/>
                <a:gd name="T17" fmla="*/ 64 h 66"/>
                <a:gd name="T18" fmla="*/ 25 w 66"/>
                <a:gd name="T19" fmla="*/ 42 h 66"/>
                <a:gd name="T20" fmla="*/ 23 w 66"/>
                <a:gd name="T21" fmla="*/ 41 h 66"/>
                <a:gd name="T22" fmla="*/ 2 w 66"/>
                <a:gd name="T23" fmla="*/ 35 h 66"/>
                <a:gd name="T24" fmla="*/ 2 w 66"/>
                <a:gd name="T25" fmla="*/ 31 h 66"/>
                <a:gd name="T26" fmla="*/ 23 w 66"/>
                <a:gd name="T27" fmla="*/ 25 h 66"/>
                <a:gd name="T28" fmla="*/ 25 w 66"/>
                <a:gd name="T29" fmla="*/ 24 h 66"/>
                <a:gd name="T30" fmla="*/ 31 w 66"/>
                <a:gd name="T31" fmla="*/ 2 h 66"/>
                <a:gd name="T32" fmla="*/ 35 w 66"/>
                <a:gd name="T33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6">
                  <a:moveTo>
                    <a:pt x="35" y="2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2" y="25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6" y="32"/>
                    <a:pt x="66" y="35"/>
                    <a:pt x="63" y="35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6"/>
                    <a:pt x="31" y="66"/>
                    <a:pt x="31" y="64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4" y="41"/>
                    <a:pt x="23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5"/>
                    <a:pt x="0" y="32"/>
                    <a:pt x="2" y="3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5" y="2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4" y="0"/>
                    <a:pt x="35" y="2"/>
                  </a:cubicBezTo>
                  <a:close/>
                </a:path>
              </a:pathLst>
            </a:cu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ṧľïḍè"/>
            <p:cNvSpPr/>
            <p:nvPr/>
          </p:nvSpPr>
          <p:spPr bwMode="auto">
            <a:xfrm>
              <a:off x="6946900" y="5162550"/>
              <a:ext cx="168275" cy="165100"/>
            </a:xfrm>
            <a:custGeom>
              <a:avLst/>
              <a:gdLst>
                <a:gd name="T0" fmla="*/ 35 w 66"/>
                <a:gd name="T1" fmla="*/ 2 h 65"/>
                <a:gd name="T2" fmla="*/ 41 w 66"/>
                <a:gd name="T3" fmla="*/ 23 h 65"/>
                <a:gd name="T4" fmla="*/ 43 w 66"/>
                <a:gd name="T5" fmla="*/ 25 h 65"/>
                <a:gd name="T6" fmla="*/ 64 w 66"/>
                <a:gd name="T7" fmla="*/ 30 h 65"/>
                <a:gd name="T8" fmla="*/ 64 w 66"/>
                <a:gd name="T9" fmla="*/ 35 h 65"/>
                <a:gd name="T10" fmla="*/ 43 w 66"/>
                <a:gd name="T11" fmla="*/ 40 h 65"/>
                <a:gd name="T12" fmla="*/ 41 w 66"/>
                <a:gd name="T13" fmla="*/ 42 h 65"/>
                <a:gd name="T14" fmla="*/ 35 w 66"/>
                <a:gd name="T15" fmla="*/ 63 h 65"/>
                <a:gd name="T16" fmla="*/ 31 w 66"/>
                <a:gd name="T17" fmla="*/ 63 h 65"/>
                <a:gd name="T18" fmla="*/ 25 w 66"/>
                <a:gd name="T19" fmla="*/ 42 h 65"/>
                <a:gd name="T20" fmla="*/ 24 w 66"/>
                <a:gd name="T21" fmla="*/ 40 h 65"/>
                <a:gd name="T22" fmla="*/ 3 w 66"/>
                <a:gd name="T23" fmla="*/ 35 h 65"/>
                <a:gd name="T24" fmla="*/ 3 w 66"/>
                <a:gd name="T25" fmla="*/ 30 h 65"/>
                <a:gd name="T26" fmla="*/ 24 w 66"/>
                <a:gd name="T27" fmla="*/ 25 h 65"/>
                <a:gd name="T28" fmla="*/ 25 w 66"/>
                <a:gd name="T29" fmla="*/ 23 h 65"/>
                <a:gd name="T30" fmla="*/ 31 w 66"/>
                <a:gd name="T31" fmla="*/ 2 h 65"/>
                <a:gd name="T32" fmla="*/ 35 w 66"/>
                <a:gd name="T33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5">
                  <a:moveTo>
                    <a:pt x="35" y="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4"/>
                    <a:pt x="42" y="25"/>
                    <a:pt x="43" y="25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1"/>
                    <a:pt x="66" y="34"/>
                    <a:pt x="64" y="35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2" y="41"/>
                    <a:pt x="41" y="41"/>
                    <a:pt x="41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2" y="65"/>
                    <a:pt x="31" y="6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1"/>
                    <a:pt x="24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4"/>
                    <a:pt x="0" y="31"/>
                    <a:pt x="3" y="3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0"/>
                    <a:pt x="35" y="0"/>
                    <a:pt x="35" y="2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Sľiḑè"/>
            <p:cNvSpPr/>
            <p:nvPr/>
          </p:nvSpPr>
          <p:spPr bwMode="auto">
            <a:xfrm>
              <a:off x="4108450" y="3224213"/>
              <a:ext cx="120650" cy="117475"/>
            </a:xfrm>
            <a:custGeom>
              <a:avLst/>
              <a:gdLst>
                <a:gd name="T0" fmla="*/ 25 w 47"/>
                <a:gd name="T1" fmla="*/ 1 h 46"/>
                <a:gd name="T2" fmla="*/ 29 w 47"/>
                <a:gd name="T3" fmla="*/ 16 h 46"/>
                <a:gd name="T4" fmla="*/ 30 w 47"/>
                <a:gd name="T5" fmla="*/ 17 h 46"/>
                <a:gd name="T6" fmla="*/ 45 w 47"/>
                <a:gd name="T7" fmla="*/ 21 h 46"/>
                <a:gd name="T8" fmla="*/ 45 w 47"/>
                <a:gd name="T9" fmla="*/ 24 h 46"/>
                <a:gd name="T10" fmla="*/ 30 w 47"/>
                <a:gd name="T11" fmla="*/ 29 h 46"/>
                <a:gd name="T12" fmla="*/ 29 w 47"/>
                <a:gd name="T13" fmla="*/ 30 h 46"/>
                <a:gd name="T14" fmla="*/ 25 w 47"/>
                <a:gd name="T15" fmla="*/ 45 h 46"/>
                <a:gd name="T16" fmla="*/ 22 w 47"/>
                <a:gd name="T17" fmla="*/ 45 h 46"/>
                <a:gd name="T18" fmla="*/ 18 w 47"/>
                <a:gd name="T19" fmla="*/ 30 h 46"/>
                <a:gd name="T20" fmla="*/ 17 w 47"/>
                <a:gd name="T21" fmla="*/ 29 h 46"/>
                <a:gd name="T22" fmla="*/ 1 w 47"/>
                <a:gd name="T23" fmla="*/ 24 h 46"/>
                <a:gd name="T24" fmla="*/ 1 w 47"/>
                <a:gd name="T25" fmla="*/ 21 h 46"/>
                <a:gd name="T26" fmla="*/ 17 w 47"/>
                <a:gd name="T27" fmla="*/ 17 h 46"/>
                <a:gd name="T28" fmla="*/ 18 w 47"/>
                <a:gd name="T29" fmla="*/ 16 h 46"/>
                <a:gd name="T30" fmla="*/ 22 w 47"/>
                <a:gd name="T31" fmla="*/ 1 h 46"/>
                <a:gd name="T32" fmla="*/ 25 w 47"/>
                <a:gd name="T3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6">
                  <a:moveTo>
                    <a:pt x="25" y="1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7" y="22"/>
                    <a:pt x="47" y="24"/>
                    <a:pt x="45" y="24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3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2" y="46"/>
                    <a:pt x="22" y="45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8" y="17"/>
                    <a:pt x="18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4" y="0"/>
                    <a:pt x="25" y="1"/>
                  </a:cubicBezTo>
                  <a:close/>
                </a:path>
              </a:pathLst>
            </a:cu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ṣļiďè"/>
            <p:cNvSpPr/>
            <p:nvPr/>
          </p:nvSpPr>
          <p:spPr bwMode="auto">
            <a:xfrm>
              <a:off x="4106863" y="2789238"/>
              <a:ext cx="106363" cy="106363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ŝļîḍè"/>
            <p:cNvSpPr/>
            <p:nvPr/>
          </p:nvSpPr>
          <p:spPr bwMode="auto">
            <a:xfrm>
              <a:off x="5397500" y="1604963"/>
              <a:ext cx="87313" cy="85725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ḷïdê"/>
            <p:cNvSpPr/>
            <p:nvPr/>
          </p:nvSpPr>
          <p:spPr bwMode="auto">
            <a:xfrm>
              <a:off x="7799388" y="2293938"/>
              <a:ext cx="87313" cy="85725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$lîḑé"/>
            <p:cNvSpPr/>
            <p:nvPr/>
          </p:nvSpPr>
          <p:spPr bwMode="auto">
            <a:xfrm>
              <a:off x="8110538" y="2700338"/>
              <a:ext cx="50800" cy="50800"/>
            </a:xfrm>
            <a:prstGeom prst="ellipse">
              <a:avLst/>
            </a:pr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ṣḷïḓê"/>
            <p:cNvSpPr/>
            <p:nvPr/>
          </p:nvSpPr>
          <p:spPr bwMode="auto">
            <a:xfrm>
              <a:off x="8126413" y="3387725"/>
              <a:ext cx="63500" cy="65088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Slíḍé"/>
            <p:cNvSpPr/>
            <p:nvPr/>
          </p:nvSpPr>
          <p:spPr bwMode="auto">
            <a:xfrm>
              <a:off x="8039100" y="4246563"/>
              <a:ext cx="74613" cy="76200"/>
            </a:xfrm>
            <a:prstGeom prst="ellipse">
              <a:avLst/>
            </a:pr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ṡḻïḓè"/>
            <p:cNvSpPr/>
            <p:nvPr/>
          </p:nvSpPr>
          <p:spPr bwMode="auto">
            <a:xfrm>
              <a:off x="7629525" y="4837113"/>
              <a:ext cx="127000" cy="123825"/>
            </a:xfrm>
            <a:prstGeom prst="ellipse">
              <a:avLst/>
            </a:pr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ṣliḋè"/>
            <p:cNvSpPr/>
            <p:nvPr/>
          </p:nvSpPr>
          <p:spPr bwMode="auto">
            <a:xfrm>
              <a:off x="4171950" y="1624013"/>
              <a:ext cx="107950" cy="107950"/>
            </a:xfrm>
            <a:prstGeom prst="ellipse">
              <a:avLst/>
            </a:pr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ś1íḓè"/>
            <p:cNvSpPr/>
            <p:nvPr/>
          </p:nvSpPr>
          <p:spPr bwMode="auto">
            <a:xfrm>
              <a:off x="4618038" y="1871663"/>
              <a:ext cx="74613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ṩḻïďe"/>
            <p:cNvSpPr/>
            <p:nvPr/>
          </p:nvSpPr>
          <p:spPr bwMode="auto">
            <a:xfrm>
              <a:off x="4776788" y="1871663"/>
              <a:ext cx="71438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Sḻîďè"/>
            <p:cNvSpPr/>
            <p:nvPr/>
          </p:nvSpPr>
          <p:spPr bwMode="auto">
            <a:xfrm>
              <a:off x="4932363" y="1871663"/>
              <a:ext cx="71438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sḷiḋé"/>
            <p:cNvSpPr/>
            <p:nvPr/>
          </p:nvSpPr>
          <p:spPr bwMode="auto">
            <a:xfrm>
              <a:off x="7219950" y="1809750"/>
              <a:ext cx="330200" cy="331788"/>
            </a:xfrm>
            <a:custGeom>
              <a:avLst/>
              <a:gdLst>
                <a:gd name="T0" fmla="*/ 130 w 130"/>
                <a:gd name="T1" fmla="*/ 77 h 130"/>
                <a:gd name="T2" fmla="*/ 130 w 130"/>
                <a:gd name="T3" fmla="*/ 53 h 130"/>
                <a:gd name="T4" fmla="*/ 119 w 130"/>
                <a:gd name="T5" fmla="*/ 53 h 130"/>
                <a:gd name="T6" fmla="*/ 112 w 130"/>
                <a:gd name="T7" fmla="*/ 36 h 130"/>
                <a:gd name="T8" fmla="*/ 120 w 130"/>
                <a:gd name="T9" fmla="*/ 28 h 130"/>
                <a:gd name="T10" fmla="*/ 102 w 130"/>
                <a:gd name="T11" fmla="*/ 10 h 130"/>
                <a:gd name="T12" fmla="*/ 94 w 130"/>
                <a:gd name="T13" fmla="*/ 18 h 130"/>
                <a:gd name="T14" fmla="*/ 77 w 130"/>
                <a:gd name="T15" fmla="*/ 11 h 130"/>
                <a:gd name="T16" fmla="*/ 77 w 130"/>
                <a:gd name="T17" fmla="*/ 0 h 130"/>
                <a:gd name="T18" fmla="*/ 53 w 130"/>
                <a:gd name="T19" fmla="*/ 0 h 130"/>
                <a:gd name="T20" fmla="*/ 53 w 130"/>
                <a:gd name="T21" fmla="*/ 11 h 130"/>
                <a:gd name="T22" fmla="*/ 35 w 130"/>
                <a:gd name="T23" fmla="*/ 18 h 130"/>
                <a:gd name="T24" fmla="*/ 28 w 130"/>
                <a:gd name="T25" fmla="*/ 10 h 130"/>
                <a:gd name="T26" fmla="*/ 10 w 130"/>
                <a:gd name="T27" fmla="*/ 28 h 130"/>
                <a:gd name="T28" fmla="*/ 18 w 130"/>
                <a:gd name="T29" fmla="*/ 36 h 130"/>
                <a:gd name="T30" fmla="*/ 11 w 130"/>
                <a:gd name="T31" fmla="*/ 53 h 130"/>
                <a:gd name="T32" fmla="*/ 0 w 130"/>
                <a:gd name="T33" fmla="*/ 53 h 130"/>
                <a:gd name="T34" fmla="*/ 0 w 130"/>
                <a:gd name="T35" fmla="*/ 77 h 130"/>
                <a:gd name="T36" fmla="*/ 11 w 130"/>
                <a:gd name="T37" fmla="*/ 77 h 130"/>
                <a:gd name="T38" fmla="*/ 18 w 130"/>
                <a:gd name="T39" fmla="*/ 95 h 130"/>
                <a:gd name="T40" fmla="*/ 10 w 130"/>
                <a:gd name="T41" fmla="*/ 102 h 130"/>
                <a:gd name="T42" fmla="*/ 28 w 130"/>
                <a:gd name="T43" fmla="*/ 120 h 130"/>
                <a:gd name="T44" fmla="*/ 35 w 130"/>
                <a:gd name="T45" fmla="*/ 112 h 130"/>
                <a:gd name="T46" fmla="*/ 53 w 130"/>
                <a:gd name="T47" fmla="*/ 119 h 130"/>
                <a:gd name="T48" fmla="*/ 53 w 130"/>
                <a:gd name="T49" fmla="*/ 130 h 130"/>
                <a:gd name="T50" fmla="*/ 77 w 130"/>
                <a:gd name="T51" fmla="*/ 130 h 130"/>
                <a:gd name="T52" fmla="*/ 77 w 130"/>
                <a:gd name="T53" fmla="*/ 119 h 130"/>
                <a:gd name="T54" fmla="*/ 94 w 130"/>
                <a:gd name="T55" fmla="*/ 112 h 130"/>
                <a:gd name="T56" fmla="*/ 102 w 130"/>
                <a:gd name="T57" fmla="*/ 120 h 130"/>
                <a:gd name="T58" fmla="*/ 120 w 130"/>
                <a:gd name="T59" fmla="*/ 102 h 130"/>
                <a:gd name="T60" fmla="*/ 112 w 130"/>
                <a:gd name="T61" fmla="*/ 95 h 130"/>
                <a:gd name="T62" fmla="*/ 119 w 130"/>
                <a:gd name="T63" fmla="*/ 77 h 130"/>
                <a:gd name="T64" fmla="*/ 130 w 130"/>
                <a:gd name="T65" fmla="*/ 77 h 130"/>
                <a:gd name="T66" fmla="*/ 65 w 130"/>
                <a:gd name="T67" fmla="*/ 92 h 130"/>
                <a:gd name="T68" fmla="*/ 38 w 130"/>
                <a:gd name="T69" fmla="*/ 65 h 130"/>
                <a:gd name="T70" fmla="*/ 65 w 130"/>
                <a:gd name="T71" fmla="*/ 38 h 130"/>
                <a:gd name="T72" fmla="*/ 92 w 130"/>
                <a:gd name="T73" fmla="*/ 65 h 130"/>
                <a:gd name="T74" fmla="*/ 65 w 130"/>
                <a:gd name="T75" fmla="*/ 9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0">
                  <a:moveTo>
                    <a:pt x="130" y="77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8" y="47"/>
                    <a:pt x="115" y="41"/>
                    <a:pt x="112" y="36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89" y="15"/>
                    <a:pt x="83" y="12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6" y="12"/>
                    <a:pt x="41" y="15"/>
                    <a:pt x="35" y="1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41"/>
                    <a:pt x="12" y="47"/>
                    <a:pt x="11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84"/>
                    <a:pt x="15" y="89"/>
                    <a:pt x="18" y="9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41" y="115"/>
                    <a:pt x="46" y="118"/>
                    <a:pt x="53" y="119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83" y="118"/>
                    <a:pt x="89" y="115"/>
                    <a:pt x="94" y="112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5" y="89"/>
                    <a:pt x="118" y="84"/>
                    <a:pt x="119" y="77"/>
                  </a:cubicBezTo>
                  <a:lnTo>
                    <a:pt x="130" y="77"/>
                  </a:lnTo>
                  <a:close/>
                  <a:moveTo>
                    <a:pt x="65" y="92"/>
                  </a:moveTo>
                  <a:cubicBezTo>
                    <a:pt x="50" y="92"/>
                    <a:pt x="38" y="80"/>
                    <a:pt x="38" y="65"/>
                  </a:cubicBezTo>
                  <a:cubicBezTo>
                    <a:pt x="38" y="50"/>
                    <a:pt x="50" y="38"/>
                    <a:pt x="65" y="38"/>
                  </a:cubicBezTo>
                  <a:cubicBezTo>
                    <a:pt x="80" y="38"/>
                    <a:pt x="92" y="50"/>
                    <a:pt x="92" y="65"/>
                  </a:cubicBezTo>
                  <a:cubicBezTo>
                    <a:pt x="92" y="80"/>
                    <a:pt x="80" y="92"/>
                    <a:pt x="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ṥľïḓê"/>
            <p:cNvSpPr/>
            <p:nvPr/>
          </p:nvSpPr>
          <p:spPr bwMode="auto">
            <a:xfrm>
              <a:off x="7853363" y="3681413"/>
              <a:ext cx="319088" cy="319088"/>
            </a:xfrm>
            <a:custGeom>
              <a:avLst/>
              <a:gdLst>
                <a:gd name="T0" fmla="*/ 125 w 125"/>
                <a:gd name="T1" fmla="*/ 111 h 125"/>
                <a:gd name="T2" fmla="*/ 98 w 125"/>
                <a:gd name="T3" fmla="*/ 84 h 125"/>
                <a:gd name="T4" fmla="*/ 103 w 125"/>
                <a:gd name="T5" fmla="*/ 80 h 125"/>
                <a:gd name="T6" fmla="*/ 96 w 125"/>
                <a:gd name="T7" fmla="*/ 72 h 125"/>
                <a:gd name="T8" fmla="*/ 86 w 125"/>
                <a:gd name="T9" fmla="*/ 19 h 125"/>
                <a:gd name="T10" fmla="*/ 19 w 125"/>
                <a:gd name="T11" fmla="*/ 19 h 125"/>
                <a:gd name="T12" fmla="*/ 19 w 125"/>
                <a:gd name="T13" fmla="*/ 86 h 125"/>
                <a:gd name="T14" fmla="*/ 72 w 125"/>
                <a:gd name="T15" fmla="*/ 96 h 125"/>
                <a:gd name="T16" fmla="*/ 80 w 125"/>
                <a:gd name="T17" fmla="*/ 103 h 125"/>
                <a:gd name="T18" fmla="*/ 84 w 125"/>
                <a:gd name="T19" fmla="*/ 99 h 125"/>
                <a:gd name="T20" fmla="*/ 111 w 125"/>
                <a:gd name="T21" fmla="*/ 125 h 125"/>
                <a:gd name="T22" fmla="*/ 125 w 125"/>
                <a:gd name="T23" fmla="*/ 111 h 125"/>
                <a:gd name="T24" fmla="*/ 32 w 125"/>
                <a:gd name="T25" fmla="*/ 73 h 125"/>
                <a:gd name="T26" fmla="*/ 32 w 125"/>
                <a:gd name="T27" fmla="*/ 32 h 125"/>
                <a:gd name="T28" fmla="*/ 73 w 125"/>
                <a:gd name="T29" fmla="*/ 32 h 125"/>
                <a:gd name="T30" fmla="*/ 73 w 125"/>
                <a:gd name="T31" fmla="*/ 73 h 125"/>
                <a:gd name="T32" fmla="*/ 32 w 125"/>
                <a:gd name="T3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5">
                  <a:moveTo>
                    <a:pt x="125" y="111"/>
                  </a:moveTo>
                  <a:cubicBezTo>
                    <a:pt x="98" y="84"/>
                    <a:pt x="98" y="84"/>
                    <a:pt x="98" y="84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104" y="55"/>
                    <a:pt x="101" y="33"/>
                    <a:pt x="86" y="19"/>
                  </a:cubicBezTo>
                  <a:cubicBezTo>
                    <a:pt x="68" y="0"/>
                    <a:pt x="37" y="0"/>
                    <a:pt x="19" y="19"/>
                  </a:cubicBezTo>
                  <a:cubicBezTo>
                    <a:pt x="0" y="37"/>
                    <a:pt x="0" y="68"/>
                    <a:pt x="19" y="86"/>
                  </a:cubicBezTo>
                  <a:cubicBezTo>
                    <a:pt x="33" y="101"/>
                    <a:pt x="55" y="104"/>
                    <a:pt x="72" y="9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111" y="125"/>
                    <a:pt x="111" y="125"/>
                    <a:pt x="111" y="125"/>
                  </a:cubicBezTo>
                  <a:lnTo>
                    <a:pt x="125" y="111"/>
                  </a:lnTo>
                  <a:close/>
                  <a:moveTo>
                    <a:pt x="32" y="73"/>
                  </a:moveTo>
                  <a:cubicBezTo>
                    <a:pt x="21" y="62"/>
                    <a:pt x="21" y="43"/>
                    <a:pt x="32" y="32"/>
                  </a:cubicBezTo>
                  <a:cubicBezTo>
                    <a:pt x="43" y="21"/>
                    <a:pt x="62" y="21"/>
                    <a:pt x="73" y="32"/>
                  </a:cubicBezTo>
                  <a:cubicBezTo>
                    <a:pt x="84" y="43"/>
                    <a:pt x="84" y="62"/>
                    <a:pt x="73" y="73"/>
                  </a:cubicBezTo>
                  <a:cubicBezTo>
                    <a:pt x="62" y="84"/>
                    <a:pt x="43" y="84"/>
                    <a:pt x="32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Slíḋè"/>
            <p:cNvSpPr/>
            <p:nvPr/>
          </p:nvSpPr>
          <p:spPr bwMode="auto">
            <a:xfrm>
              <a:off x="3851275" y="3470275"/>
              <a:ext cx="527050" cy="552450"/>
            </a:xfrm>
            <a:custGeom>
              <a:avLst/>
              <a:gdLst>
                <a:gd name="T0" fmla="*/ 184 w 207"/>
                <a:gd name="T1" fmla="*/ 52 h 217"/>
                <a:gd name="T2" fmla="*/ 48 w 207"/>
                <a:gd name="T3" fmla="*/ 33 h 217"/>
                <a:gd name="T4" fmla="*/ 27 w 207"/>
                <a:gd name="T5" fmla="*/ 161 h 217"/>
                <a:gd name="T6" fmla="*/ 163 w 207"/>
                <a:gd name="T7" fmla="*/ 186 h 217"/>
                <a:gd name="T8" fmla="*/ 174 w 207"/>
                <a:gd name="T9" fmla="*/ 176 h 217"/>
                <a:gd name="T10" fmla="*/ 180 w 207"/>
                <a:gd name="T11" fmla="*/ 172 h 217"/>
                <a:gd name="T12" fmla="*/ 203 w 207"/>
                <a:gd name="T13" fmla="*/ 166 h 217"/>
                <a:gd name="T14" fmla="*/ 197 w 207"/>
                <a:gd name="T15" fmla="*/ 151 h 217"/>
                <a:gd name="T16" fmla="*/ 197 w 207"/>
                <a:gd name="T17" fmla="*/ 141 h 217"/>
                <a:gd name="T18" fmla="*/ 184 w 207"/>
                <a:gd name="T19" fmla="*/ 5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17">
                  <a:moveTo>
                    <a:pt x="184" y="52"/>
                  </a:moveTo>
                  <a:cubicBezTo>
                    <a:pt x="153" y="9"/>
                    <a:pt x="91" y="0"/>
                    <a:pt x="48" y="33"/>
                  </a:cubicBezTo>
                  <a:cubicBezTo>
                    <a:pt x="9" y="63"/>
                    <a:pt x="0" y="120"/>
                    <a:pt x="27" y="161"/>
                  </a:cubicBezTo>
                  <a:cubicBezTo>
                    <a:pt x="58" y="206"/>
                    <a:pt x="119" y="217"/>
                    <a:pt x="163" y="186"/>
                  </a:cubicBezTo>
                  <a:cubicBezTo>
                    <a:pt x="167" y="183"/>
                    <a:pt x="171" y="179"/>
                    <a:pt x="174" y="176"/>
                  </a:cubicBezTo>
                  <a:cubicBezTo>
                    <a:pt x="176" y="174"/>
                    <a:pt x="178" y="173"/>
                    <a:pt x="180" y="172"/>
                  </a:cubicBezTo>
                  <a:cubicBezTo>
                    <a:pt x="203" y="166"/>
                    <a:pt x="203" y="166"/>
                    <a:pt x="203" y="166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6" y="148"/>
                    <a:pt x="195" y="144"/>
                    <a:pt x="197" y="141"/>
                  </a:cubicBezTo>
                  <a:cubicBezTo>
                    <a:pt x="207" y="112"/>
                    <a:pt x="204" y="79"/>
                    <a:pt x="184" y="52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$ľïḍê"/>
            <p:cNvSpPr/>
            <p:nvPr/>
          </p:nvSpPr>
          <p:spPr bwMode="auto">
            <a:xfrm>
              <a:off x="3968750" y="3713163"/>
              <a:ext cx="6191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ŝľîḋé"/>
            <p:cNvSpPr/>
            <p:nvPr/>
          </p:nvSpPr>
          <p:spPr bwMode="auto">
            <a:xfrm>
              <a:off x="4075113" y="3668713"/>
              <a:ext cx="61913" cy="163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Sḷïďe"/>
            <p:cNvSpPr/>
            <p:nvPr/>
          </p:nvSpPr>
          <p:spPr bwMode="auto">
            <a:xfrm>
              <a:off x="4187825" y="3629025"/>
              <a:ext cx="61913" cy="20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ṡ1íḍe"/>
            <p:cNvSpPr/>
            <p:nvPr/>
          </p:nvSpPr>
          <p:spPr bwMode="auto">
            <a:xfrm>
              <a:off x="5741988" y="1449388"/>
              <a:ext cx="165100" cy="187325"/>
            </a:xfrm>
            <a:custGeom>
              <a:avLst/>
              <a:gdLst>
                <a:gd name="T0" fmla="*/ 57 w 65"/>
                <a:gd name="T1" fmla="*/ 42 h 74"/>
                <a:gd name="T2" fmla="*/ 43 w 65"/>
                <a:gd name="T3" fmla="*/ 37 h 74"/>
                <a:gd name="T4" fmla="*/ 52 w 65"/>
                <a:gd name="T5" fmla="*/ 20 h 74"/>
                <a:gd name="T6" fmla="*/ 32 w 65"/>
                <a:gd name="T7" fmla="*/ 0 h 74"/>
                <a:gd name="T8" fmla="*/ 13 w 65"/>
                <a:gd name="T9" fmla="*/ 20 h 74"/>
                <a:gd name="T10" fmla="*/ 21 w 65"/>
                <a:gd name="T11" fmla="*/ 37 h 74"/>
                <a:gd name="T12" fmla="*/ 8 w 65"/>
                <a:gd name="T13" fmla="*/ 42 h 74"/>
                <a:gd name="T14" fmla="*/ 0 w 65"/>
                <a:gd name="T15" fmla="*/ 54 h 74"/>
                <a:gd name="T16" fmla="*/ 0 w 65"/>
                <a:gd name="T17" fmla="*/ 74 h 74"/>
                <a:gd name="T18" fmla="*/ 32 w 65"/>
                <a:gd name="T19" fmla="*/ 74 h 74"/>
                <a:gd name="T20" fmla="*/ 33 w 65"/>
                <a:gd name="T21" fmla="*/ 74 h 74"/>
                <a:gd name="T22" fmla="*/ 65 w 65"/>
                <a:gd name="T23" fmla="*/ 74 h 74"/>
                <a:gd name="T24" fmla="*/ 65 w 65"/>
                <a:gd name="T25" fmla="*/ 54 h 74"/>
                <a:gd name="T26" fmla="*/ 57 w 65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74">
                  <a:moveTo>
                    <a:pt x="57" y="42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49" y="33"/>
                    <a:pt x="52" y="27"/>
                    <a:pt x="52" y="20"/>
                  </a:cubicBezTo>
                  <a:cubicBezTo>
                    <a:pt x="52" y="9"/>
                    <a:pt x="43" y="0"/>
                    <a:pt x="32" y="0"/>
                  </a:cubicBezTo>
                  <a:cubicBezTo>
                    <a:pt x="21" y="0"/>
                    <a:pt x="13" y="9"/>
                    <a:pt x="13" y="20"/>
                  </a:cubicBezTo>
                  <a:cubicBezTo>
                    <a:pt x="13" y="27"/>
                    <a:pt x="16" y="33"/>
                    <a:pt x="21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4"/>
                    <a:pt x="0" y="49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49"/>
                    <a:pt x="62" y="44"/>
                    <a:pt x="5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90" y="1979372"/>
            <a:ext cx="5820170" cy="408454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69289" y="2154210"/>
            <a:ext cx="5583901" cy="4457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惰性删除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</a:rPr>
              <a:t>touch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get</a:t>
            </a:r>
            <a:r>
              <a:rPr kumimoji="1" lang="zh-CN" altLang="en-US" sz="1400" dirty="0">
                <a:solidFill>
                  <a:schemeClr val="bg1"/>
                </a:solidFill>
              </a:rPr>
              <a:t>等指令中，需要查询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，如果发现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过期，执行淘汰删除动作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检查是否被</a:t>
            </a:r>
            <a:r>
              <a:rPr kumimoji="1" lang="en-US" altLang="zh-CN" sz="1400" dirty="0">
                <a:solidFill>
                  <a:schemeClr val="bg1"/>
                </a:solidFill>
              </a:rPr>
              <a:t>flush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在获取到时，检查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是否被</a:t>
            </a:r>
            <a:r>
              <a:rPr kumimoji="1" lang="en-US" altLang="zh-CN" sz="1400" dirty="0">
                <a:solidFill>
                  <a:schemeClr val="bg1"/>
                </a:solidFill>
              </a:rPr>
              <a:t>flushed</a:t>
            </a:r>
            <a:r>
              <a:rPr kumimoji="1" lang="zh-CN" altLang="en-US" sz="1400" dirty="0">
                <a:solidFill>
                  <a:schemeClr val="bg1"/>
                </a:solidFill>
              </a:rPr>
              <a:t>，如果被</a:t>
            </a:r>
            <a:r>
              <a:rPr kumimoji="1" lang="en-US" altLang="zh-CN" sz="1400" dirty="0">
                <a:solidFill>
                  <a:schemeClr val="bg1"/>
                </a:solidFill>
              </a:rPr>
              <a:t>flushed</a:t>
            </a:r>
            <a:r>
              <a:rPr kumimoji="1" lang="zh-CN" altLang="en-US" sz="1400" dirty="0">
                <a:solidFill>
                  <a:schemeClr val="bg1"/>
                </a:solidFill>
              </a:rPr>
              <a:t>，则执行真正的淘汰回收工作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 被 </a:t>
            </a:r>
            <a:r>
              <a:rPr kumimoji="1" lang="en-US" altLang="zh-CN" sz="1400" dirty="0">
                <a:solidFill>
                  <a:schemeClr val="bg1"/>
                </a:solidFill>
              </a:rPr>
              <a:t>flushed</a:t>
            </a:r>
            <a:r>
              <a:rPr kumimoji="1" lang="zh-CN" altLang="en-US" sz="1400" dirty="0">
                <a:solidFill>
                  <a:schemeClr val="bg1"/>
                </a:solidFill>
              </a:rPr>
              <a:t>条件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检查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的最近访问时间是否小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oldest_live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检查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cas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unique</a:t>
            </a:r>
            <a:r>
              <a:rPr kumimoji="1" lang="zh-CN" altLang="en-US" sz="1400" dirty="0">
                <a:solidFill>
                  <a:schemeClr val="bg1"/>
                </a:solidFill>
              </a:rPr>
              <a:t>值是否小于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oldest_cas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f82a036d-dbdc-454b-b1f3-bfe1d6e6d58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53110" y="2333741"/>
            <a:ext cx="4346108" cy="3925888"/>
            <a:chOff x="3703638" y="1260475"/>
            <a:chExt cx="4794251" cy="433070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ïSļïḍê"/>
            <p:cNvSpPr/>
            <p:nvPr/>
          </p:nvSpPr>
          <p:spPr bwMode="auto">
            <a:xfrm>
              <a:off x="3703638" y="4629150"/>
              <a:ext cx="560388" cy="595313"/>
            </a:xfrm>
            <a:custGeom>
              <a:avLst/>
              <a:gdLst>
                <a:gd name="T0" fmla="*/ 170 w 170"/>
                <a:gd name="T1" fmla="*/ 85 h 181"/>
                <a:gd name="T2" fmla="*/ 85 w 170"/>
                <a:gd name="T3" fmla="*/ 0 h 181"/>
                <a:gd name="T4" fmla="*/ 0 w 170"/>
                <a:gd name="T5" fmla="*/ 85 h 181"/>
                <a:gd name="T6" fmla="*/ 32 w 170"/>
                <a:gd name="T7" fmla="*/ 151 h 181"/>
                <a:gd name="T8" fmla="*/ 17 w 170"/>
                <a:gd name="T9" fmla="*/ 181 h 181"/>
                <a:gd name="T10" fmla="*/ 26 w 170"/>
                <a:gd name="T11" fmla="*/ 181 h 181"/>
                <a:gd name="T12" fmla="*/ 46 w 170"/>
                <a:gd name="T13" fmla="*/ 160 h 181"/>
                <a:gd name="T14" fmla="*/ 85 w 170"/>
                <a:gd name="T15" fmla="*/ 169 h 181"/>
                <a:gd name="T16" fmla="*/ 125 w 170"/>
                <a:gd name="T17" fmla="*/ 159 h 181"/>
                <a:gd name="T18" fmla="*/ 146 w 170"/>
                <a:gd name="T19" fmla="*/ 181 h 181"/>
                <a:gd name="T20" fmla="*/ 155 w 170"/>
                <a:gd name="T21" fmla="*/ 181 h 181"/>
                <a:gd name="T22" fmla="*/ 139 w 170"/>
                <a:gd name="T23" fmla="*/ 150 h 181"/>
                <a:gd name="T24" fmla="*/ 170 w 170"/>
                <a:gd name="T25" fmla="*/ 8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181">
                  <a:moveTo>
                    <a:pt x="170" y="85"/>
                  </a:moveTo>
                  <a:cubicBezTo>
                    <a:pt x="170" y="38"/>
                    <a:pt x="132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1"/>
                    <a:pt x="13" y="135"/>
                    <a:pt x="32" y="151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8" y="166"/>
                    <a:pt x="71" y="169"/>
                    <a:pt x="85" y="169"/>
                  </a:cubicBezTo>
                  <a:cubicBezTo>
                    <a:pt x="100" y="169"/>
                    <a:pt x="114" y="166"/>
                    <a:pt x="125" y="159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8" y="134"/>
                    <a:pt x="170" y="111"/>
                    <a:pt x="170" y="8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ḻíďê"/>
            <p:cNvSpPr/>
            <p:nvPr/>
          </p:nvSpPr>
          <p:spPr bwMode="auto">
            <a:xfrm>
              <a:off x="3759201" y="4684713"/>
              <a:ext cx="452438" cy="454025"/>
            </a:xfrm>
            <a:prstGeom prst="ellipse">
              <a:avLst/>
            </a:pr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ḷïḑè"/>
            <p:cNvSpPr/>
            <p:nvPr/>
          </p:nvSpPr>
          <p:spPr bwMode="auto">
            <a:xfrm>
              <a:off x="3887788" y="4743450"/>
              <a:ext cx="255588" cy="188913"/>
            </a:xfrm>
            <a:custGeom>
              <a:avLst/>
              <a:gdLst>
                <a:gd name="T0" fmla="*/ 71 w 77"/>
                <a:gd name="T1" fmla="*/ 57 h 57"/>
                <a:gd name="T2" fmla="*/ 26 w 77"/>
                <a:gd name="T3" fmla="*/ 57 h 57"/>
                <a:gd name="T4" fmla="*/ 2 w 77"/>
                <a:gd name="T5" fmla="*/ 10 h 57"/>
                <a:gd name="T6" fmla="*/ 5 w 77"/>
                <a:gd name="T7" fmla="*/ 2 h 57"/>
                <a:gd name="T8" fmla="*/ 13 w 77"/>
                <a:gd name="T9" fmla="*/ 4 h 57"/>
                <a:gd name="T10" fmla="*/ 33 w 77"/>
                <a:gd name="T11" fmla="*/ 45 h 57"/>
                <a:gd name="T12" fmla="*/ 71 w 77"/>
                <a:gd name="T13" fmla="*/ 45 h 57"/>
                <a:gd name="T14" fmla="*/ 77 w 77"/>
                <a:gd name="T15" fmla="*/ 51 h 57"/>
                <a:gd name="T16" fmla="*/ 71 w 7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7">
                  <a:moveTo>
                    <a:pt x="71" y="57"/>
                  </a:moveTo>
                  <a:cubicBezTo>
                    <a:pt x="26" y="57"/>
                    <a:pt x="26" y="57"/>
                    <a:pt x="26" y="5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2" y="3"/>
                    <a:pt x="5" y="2"/>
                  </a:cubicBezTo>
                  <a:cubicBezTo>
                    <a:pt x="7" y="0"/>
                    <a:pt x="11" y="1"/>
                    <a:pt x="13" y="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5" y="45"/>
                    <a:pt x="77" y="48"/>
                    <a:pt x="77" y="51"/>
                  </a:cubicBezTo>
                  <a:cubicBezTo>
                    <a:pt x="77" y="54"/>
                    <a:pt x="75" y="57"/>
                    <a:pt x="71" y="57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ślîḑê"/>
            <p:cNvSpPr/>
            <p:nvPr/>
          </p:nvSpPr>
          <p:spPr bwMode="auto">
            <a:xfrm>
              <a:off x="4122738" y="4140200"/>
              <a:ext cx="69850" cy="103188"/>
            </a:xfrm>
            <a:custGeom>
              <a:avLst/>
              <a:gdLst>
                <a:gd name="T0" fmla="*/ 21 w 21"/>
                <a:gd name="T1" fmla="*/ 27 h 31"/>
                <a:gd name="T2" fmla="*/ 5 w 21"/>
                <a:gd name="T3" fmla="*/ 31 h 31"/>
                <a:gd name="T4" fmla="*/ 1 w 21"/>
                <a:gd name="T5" fmla="*/ 9 h 31"/>
                <a:gd name="T6" fmla="*/ 5 w 21"/>
                <a:gd name="T7" fmla="*/ 1 h 31"/>
                <a:gd name="T8" fmla="*/ 5 w 21"/>
                <a:gd name="T9" fmla="*/ 1 h 31"/>
                <a:gd name="T10" fmla="*/ 14 w 21"/>
                <a:gd name="T11" fmla="*/ 5 h 31"/>
                <a:gd name="T12" fmla="*/ 21 w 2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1">
                  <a:moveTo>
                    <a:pt x="21" y="27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3" y="2"/>
                    <a:pt x="14" y="5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ṥ1iḓê"/>
            <p:cNvSpPr/>
            <p:nvPr/>
          </p:nvSpPr>
          <p:spPr bwMode="auto">
            <a:xfrm>
              <a:off x="4419601" y="5178425"/>
              <a:ext cx="26988" cy="50800"/>
            </a:xfrm>
            <a:custGeom>
              <a:avLst/>
              <a:gdLst>
                <a:gd name="T0" fmla="*/ 0 w 8"/>
                <a:gd name="T1" fmla="*/ 2 h 15"/>
                <a:gd name="T2" fmla="*/ 6 w 8"/>
                <a:gd name="T3" fmla="*/ 15 h 15"/>
                <a:gd name="T4" fmla="*/ 5 w 8"/>
                <a:gd name="T5" fmla="*/ 0 h 15"/>
                <a:gd name="T6" fmla="*/ 0 w 8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2"/>
                  </a:moveTo>
                  <a:cubicBezTo>
                    <a:pt x="3" y="9"/>
                    <a:pt x="5" y="15"/>
                    <a:pt x="6" y="15"/>
                  </a:cubicBezTo>
                  <a:cubicBezTo>
                    <a:pt x="8" y="15"/>
                    <a:pt x="7" y="8"/>
                    <a:pt x="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ḻidè"/>
            <p:cNvSpPr/>
            <p:nvPr/>
          </p:nvSpPr>
          <p:spPr bwMode="auto">
            <a:xfrm>
              <a:off x="4116388" y="4183063"/>
              <a:ext cx="342900" cy="1028700"/>
            </a:xfrm>
            <a:custGeom>
              <a:avLst/>
              <a:gdLst>
                <a:gd name="T0" fmla="*/ 102 w 104"/>
                <a:gd name="T1" fmla="*/ 270 h 312"/>
                <a:gd name="T2" fmla="*/ 85 w 104"/>
                <a:gd name="T3" fmla="*/ 222 h 312"/>
                <a:gd name="T4" fmla="*/ 24 w 104"/>
                <a:gd name="T5" fmla="*/ 0 h 312"/>
                <a:gd name="T6" fmla="*/ 0 w 104"/>
                <a:gd name="T7" fmla="*/ 7 h 312"/>
                <a:gd name="T8" fmla="*/ 61 w 104"/>
                <a:gd name="T9" fmla="*/ 228 h 312"/>
                <a:gd name="T10" fmla="*/ 71 w 104"/>
                <a:gd name="T11" fmla="*/ 278 h 312"/>
                <a:gd name="T12" fmla="*/ 72 w 104"/>
                <a:gd name="T13" fmla="*/ 283 h 312"/>
                <a:gd name="T14" fmla="*/ 73 w 104"/>
                <a:gd name="T15" fmla="*/ 286 h 312"/>
                <a:gd name="T16" fmla="*/ 92 w 104"/>
                <a:gd name="T17" fmla="*/ 310 h 312"/>
                <a:gd name="T18" fmla="*/ 97 w 104"/>
                <a:gd name="T19" fmla="*/ 312 h 312"/>
                <a:gd name="T20" fmla="*/ 97 w 104"/>
                <a:gd name="T21" fmla="*/ 312 h 312"/>
                <a:gd name="T22" fmla="*/ 100 w 104"/>
                <a:gd name="T23" fmla="*/ 308 h 312"/>
                <a:gd name="T24" fmla="*/ 104 w 104"/>
                <a:gd name="T25" fmla="*/ 277 h 312"/>
                <a:gd name="T26" fmla="*/ 104 w 104"/>
                <a:gd name="T27" fmla="*/ 275 h 312"/>
                <a:gd name="T28" fmla="*/ 102 w 104"/>
                <a:gd name="T29" fmla="*/ 27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312">
                  <a:moveTo>
                    <a:pt x="102" y="270"/>
                  </a:moveTo>
                  <a:cubicBezTo>
                    <a:pt x="95" y="254"/>
                    <a:pt x="89" y="238"/>
                    <a:pt x="85" y="2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1" y="228"/>
                    <a:pt x="61" y="228"/>
                    <a:pt x="61" y="228"/>
                  </a:cubicBezTo>
                  <a:cubicBezTo>
                    <a:pt x="66" y="245"/>
                    <a:pt x="69" y="261"/>
                    <a:pt x="71" y="278"/>
                  </a:cubicBezTo>
                  <a:cubicBezTo>
                    <a:pt x="72" y="283"/>
                    <a:pt x="72" y="283"/>
                    <a:pt x="72" y="283"/>
                  </a:cubicBezTo>
                  <a:cubicBezTo>
                    <a:pt x="72" y="284"/>
                    <a:pt x="72" y="285"/>
                    <a:pt x="73" y="286"/>
                  </a:cubicBezTo>
                  <a:cubicBezTo>
                    <a:pt x="92" y="310"/>
                    <a:pt x="92" y="310"/>
                    <a:pt x="92" y="310"/>
                  </a:cubicBezTo>
                  <a:cubicBezTo>
                    <a:pt x="93" y="312"/>
                    <a:pt x="95" y="312"/>
                    <a:pt x="97" y="312"/>
                  </a:cubicBezTo>
                  <a:cubicBezTo>
                    <a:pt x="97" y="312"/>
                    <a:pt x="97" y="312"/>
                    <a:pt x="97" y="312"/>
                  </a:cubicBezTo>
                  <a:cubicBezTo>
                    <a:pt x="99" y="311"/>
                    <a:pt x="100" y="310"/>
                    <a:pt x="100" y="308"/>
                  </a:cubicBezTo>
                  <a:cubicBezTo>
                    <a:pt x="104" y="277"/>
                    <a:pt x="104" y="277"/>
                    <a:pt x="104" y="277"/>
                  </a:cubicBezTo>
                  <a:cubicBezTo>
                    <a:pt x="104" y="276"/>
                    <a:pt x="104" y="275"/>
                    <a:pt x="104" y="275"/>
                  </a:cubicBezTo>
                  <a:lnTo>
                    <a:pt x="102" y="2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ṣlîḓe"/>
            <p:cNvSpPr/>
            <p:nvPr/>
          </p:nvSpPr>
          <p:spPr bwMode="auto">
            <a:xfrm>
              <a:off x="4116388" y="4183063"/>
              <a:ext cx="190500" cy="428625"/>
            </a:xfrm>
            <a:custGeom>
              <a:avLst/>
              <a:gdLst>
                <a:gd name="T0" fmla="*/ 120 w 120"/>
                <a:gd name="T1" fmla="*/ 256 h 270"/>
                <a:gd name="T2" fmla="*/ 50 w 120"/>
                <a:gd name="T3" fmla="*/ 0 h 270"/>
                <a:gd name="T4" fmla="*/ 0 w 120"/>
                <a:gd name="T5" fmla="*/ 15 h 270"/>
                <a:gd name="T6" fmla="*/ 71 w 120"/>
                <a:gd name="T7" fmla="*/ 270 h 270"/>
                <a:gd name="T8" fmla="*/ 120 w 120"/>
                <a:gd name="T9" fmla="*/ 25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70">
                  <a:moveTo>
                    <a:pt x="120" y="256"/>
                  </a:moveTo>
                  <a:lnTo>
                    <a:pt x="50" y="0"/>
                  </a:lnTo>
                  <a:lnTo>
                    <a:pt x="0" y="15"/>
                  </a:lnTo>
                  <a:lnTo>
                    <a:pt x="71" y="270"/>
                  </a:lnTo>
                  <a:lnTo>
                    <a:pt x="120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ş1ïḓê"/>
            <p:cNvSpPr/>
            <p:nvPr/>
          </p:nvSpPr>
          <p:spPr bwMode="auto">
            <a:xfrm>
              <a:off x="4360863" y="5103813"/>
              <a:ext cx="98425" cy="39688"/>
            </a:xfrm>
            <a:custGeom>
              <a:avLst/>
              <a:gdLst>
                <a:gd name="T0" fmla="*/ 6 w 62"/>
                <a:gd name="T1" fmla="*/ 25 h 25"/>
                <a:gd name="T2" fmla="*/ 60 w 62"/>
                <a:gd name="T3" fmla="*/ 10 h 25"/>
                <a:gd name="T4" fmla="*/ 62 w 62"/>
                <a:gd name="T5" fmla="*/ 0 h 25"/>
                <a:gd name="T6" fmla="*/ 0 w 62"/>
                <a:gd name="T7" fmla="*/ 16 h 25"/>
                <a:gd name="T8" fmla="*/ 6 w 6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5">
                  <a:moveTo>
                    <a:pt x="6" y="25"/>
                  </a:moveTo>
                  <a:lnTo>
                    <a:pt x="60" y="10"/>
                  </a:lnTo>
                  <a:lnTo>
                    <a:pt x="62" y="0"/>
                  </a:lnTo>
                  <a:lnTo>
                    <a:pt x="0" y="16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şḷîḋe"/>
            <p:cNvSpPr/>
            <p:nvPr/>
          </p:nvSpPr>
          <p:spPr bwMode="auto">
            <a:xfrm>
              <a:off x="4303713" y="4786313"/>
              <a:ext cx="79375" cy="185738"/>
            </a:xfrm>
            <a:custGeom>
              <a:avLst/>
              <a:gdLst>
                <a:gd name="T0" fmla="*/ 50 w 50"/>
                <a:gd name="T1" fmla="*/ 112 h 117"/>
                <a:gd name="T2" fmla="*/ 32 w 50"/>
                <a:gd name="T3" fmla="*/ 117 h 117"/>
                <a:gd name="T4" fmla="*/ 0 w 50"/>
                <a:gd name="T5" fmla="*/ 4 h 117"/>
                <a:gd name="T6" fmla="*/ 19 w 50"/>
                <a:gd name="T7" fmla="*/ 0 h 117"/>
                <a:gd name="T8" fmla="*/ 50 w 50"/>
                <a:gd name="T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7">
                  <a:moveTo>
                    <a:pt x="50" y="112"/>
                  </a:moveTo>
                  <a:lnTo>
                    <a:pt x="32" y="117"/>
                  </a:lnTo>
                  <a:lnTo>
                    <a:pt x="0" y="4"/>
                  </a:lnTo>
                  <a:lnTo>
                    <a:pt x="19" y="0"/>
                  </a:lnTo>
                  <a:lnTo>
                    <a:pt x="50" y="112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ľïḑê"/>
            <p:cNvSpPr/>
            <p:nvPr/>
          </p:nvSpPr>
          <p:spPr bwMode="auto">
            <a:xfrm>
              <a:off x="4330701" y="4872038"/>
              <a:ext cx="52388" cy="100013"/>
            </a:xfrm>
            <a:custGeom>
              <a:avLst/>
              <a:gdLst>
                <a:gd name="T0" fmla="*/ 33 w 33"/>
                <a:gd name="T1" fmla="*/ 58 h 63"/>
                <a:gd name="T2" fmla="*/ 15 w 33"/>
                <a:gd name="T3" fmla="*/ 63 h 63"/>
                <a:gd name="T4" fmla="*/ 0 w 33"/>
                <a:gd name="T5" fmla="*/ 7 h 63"/>
                <a:gd name="T6" fmla="*/ 17 w 33"/>
                <a:gd name="T7" fmla="*/ 0 h 63"/>
                <a:gd name="T8" fmla="*/ 33 w 33"/>
                <a:gd name="T9" fmla="*/ 5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3">
                  <a:moveTo>
                    <a:pt x="33" y="58"/>
                  </a:moveTo>
                  <a:lnTo>
                    <a:pt x="15" y="63"/>
                  </a:lnTo>
                  <a:lnTo>
                    <a:pt x="0" y="7"/>
                  </a:lnTo>
                  <a:lnTo>
                    <a:pt x="17" y="0"/>
                  </a:lnTo>
                  <a:lnTo>
                    <a:pt x="3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ṧľidé"/>
            <p:cNvSpPr/>
            <p:nvPr/>
          </p:nvSpPr>
          <p:spPr bwMode="auto">
            <a:xfrm>
              <a:off x="4229101" y="4583113"/>
              <a:ext cx="77788" cy="34925"/>
            </a:xfrm>
            <a:custGeom>
              <a:avLst/>
              <a:gdLst>
                <a:gd name="T0" fmla="*/ 49 w 49"/>
                <a:gd name="T1" fmla="*/ 10 h 22"/>
                <a:gd name="T2" fmla="*/ 2 w 49"/>
                <a:gd name="T3" fmla="*/ 22 h 22"/>
                <a:gd name="T4" fmla="*/ 0 w 49"/>
                <a:gd name="T5" fmla="*/ 14 h 22"/>
                <a:gd name="T6" fmla="*/ 47 w 49"/>
                <a:gd name="T7" fmla="*/ 0 h 22"/>
                <a:gd name="T8" fmla="*/ 49 w 49"/>
                <a:gd name="T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2">
                  <a:moveTo>
                    <a:pt x="49" y="10"/>
                  </a:moveTo>
                  <a:lnTo>
                    <a:pt x="2" y="22"/>
                  </a:lnTo>
                  <a:lnTo>
                    <a:pt x="0" y="14"/>
                  </a:lnTo>
                  <a:lnTo>
                    <a:pt x="47" y="0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ş1íḍê"/>
            <p:cNvSpPr/>
            <p:nvPr/>
          </p:nvSpPr>
          <p:spPr bwMode="auto">
            <a:xfrm>
              <a:off x="4119563" y="4203700"/>
              <a:ext cx="82550" cy="33338"/>
            </a:xfrm>
            <a:custGeom>
              <a:avLst/>
              <a:gdLst>
                <a:gd name="T0" fmla="*/ 52 w 52"/>
                <a:gd name="T1" fmla="*/ 8 h 21"/>
                <a:gd name="T2" fmla="*/ 4 w 52"/>
                <a:gd name="T3" fmla="*/ 21 h 21"/>
                <a:gd name="T4" fmla="*/ 0 w 52"/>
                <a:gd name="T5" fmla="*/ 12 h 21"/>
                <a:gd name="T6" fmla="*/ 50 w 52"/>
                <a:gd name="T7" fmla="*/ 0 h 21"/>
                <a:gd name="T8" fmla="*/ 52 w 52"/>
                <a:gd name="T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1">
                  <a:moveTo>
                    <a:pt x="52" y="8"/>
                  </a:moveTo>
                  <a:lnTo>
                    <a:pt x="4" y="21"/>
                  </a:lnTo>
                  <a:lnTo>
                    <a:pt x="0" y="12"/>
                  </a:lnTo>
                  <a:lnTo>
                    <a:pt x="50" y="0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ṥļiďé"/>
            <p:cNvSpPr/>
            <p:nvPr/>
          </p:nvSpPr>
          <p:spPr bwMode="auto">
            <a:xfrm>
              <a:off x="4370388" y="4170363"/>
              <a:ext cx="104775" cy="900113"/>
            </a:xfrm>
            <a:custGeom>
              <a:avLst/>
              <a:gdLst>
                <a:gd name="T0" fmla="*/ 0 w 66"/>
                <a:gd name="T1" fmla="*/ 2 h 567"/>
                <a:gd name="T2" fmla="*/ 42 w 66"/>
                <a:gd name="T3" fmla="*/ 567 h 567"/>
                <a:gd name="T4" fmla="*/ 66 w 66"/>
                <a:gd name="T5" fmla="*/ 544 h 567"/>
                <a:gd name="T6" fmla="*/ 27 w 66"/>
                <a:gd name="T7" fmla="*/ 0 h 567"/>
                <a:gd name="T8" fmla="*/ 0 w 66"/>
                <a:gd name="T9" fmla="*/ 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67">
                  <a:moveTo>
                    <a:pt x="0" y="2"/>
                  </a:moveTo>
                  <a:lnTo>
                    <a:pt x="42" y="567"/>
                  </a:lnTo>
                  <a:lnTo>
                    <a:pt x="66" y="544"/>
                  </a:lnTo>
                  <a:lnTo>
                    <a:pt x="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ṡḷíḑê"/>
            <p:cNvSpPr/>
            <p:nvPr/>
          </p:nvSpPr>
          <p:spPr bwMode="auto">
            <a:xfrm>
              <a:off x="4327526" y="4173538"/>
              <a:ext cx="109538" cy="890588"/>
            </a:xfrm>
            <a:custGeom>
              <a:avLst/>
              <a:gdLst>
                <a:gd name="T0" fmla="*/ 0 w 69"/>
                <a:gd name="T1" fmla="*/ 2 h 561"/>
                <a:gd name="T2" fmla="*/ 39 w 69"/>
                <a:gd name="T3" fmla="*/ 546 h 561"/>
                <a:gd name="T4" fmla="*/ 69 w 69"/>
                <a:gd name="T5" fmla="*/ 561 h 561"/>
                <a:gd name="T6" fmla="*/ 27 w 69"/>
                <a:gd name="T7" fmla="*/ 0 h 561"/>
                <a:gd name="T8" fmla="*/ 0 w 69"/>
                <a:gd name="T9" fmla="*/ 2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61">
                  <a:moveTo>
                    <a:pt x="0" y="2"/>
                  </a:moveTo>
                  <a:lnTo>
                    <a:pt x="39" y="546"/>
                  </a:lnTo>
                  <a:lnTo>
                    <a:pt x="69" y="561"/>
                  </a:lnTo>
                  <a:lnTo>
                    <a:pt x="2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ṣ1ïde"/>
            <p:cNvSpPr/>
            <p:nvPr/>
          </p:nvSpPr>
          <p:spPr bwMode="auto">
            <a:xfrm>
              <a:off x="4389438" y="5030788"/>
              <a:ext cx="85725" cy="92075"/>
            </a:xfrm>
            <a:custGeom>
              <a:avLst/>
              <a:gdLst>
                <a:gd name="T0" fmla="*/ 19 w 26"/>
                <a:gd name="T1" fmla="*/ 5 h 28"/>
                <a:gd name="T2" fmla="*/ 13 w 26"/>
                <a:gd name="T3" fmla="*/ 2 h 28"/>
                <a:gd name="T4" fmla="*/ 8 w 26"/>
                <a:gd name="T5" fmla="*/ 6 h 28"/>
                <a:gd name="T6" fmla="*/ 0 w 26"/>
                <a:gd name="T7" fmla="*/ 3 h 28"/>
                <a:gd name="T8" fmla="*/ 10 w 26"/>
                <a:gd name="T9" fmla="*/ 28 h 28"/>
                <a:gd name="T10" fmla="*/ 20 w 26"/>
                <a:gd name="T11" fmla="*/ 28 h 28"/>
                <a:gd name="T12" fmla="*/ 26 w 26"/>
                <a:gd name="T13" fmla="*/ 1 h 28"/>
                <a:gd name="T14" fmla="*/ 19 w 26"/>
                <a:gd name="T15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9" y="5"/>
                  </a:moveTo>
                  <a:cubicBezTo>
                    <a:pt x="19" y="5"/>
                    <a:pt x="16" y="1"/>
                    <a:pt x="13" y="2"/>
                  </a:cubicBezTo>
                  <a:cubicBezTo>
                    <a:pt x="10" y="2"/>
                    <a:pt x="8" y="6"/>
                    <a:pt x="8" y="6"/>
                  </a:cubicBezTo>
                  <a:cubicBezTo>
                    <a:pt x="4" y="1"/>
                    <a:pt x="0" y="3"/>
                    <a:pt x="0" y="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2" y="0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ṥ1íďe"/>
            <p:cNvSpPr/>
            <p:nvPr/>
          </p:nvSpPr>
          <p:spPr bwMode="auto">
            <a:xfrm>
              <a:off x="4422776" y="5119688"/>
              <a:ext cx="33338" cy="49213"/>
            </a:xfrm>
            <a:custGeom>
              <a:avLst/>
              <a:gdLst>
                <a:gd name="T0" fmla="*/ 5 w 10"/>
                <a:gd name="T1" fmla="*/ 0 h 15"/>
                <a:gd name="T2" fmla="*/ 0 w 10"/>
                <a:gd name="T3" fmla="*/ 1 h 15"/>
                <a:gd name="T4" fmla="*/ 5 w 10"/>
                <a:gd name="T5" fmla="*/ 14 h 15"/>
                <a:gd name="T6" fmla="*/ 6 w 10"/>
                <a:gd name="T7" fmla="*/ 15 h 15"/>
                <a:gd name="T8" fmla="*/ 6 w 10"/>
                <a:gd name="T9" fmla="*/ 15 h 15"/>
                <a:gd name="T10" fmla="*/ 7 w 10"/>
                <a:gd name="T11" fmla="*/ 14 h 15"/>
                <a:gd name="T12" fmla="*/ 10 w 10"/>
                <a:gd name="T13" fmla="*/ 1 h 15"/>
                <a:gd name="T14" fmla="*/ 5 w 10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ṧḻîďê"/>
            <p:cNvSpPr/>
            <p:nvPr/>
          </p:nvSpPr>
          <p:spPr bwMode="auto">
            <a:xfrm>
              <a:off x="4324351" y="4140200"/>
              <a:ext cx="88900" cy="36513"/>
            </a:xfrm>
            <a:custGeom>
              <a:avLst/>
              <a:gdLst>
                <a:gd name="T0" fmla="*/ 54 w 56"/>
                <a:gd name="T1" fmla="*/ 0 h 23"/>
                <a:gd name="T2" fmla="*/ 0 w 56"/>
                <a:gd name="T3" fmla="*/ 5 h 23"/>
                <a:gd name="T4" fmla="*/ 2 w 56"/>
                <a:gd name="T5" fmla="*/ 23 h 23"/>
                <a:gd name="T6" fmla="*/ 56 w 56"/>
                <a:gd name="T7" fmla="*/ 19 h 23"/>
                <a:gd name="T8" fmla="*/ 54 w 56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3">
                  <a:moveTo>
                    <a:pt x="54" y="0"/>
                  </a:moveTo>
                  <a:lnTo>
                    <a:pt x="0" y="5"/>
                  </a:lnTo>
                  <a:lnTo>
                    <a:pt x="2" y="23"/>
                  </a:lnTo>
                  <a:lnTo>
                    <a:pt x="56" y="1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Sļïḍê"/>
            <p:cNvSpPr/>
            <p:nvPr/>
          </p:nvSpPr>
          <p:spPr bwMode="auto">
            <a:xfrm>
              <a:off x="4321176" y="4071938"/>
              <a:ext cx="88900" cy="76200"/>
            </a:xfrm>
            <a:custGeom>
              <a:avLst/>
              <a:gdLst>
                <a:gd name="T0" fmla="*/ 19 w 27"/>
                <a:gd name="T1" fmla="*/ 0 h 23"/>
                <a:gd name="T2" fmla="*/ 7 w 27"/>
                <a:gd name="T3" fmla="*/ 1 h 23"/>
                <a:gd name="T4" fmla="*/ 0 w 27"/>
                <a:gd name="T5" fmla="*/ 9 h 23"/>
                <a:gd name="T6" fmla="*/ 1 w 27"/>
                <a:gd name="T7" fmla="*/ 23 h 23"/>
                <a:gd name="T8" fmla="*/ 27 w 27"/>
                <a:gd name="T9" fmla="*/ 21 h 23"/>
                <a:gd name="T10" fmla="*/ 26 w 27"/>
                <a:gd name="T11" fmla="*/ 7 h 23"/>
                <a:gd name="T12" fmla="*/ 19 w 2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2"/>
                    <a:pt x="0" y="5"/>
                    <a:pt x="0" y="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lïde"/>
            <p:cNvSpPr/>
            <p:nvPr/>
          </p:nvSpPr>
          <p:spPr bwMode="auto">
            <a:xfrm>
              <a:off x="4508501" y="4148138"/>
              <a:ext cx="63500" cy="898525"/>
            </a:xfrm>
            <a:custGeom>
              <a:avLst/>
              <a:gdLst>
                <a:gd name="T0" fmla="*/ 0 w 40"/>
                <a:gd name="T1" fmla="*/ 0 h 566"/>
                <a:gd name="T2" fmla="*/ 13 w 40"/>
                <a:gd name="T3" fmla="*/ 566 h 566"/>
                <a:gd name="T4" fmla="*/ 40 w 40"/>
                <a:gd name="T5" fmla="*/ 543 h 566"/>
                <a:gd name="T6" fmla="*/ 27 w 40"/>
                <a:gd name="T7" fmla="*/ 0 h 566"/>
                <a:gd name="T8" fmla="*/ 0 w 40"/>
                <a:gd name="T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6">
                  <a:moveTo>
                    <a:pt x="0" y="0"/>
                  </a:moveTo>
                  <a:lnTo>
                    <a:pt x="13" y="566"/>
                  </a:lnTo>
                  <a:lnTo>
                    <a:pt x="40" y="543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lîdè"/>
            <p:cNvSpPr/>
            <p:nvPr/>
          </p:nvSpPr>
          <p:spPr bwMode="auto">
            <a:xfrm>
              <a:off x="4468813" y="4148138"/>
              <a:ext cx="60325" cy="895350"/>
            </a:xfrm>
            <a:custGeom>
              <a:avLst/>
              <a:gdLst>
                <a:gd name="T0" fmla="*/ 0 w 38"/>
                <a:gd name="T1" fmla="*/ 0 h 564"/>
                <a:gd name="T2" fmla="*/ 11 w 38"/>
                <a:gd name="T3" fmla="*/ 546 h 564"/>
                <a:gd name="T4" fmla="*/ 38 w 38"/>
                <a:gd name="T5" fmla="*/ 564 h 564"/>
                <a:gd name="T6" fmla="*/ 25 w 38"/>
                <a:gd name="T7" fmla="*/ 0 h 564"/>
                <a:gd name="T8" fmla="*/ 0 w 38"/>
                <a:gd name="T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64">
                  <a:moveTo>
                    <a:pt x="0" y="0"/>
                  </a:moveTo>
                  <a:lnTo>
                    <a:pt x="11" y="546"/>
                  </a:lnTo>
                  <a:lnTo>
                    <a:pt x="38" y="564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ḷïḑê"/>
            <p:cNvSpPr/>
            <p:nvPr/>
          </p:nvSpPr>
          <p:spPr bwMode="auto">
            <a:xfrm>
              <a:off x="4486276" y="5010150"/>
              <a:ext cx="85725" cy="90488"/>
            </a:xfrm>
            <a:custGeom>
              <a:avLst/>
              <a:gdLst>
                <a:gd name="T0" fmla="*/ 19 w 26"/>
                <a:gd name="T1" fmla="*/ 4 h 27"/>
                <a:gd name="T2" fmla="*/ 13 w 26"/>
                <a:gd name="T3" fmla="*/ 1 h 27"/>
                <a:gd name="T4" fmla="*/ 8 w 26"/>
                <a:gd name="T5" fmla="*/ 4 h 27"/>
                <a:gd name="T6" fmla="*/ 0 w 26"/>
                <a:gd name="T7" fmla="*/ 1 h 27"/>
                <a:gd name="T8" fmla="*/ 9 w 26"/>
                <a:gd name="T9" fmla="*/ 27 h 27"/>
                <a:gd name="T10" fmla="*/ 19 w 26"/>
                <a:gd name="T11" fmla="*/ 27 h 27"/>
                <a:gd name="T12" fmla="*/ 26 w 26"/>
                <a:gd name="T13" fmla="*/ 0 h 27"/>
                <a:gd name="T14" fmla="*/ 19 w 26"/>
                <a:gd name="T1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19" y="4"/>
                  </a:moveTo>
                  <a:cubicBezTo>
                    <a:pt x="19" y="4"/>
                    <a:pt x="16" y="1"/>
                    <a:pt x="13" y="1"/>
                  </a:cubicBezTo>
                  <a:cubicBezTo>
                    <a:pt x="10" y="1"/>
                    <a:pt x="8" y="4"/>
                    <a:pt x="8" y="4"/>
                  </a:cubicBezTo>
                  <a:cubicBezTo>
                    <a:pt x="4" y="0"/>
                    <a:pt x="0" y="1"/>
                    <a:pt x="0" y="1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0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ļíḍe"/>
            <p:cNvSpPr/>
            <p:nvPr/>
          </p:nvSpPr>
          <p:spPr bwMode="auto">
            <a:xfrm>
              <a:off x="4514851" y="5100638"/>
              <a:ext cx="33338" cy="46038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0 h 14"/>
                <a:gd name="T4" fmla="*/ 4 w 10"/>
                <a:gd name="T5" fmla="*/ 13 h 14"/>
                <a:gd name="T6" fmla="*/ 5 w 10"/>
                <a:gd name="T7" fmla="*/ 14 h 14"/>
                <a:gd name="T8" fmla="*/ 5 w 10"/>
                <a:gd name="T9" fmla="*/ 14 h 14"/>
                <a:gd name="T10" fmla="*/ 6 w 10"/>
                <a:gd name="T11" fmla="*/ 13 h 14"/>
                <a:gd name="T12" fmla="*/ 10 w 10"/>
                <a:gd name="T13" fmla="*/ 0 h 14"/>
                <a:gd name="T14" fmla="*/ 5 w 10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4"/>
                    <a:pt x="6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ľïḑé"/>
            <p:cNvSpPr/>
            <p:nvPr/>
          </p:nvSpPr>
          <p:spPr bwMode="auto">
            <a:xfrm>
              <a:off x="4465638" y="4117975"/>
              <a:ext cx="85725" cy="30163"/>
            </a:xfrm>
            <a:custGeom>
              <a:avLst/>
              <a:gdLst>
                <a:gd name="T0" fmla="*/ 54 w 54"/>
                <a:gd name="T1" fmla="*/ 0 h 19"/>
                <a:gd name="T2" fmla="*/ 0 w 54"/>
                <a:gd name="T3" fmla="*/ 0 h 19"/>
                <a:gd name="T4" fmla="*/ 2 w 54"/>
                <a:gd name="T5" fmla="*/ 19 h 19"/>
                <a:gd name="T6" fmla="*/ 54 w 54"/>
                <a:gd name="T7" fmla="*/ 19 h 19"/>
                <a:gd name="T8" fmla="*/ 54 w 5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9">
                  <a:moveTo>
                    <a:pt x="54" y="0"/>
                  </a:moveTo>
                  <a:lnTo>
                    <a:pt x="0" y="0"/>
                  </a:lnTo>
                  <a:lnTo>
                    <a:pt x="2" y="19"/>
                  </a:lnTo>
                  <a:lnTo>
                    <a:pt x="54" y="1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$líḋe"/>
            <p:cNvSpPr/>
            <p:nvPr/>
          </p:nvSpPr>
          <p:spPr bwMode="auto">
            <a:xfrm>
              <a:off x="4465638" y="4048125"/>
              <a:ext cx="85725" cy="69850"/>
            </a:xfrm>
            <a:custGeom>
              <a:avLst/>
              <a:gdLst>
                <a:gd name="T0" fmla="*/ 19 w 26"/>
                <a:gd name="T1" fmla="*/ 0 h 21"/>
                <a:gd name="T2" fmla="*/ 7 w 26"/>
                <a:gd name="T3" fmla="*/ 0 h 21"/>
                <a:gd name="T4" fmla="*/ 0 w 26"/>
                <a:gd name="T5" fmla="*/ 7 h 21"/>
                <a:gd name="T6" fmla="*/ 0 w 26"/>
                <a:gd name="T7" fmla="*/ 21 h 21"/>
                <a:gd name="T8" fmla="*/ 26 w 26"/>
                <a:gd name="T9" fmla="*/ 21 h 21"/>
                <a:gd name="T10" fmla="*/ 26 w 26"/>
                <a:gd name="T11" fmla="*/ 7 h 21"/>
                <a:gd name="T12" fmla="*/ 19 w 26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şľïdé"/>
            <p:cNvSpPr/>
            <p:nvPr/>
          </p:nvSpPr>
          <p:spPr bwMode="auto">
            <a:xfrm>
              <a:off x="4637088" y="4148138"/>
              <a:ext cx="76200" cy="101600"/>
            </a:xfrm>
            <a:custGeom>
              <a:avLst/>
              <a:gdLst>
                <a:gd name="T0" fmla="*/ 15 w 23"/>
                <a:gd name="T1" fmla="*/ 31 h 31"/>
                <a:gd name="T2" fmla="*/ 0 w 23"/>
                <a:gd name="T3" fmla="*/ 25 h 31"/>
                <a:gd name="T4" fmla="*/ 9 w 23"/>
                <a:gd name="T5" fmla="*/ 4 h 31"/>
                <a:gd name="T6" fmla="*/ 17 w 23"/>
                <a:gd name="T7" fmla="*/ 1 h 31"/>
                <a:gd name="T8" fmla="*/ 17 w 23"/>
                <a:gd name="T9" fmla="*/ 1 h 31"/>
                <a:gd name="T10" fmla="*/ 22 w 23"/>
                <a:gd name="T11" fmla="*/ 9 h 31"/>
                <a:gd name="T12" fmla="*/ 15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5" y="31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1"/>
                    <a:pt x="14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2"/>
                    <a:pt x="23" y="5"/>
                    <a:pt x="22" y="9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şḷíḋê"/>
            <p:cNvSpPr/>
            <p:nvPr/>
          </p:nvSpPr>
          <p:spPr bwMode="auto">
            <a:xfrm>
              <a:off x="4321176" y="5165725"/>
              <a:ext cx="25400" cy="49213"/>
            </a:xfrm>
            <a:custGeom>
              <a:avLst/>
              <a:gdLst>
                <a:gd name="T0" fmla="*/ 4 w 8"/>
                <a:gd name="T1" fmla="*/ 0 h 15"/>
                <a:gd name="T2" fmla="*/ 1 w 8"/>
                <a:gd name="T3" fmla="*/ 14 h 15"/>
                <a:gd name="T4" fmla="*/ 8 w 8"/>
                <a:gd name="T5" fmla="*/ 1 h 15"/>
                <a:gd name="T6" fmla="*/ 4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4" y="0"/>
                  </a:moveTo>
                  <a:cubicBezTo>
                    <a:pt x="1" y="7"/>
                    <a:pt x="0" y="14"/>
                    <a:pt x="1" y="14"/>
                  </a:cubicBezTo>
                  <a:cubicBezTo>
                    <a:pt x="2" y="15"/>
                    <a:pt x="5" y="9"/>
                    <a:pt x="8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ṧľîďè"/>
            <p:cNvSpPr/>
            <p:nvPr/>
          </p:nvSpPr>
          <p:spPr bwMode="auto">
            <a:xfrm>
              <a:off x="4314826" y="4186238"/>
              <a:ext cx="398463" cy="1012825"/>
            </a:xfrm>
            <a:custGeom>
              <a:avLst/>
              <a:gdLst>
                <a:gd name="T0" fmla="*/ 33 w 121"/>
                <a:gd name="T1" fmla="*/ 274 h 307"/>
                <a:gd name="T2" fmla="*/ 46 w 121"/>
                <a:gd name="T3" fmla="*/ 225 h 307"/>
                <a:gd name="T4" fmla="*/ 121 w 121"/>
                <a:gd name="T5" fmla="*/ 8 h 307"/>
                <a:gd name="T6" fmla="*/ 99 w 121"/>
                <a:gd name="T7" fmla="*/ 0 h 307"/>
                <a:gd name="T8" fmla="*/ 23 w 121"/>
                <a:gd name="T9" fmla="*/ 217 h 307"/>
                <a:gd name="T10" fmla="*/ 3 w 121"/>
                <a:gd name="T11" fmla="*/ 264 h 307"/>
                <a:gd name="T12" fmla="*/ 0 w 121"/>
                <a:gd name="T13" fmla="*/ 268 h 307"/>
                <a:gd name="T14" fmla="*/ 0 w 121"/>
                <a:gd name="T15" fmla="*/ 271 h 307"/>
                <a:gd name="T16" fmla="*/ 2 w 121"/>
                <a:gd name="T17" fmla="*/ 302 h 307"/>
                <a:gd name="T18" fmla="*/ 5 w 121"/>
                <a:gd name="T19" fmla="*/ 306 h 307"/>
                <a:gd name="T20" fmla="*/ 5 w 121"/>
                <a:gd name="T21" fmla="*/ 306 h 307"/>
                <a:gd name="T22" fmla="*/ 9 w 121"/>
                <a:gd name="T23" fmla="*/ 305 h 307"/>
                <a:gd name="T24" fmla="*/ 31 w 121"/>
                <a:gd name="T25" fmla="*/ 281 h 307"/>
                <a:gd name="T26" fmla="*/ 32 w 121"/>
                <a:gd name="T27" fmla="*/ 279 h 307"/>
                <a:gd name="T28" fmla="*/ 33 w 121"/>
                <a:gd name="T29" fmla="*/ 27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307">
                  <a:moveTo>
                    <a:pt x="33" y="274"/>
                  </a:moveTo>
                  <a:cubicBezTo>
                    <a:pt x="36" y="258"/>
                    <a:pt x="40" y="241"/>
                    <a:pt x="46" y="225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7" y="233"/>
                    <a:pt x="11" y="249"/>
                    <a:pt x="3" y="264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70"/>
                    <a:pt x="0" y="271"/>
                  </a:cubicBezTo>
                  <a:cubicBezTo>
                    <a:pt x="2" y="302"/>
                    <a:pt x="2" y="302"/>
                    <a:pt x="2" y="302"/>
                  </a:cubicBezTo>
                  <a:cubicBezTo>
                    <a:pt x="2" y="304"/>
                    <a:pt x="3" y="305"/>
                    <a:pt x="5" y="306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6" y="307"/>
                    <a:pt x="8" y="306"/>
                    <a:pt x="9" y="305"/>
                  </a:cubicBezTo>
                  <a:cubicBezTo>
                    <a:pt x="31" y="281"/>
                    <a:pt x="31" y="281"/>
                    <a:pt x="31" y="281"/>
                  </a:cubicBezTo>
                  <a:cubicBezTo>
                    <a:pt x="31" y="281"/>
                    <a:pt x="32" y="280"/>
                    <a:pt x="32" y="279"/>
                  </a:cubicBezTo>
                  <a:lnTo>
                    <a:pt x="33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Sļide"/>
            <p:cNvSpPr/>
            <p:nvPr/>
          </p:nvSpPr>
          <p:spPr bwMode="auto">
            <a:xfrm>
              <a:off x="4502151" y="4186238"/>
              <a:ext cx="211138" cy="425450"/>
            </a:xfrm>
            <a:custGeom>
              <a:avLst/>
              <a:gdLst>
                <a:gd name="T0" fmla="*/ 46 w 133"/>
                <a:gd name="T1" fmla="*/ 268 h 268"/>
                <a:gd name="T2" fmla="*/ 133 w 133"/>
                <a:gd name="T3" fmla="*/ 17 h 268"/>
                <a:gd name="T4" fmla="*/ 87 w 133"/>
                <a:gd name="T5" fmla="*/ 0 h 268"/>
                <a:gd name="T6" fmla="*/ 0 w 133"/>
                <a:gd name="T7" fmla="*/ 252 h 268"/>
                <a:gd name="T8" fmla="*/ 46 w 133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68">
                  <a:moveTo>
                    <a:pt x="46" y="268"/>
                  </a:moveTo>
                  <a:lnTo>
                    <a:pt x="133" y="17"/>
                  </a:lnTo>
                  <a:lnTo>
                    <a:pt x="87" y="0"/>
                  </a:lnTo>
                  <a:lnTo>
                    <a:pt x="0" y="252"/>
                  </a:lnTo>
                  <a:lnTo>
                    <a:pt x="46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ļîḍê"/>
            <p:cNvSpPr/>
            <p:nvPr/>
          </p:nvSpPr>
          <p:spPr bwMode="auto">
            <a:xfrm>
              <a:off x="4314826" y="5086350"/>
              <a:ext cx="95250" cy="46038"/>
            </a:xfrm>
            <a:custGeom>
              <a:avLst/>
              <a:gdLst>
                <a:gd name="T0" fmla="*/ 0 w 60"/>
                <a:gd name="T1" fmla="*/ 11 h 29"/>
                <a:gd name="T2" fmla="*/ 54 w 60"/>
                <a:gd name="T3" fmla="*/ 29 h 29"/>
                <a:gd name="T4" fmla="*/ 60 w 60"/>
                <a:gd name="T5" fmla="*/ 21 h 29"/>
                <a:gd name="T6" fmla="*/ 0 w 60"/>
                <a:gd name="T7" fmla="*/ 0 h 29"/>
                <a:gd name="T8" fmla="*/ 0 w 60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9">
                  <a:moveTo>
                    <a:pt x="0" y="11"/>
                  </a:moveTo>
                  <a:lnTo>
                    <a:pt x="54" y="29"/>
                  </a:lnTo>
                  <a:lnTo>
                    <a:pt x="60" y="21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ḻîḋé"/>
            <p:cNvSpPr/>
            <p:nvPr/>
          </p:nvSpPr>
          <p:spPr bwMode="auto">
            <a:xfrm>
              <a:off x="4400551" y="4776788"/>
              <a:ext cx="88900" cy="184150"/>
            </a:xfrm>
            <a:custGeom>
              <a:avLst/>
              <a:gdLst>
                <a:gd name="T0" fmla="*/ 16 w 56"/>
                <a:gd name="T1" fmla="*/ 116 h 116"/>
                <a:gd name="T2" fmla="*/ 0 w 56"/>
                <a:gd name="T3" fmla="*/ 110 h 116"/>
                <a:gd name="T4" fmla="*/ 37 w 56"/>
                <a:gd name="T5" fmla="*/ 0 h 116"/>
                <a:gd name="T6" fmla="*/ 56 w 56"/>
                <a:gd name="T7" fmla="*/ 6 h 116"/>
                <a:gd name="T8" fmla="*/ 16 w 56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6">
                  <a:moveTo>
                    <a:pt x="16" y="116"/>
                  </a:moveTo>
                  <a:lnTo>
                    <a:pt x="0" y="110"/>
                  </a:lnTo>
                  <a:lnTo>
                    <a:pt x="37" y="0"/>
                  </a:lnTo>
                  <a:lnTo>
                    <a:pt x="56" y="6"/>
                  </a:lnTo>
                  <a:lnTo>
                    <a:pt x="16" y="1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ḻïḑè"/>
            <p:cNvSpPr/>
            <p:nvPr/>
          </p:nvSpPr>
          <p:spPr bwMode="auto">
            <a:xfrm>
              <a:off x="4400551" y="4862513"/>
              <a:ext cx="58738" cy="98425"/>
            </a:xfrm>
            <a:custGeom>
              <a:avLst/>
              <a:gdLst>
                <a:gd name="T0" fmla="*/ 16 w 37"/>
                <a:gd name="T1" fmla="*/ 62 h 62"/>
                <a:gd name="T2" fmla="*/ 0 w 37"/>
                <a:gd name="T3" fmla="*/ 56 h 62"/>
                <a:gd name="T4" fmla="*/ 18 w 37"/>
                <a:gd name="T5" fmla="*/ 0 h 62"/>
                <a:gd name="T6" fmla="*/ 37 w 37"/>
                <a:gd name="T7" fmla="*/ 6 h 62"/>
                <a:gd name="T8" fmla="*/ 16 w 37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2">
                  <a:moveTo>
                    <a:pt x="16" y="62"/>
                  </a:moveTo>
                  <a:lnTo>
                    <a:pt x="0" y="56"/>
                  </a:lnTo>
                  <a:lnTo>
                    <a:pt x="18" y="0"/>
                  </a:lnTo>
                  <a:lnTo>
                    <a:pt x="37" y="6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ṡḻîḓê"/>
            <p:cNvSpPr/>
            <p:nvPr/>
          </p:nvSpPr>
          <p:spPr bwMode="auto">
            <a:xfrm>
              <a:off x="4498976" y="4579938"/>
              <a:ext cx="79375" cy="38100"/>
            </a:xfrm>
            <a:custGeom>
              <a:avLst/>
              <a:gdLst>
                <a:gd name="T0" fmla="*/ 48 w 50"/>
                <a:gd name="T1" fmla="*/ 24 h 24"/>
                <a:gd name="T2" fmla="*/ 0 w 50"/>
                <a:gd name="T3" fmla="*/ 8 h 24"/>
                <a:gd name="T4" fmla="*/ 2 w 50"/>
                <a:gd name="T5" fmla="*/ 0 h 24"/>
                <a:gd name="T6" fmla="*/ 50 w 50"/>
                <a:gd name="T7" fmla="*/ 16 h 24"/>
                <a:gd name="T8" fmla="*/ 48 w 5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48" y="24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50" y="16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ṣľîde"/>
            <p:cNvSpPr/>
            <p:nvPr/>
          </p:nvSpPr>
          <p:spPr bwMode="auto">
            <a:xfrm>
              <a:off x="4627563" y="4203700"/>
              <a:ext cx="82550" cy="39688"/>
            </a:xfrm>
            <a:custGeom>
              <a:avLst/>
              <a:gdLst>
                <a:gd name="T0" fmla="*/ 48 w 52"/>
                <a:gd name="T1" fmla="*/ 25 h 25"/>
                <a:gd name="T2" fmla="*/ 0 w 52"/>
                <a:gd name="T3" fmla="*/ 8 h 25"/>
                <a:gd name="T4" fmla="*/ 4 w 52"/>
                <a:gd name="T5" fmla="*/ 0 h 25"/>
                <a:gd name="T6" fmla="*/ 52 w 52"/>
                <a:gd name="T7" fmla="*/ 16 h 25"/>
                <a:gd name="T8" fmla="*/ 48 w 5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5">
                  <a:moveTo>
                    <a:pt x="48" y="25"/>
                  </a:moveTo>
                  <a:lnTo>
                    <a:pt x="0" y="8"/>
                  </a:lnTo>
                  <a:lnTo>
                    <a:pt x="4" y="0"/>
                  </a:lnTo>
                  <a:lnTo>
                    <a:pt x="52" y="16"/>
                  </a:lnTo>
                  <a:lnTo>
                    <a:pt x="48" y="25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ḻíďé"/>
            <p:cNvSpPr/>
            <p:nvPr/>
          </p:nvSpPr>
          <p:spPr bwMode="auto">
            <a:xfrm>
              <a:off x="4149726" y="4565650"/>
              <a:ext cx="504825" cy="695325"/>
            </a:xfrm>
            <a:custGeom>
              <a:avLst/>
              <a:gdLst>
                <a:gd name="T0" fmla="*/ 142 w 153"/>
                <a:gd name="T1" fmla="*/ 211 h 211"/>
                <a:gd name="T2" fmla="*/ 12 w 153"/>
                <a:gd name="T3" fmla="*/ 211 h 211"/>
                <a:gd name="T4" fmla="*/ 0 w 153"/>
                <a:gd name="T5" fmla="*/ 200 h 211"/>
                <a:gd name="T6" fmla="*/ 0 w 153"/>
                <a:gd name="T7" fmla="*/ 0 h 211"/>
                <a:gd name="T8" fmla="*/ 153 w 153"/>
                <a:gd name="T9" fmla="*/ 0 h 211"/>
                <a:gd name="T10" fmla="*/ 153 w 153"/>
                <a:gd name="T11" fmla="*/ 200 h 211"/>
                <a:gd name="T12" fmla="*/ 142 w 153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11">
                  <a:moveTo>
                    <a:pt x="142" y="211"/>
                  </a:moveTo>
                  <a:cubicBezTo>
                    <a:pt x="12" y="211"/>
                    <a:pt x="12" y="211"/>
                    <a:pt x="12" y="211"/>
                  </a:cubicBezTo>
                  <a:cubicBezTo>
                    <a:pt x="5" y="211"/>
                    <a:pt x="0" y="206"/>
                    <a:pt x="0" y="2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200"/>
                    <a:pt x="153" y="200"/>
                    <a:pt x="153" y="200"/>
                  </a:cubicBezTo>
                  <a:cubicBezTo>
                    <a:pt x="153" y="206"/>
                    <a:pt x="148" y="211"/>
                    <a:pt x="142" y="211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$ļïḋe"/>
            <p:cNvSpPr/>
            <p:nvPr/>
          </p:nvSpPr>
          <p:spPr bwMode="auto">
            <a:xfrm>
              <a:off x="7508876" y="3805238"/>
              <a:ext cx="496888" cy="552450"/>
            </a:xfrm>
            <a:custGeom>
              <a:avLst/>
              <a:gdLst>
                <a:gd name="T0" fmla="*/ 149 w 151"/>
                <a:gd name="T1" fmla="*/ 79 h 168"/>
                <a:gd name="T2" fmla="*/ 106 w 151"/>
                <a:gd name="T3" fmla="*/ 158 h 168"/>
                <a:gd name="T4" fmla="*/ 50 w 151"/>
                <a:gd name="T5" fmla="*/ 158 h 168"/>
                <a:gd name="T6" fmla="*/ 18 w 151"/>
                <a:gd name="T7" fmla="*/ 130 h 168"/>
                <a:gd name="T8" fmla="*/ 4 w 151"/>
                <a:gd name="T9" fmla="*/ 66 h 168"/>
                <a:gd name="T10" fmla="*/ 25 w 151"/>
                <a:gd name="T11" fmla="*/ 21 h 168"/>
                <a:gd name="T12" fmla="*/ 78 w 151"/>
                <a:gd name="T13" fmla="*/ 0 h 168"/>
                <a:gd name="T14" fmla="*/ 106 w 151"/>
                <a:gd name="T15" fmla="*/ 7 h 168"/>
                <a:gd name="T16" fmla="*/ 143 w 151"/>
                <a:gd name="T17" fmla="*/ 48 h 168"/>
                <a:gd name="T18" fmla="*/ 149 w 151"/>
                <a:gd name="T19" fmla="*/ 7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68">
                  <a:moveTo>
                    <a:pt x="149" y="79"/>
                  </a:moveTo>
                  <a:cubicBezTo>
                    <a:pt x="151" y="112"/>
                    <a:pt x="134" y="144"/>
                    <a:pt x="106" y="158"/>
                  </a:cubicBezTo>
                  <a:cubicBezTo>
                    <a:pt x="88" y="168"/>
                    <a:pt x="67" y="165"/>
                    <a:pt x="50" y="158"/>
                  </a:cubicBezTo>
                  <a:cubicBezTo>
                    <a:pt x="36" y="151"/>
                    <a:pt x="25" y="140"/>
                    <a:pt x="18" y="130"/>
                  </a:cubicBezTo>
                  <a:cubicBezTo>
                    <a:pt x="8" y="109"/>
                    <a:pt x="0" y="91"/>
                    <a:pt x="4" y="66"/>
                  </a:cubicBezTo>
                  <a:cubicBezTo>
                    <a:pt x="8" y="49"/>
                    <a:pt x="11" y="31"/>
                    <a:pt x="25" y="21"/>
                  </a:cubicBezTo>
                  <a:cubicBezTo>
                    <a:pt x="39" y="7"/>
                    <a:pt x="57" y="0"/>
                    <a:pt x="78" y="0"/>
                  </a:cubicBezTo>
                  <a:cubicBezTo>
                    <a:pt x="88" y="0"/>
                    <a:pt x="95" y="3"/>
                    <a:pt x="106" y="7"/>
                  </a:cubicBezTo>
                  <a:cubicBezTo>
                    <a:pt x="123" y="17"/>
                    <a:pt x="137" y="31"/>
                    <a:pt x="143" y="48"/>
                  </a:cubicBezTo>
                  <a:cubicBezTo>
                    <a:pt x="147" y="57"/>
                    <a:pt x="149" y="68"/>
                    <a:pt x="149" y="79"/>
                  </a:cubicBez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ļïḋé"/>
            <p:cNvSpPr/>
            <p:nvPr/>
          </p:nvSpPr>
          <p:spPr bwMode="auto">
            <a:xfrm>
              <a:off x="7580313" y="3805238"/>
              <a:ext cx="357188" cy="542925"/>
            </a:xfrm>
            <a:custGeom>
              <a:avLst/>
              <a:gdLst>
                <a:gd name="T0" fmla="*/ 108 w 108"/>
                <a:gd name="T1" fmla="*/ 81 h 165"/>
                <a:gd name="T2" fmla="*/ 56 w 108"/>
                <a:gd name="T3" fmla="*/ 165 h 165"/>
                <a:gd name="T4" fmla="*/ 17 w 108"/>
                <a:gd name="T5" fmla="*/ 140 h 165"/>
                <a:gd name="T6" fmla="*/ 3 w 108"/>
                <a:gd name="T7" fmla="*/ 102 h 165"/>
                <a:gd name="T8" fmla="*/ 10 w 108"/>
                <a:gd name="T9" fmla="*/ 35 h 165"/>
                <a:gd name="T10" fmla="*/ 24 w 108"/>
                <a:gd name="T11" fmla="*/ 14 h 165"/>
                <a:gd name="T12" fmla="*/ 56 w 108"/>
                <a:gd name="T13" fmla="*/ 0 h 165"/>
                <a:gd name="T14" fmla="*/ 77 w 108"/>
                <a:gd name="T15" fmla="*/ 7 h 165"/>
                <a:gd name="T16" fmla="*/ 104 w 108"/>
                <a:gd name="T17" fmla="*/ 49 h 165"/>
                <a:gd name="T18" fmla="*/ 108 w 108"/>
                <a:gd name="T19" fmla="*/ 8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65">
                  <a:moveTo>
                    <a:pt x="108" y="81"/>
                  </a:moveTo>
                  <a:cubicBezTo>
                    <a:pt x="108" y="116"/>
                    <a:pt x="98" y="161"/>
                    <a:pt x="56" y="165"/>
                  </a:cubicBezTo>
                  <a:cubicBezTo>
                    <a:pt x="38" y="165"/>
                    <a:pt x="24" y="154"/>
                    <a:pt x="17" y="140"/>
                  </a:cubicBezTo>
                  <a:cubicBezTo>
                    <a:pt x="14" y="126"/>
                    <a:pt x="7" y="116"/>
                    <a:pt x="3" y="102"/>
                  </a:cubicBezTo>
                  <a:cubicBezTo>
                    <a:pt x="3" y="80"/>
                    <a:pt x="0" y="56"/>
                    <a:pt x="10" y="35"/>
                  </a:cubicBezTo>
                  <a:cubicBezTo>
                    <a:pt x="14" y="28"/>
                    <a:pt x="17" y="21"/>
                    <a:pt x="24" y="14"/>
                  </a:cubicBezTo>
                  <a:cubicBezTo>
                    <a:pt x="31" y="3"/>
                    <a:pt x="45" y="3"/>
                    <a:pt x="56" y="0"/>
                  </a:cubicBezTo>
                  <a:cubicBezTo>
                    <a:pt x="63" y="0"/>
                    <a:pt x="70" y="3"/>
                    <a:pt x="77" y="7"/>
                  </a:cubicBezTo>
                  <a:cubicBezTo>
                    <a:pt x="91" y="17"/>
                    <a:pt x="98" y="35"/>
                    <a:pt x="104" y="49"/>
                  </a:cubicBezTo>
                  <a:cubicBezTo>
                    <a:pt x="106" y="59"/>
                    <a:pt x="108" y="70"/>
                    <a:pt x="108" y="81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śľiďé"/>
            <p:cNvSpPr/>
            <p:nvPr/>
          </p:nvSpPr>
          <p:spPr bwMode="auto">
            <a:xfrm>
              <a:off x="7591426" y="3790950"/>
              <a:ext cx="279400" cy="557213"/>
            </a:xfrm>
            <a:custGeom>
              <a:avLst/>
              <a:gdLst>
                <a:gd name="T0" fmla="*/ 85 w 85"/>
                <a:gd name="T1" fmla="*/ 87 h 169"/>
                <a:gd name="T2" fmla="*/ 56 w 85"/>
                <a:gd name="T3" fmla="*/ 162 h 169"/>
                <a:gd name="T4" fmla="*/ 53 w 85"/>
                <a:gd name="T5" fmla="*/ 7 h 169"/>
                <a:gd name="T6" fmla="*/ 83 w 85"/>
                <a:gd name="T7" fmla="*/ 54 h 169"/>
                <a:gd name="T8" fmla="*/ 85 w 85"/>
                <a:gd name="T9" fmla="*/ 8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85" y="87"/>
                  </a:moveTo>
                  <a:cubicBezTo>
                    <a:pt x="84" y="116"/>
                    <a:pt x="84" y="169"/>
                    <a:pt x="56" y="162"/>
                  </a:cubicBezTo>
                  <a:cubicBezTo>
                    <a:pt x="4" y="148"/>
                    <a:pt x="0" y="28"/>
                    <a:pt x="53" y="7"/>
                  </a:cubicBezTo>
                  <a:cubicBezTo>
                    <a:pt x="70" y="0"/>
                    <a:pt x="77" y="35"/>
                    <a:pt x="83" y="54"/>
                  </a:cubicBezTo>
                  <a:cubicBezTo>
                    <a:pt x="84" y="64"/>
                    <a:pt x="85" y="75"/>
                    <a:pt x="85" y="87"/>
                  </a:cubicBezTo>
                  <a:close/>
                </a:path>
              </a:pathLst>
            </a:custGeom>
            <a:solidFill>
              <a:srgbClr val="CF7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$ļîḑê"/>
            <p:cNvSpPr/>
            <p:nvPr/>
          </p:nvSpPr>
          <p:spPr bwMode="auto">
            <a:xfrm>
              <a:off x="7683501" y="3805238"/>
              <a:ext cx="138113" cy="542925"/>
            </a:xfrm>
            <a:custGeom>
              <a:avLst/>
              <a:gdLst>
                <a:gd name="T0" fmla="*/ 40 w 42"/>
                <a:gd name="T1" fmla="*/ 83 h 165"/>
                <a:gd name="T2" fmla="*/ 25 w 42"/>
                <a:gd name="T3" fmla="*/ 165 h 165"/>
                <a:gd name="T4" fmla="*/ 25 w 42"/>
                <a:gd name="T5" fmla="*/ 0 h 165"/>
                <a:gd name="T6" fmla="*/ 39 w 42"/>
                <a:gd name="T7" fmla="*/ 50 h 165"/>
                <a:gd name="T8" fmla="*/ 40 w 42"/>
                <a:gd name="T9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5">
                  <a:moveTo>
                    <a:pt x="40" y="83"/>
                  </a:moveTo>
                  <a:cubicBezTo>
                    <a:pt x="39" y="112"/>
                    <a:pt x="42" y="140"/>
                    <a:pt x="25" y="165"/>
                  </a:cubicBezTo>
                  <a:cubicBezTo>
                    <a:pt x="0" y="116"/>
                    <a:pt x="0" y="49"/>
                    <a:pt x="25" y="0"/>
                  </a:cubicBezTo>
                  <a:cubicBezTo>
                    <a:pt x="35" y="14"/>
                    <a:pt x="39" y="31"/>
                    <a:pt x="39" y="50"/>
                  </a:cubicBezTo>
                  <a:cubicBezTo>
                    <a:pt x="40" y="60"/>
                    <a:pt x="40" y="72"/>
                    <a:pt x="40" y="83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1îďé"/>
            <p:cNvSpPr/>
            <p:nvPr/>
          </p:nvSpPr>
          <p:spPr bwMode="auto">
            <a:xfrm>
              <a:off x="7481888" y="4286250"/>
              <a:ext cx="571500" cy="428625"/>
            </a:xfrm>
            <a:custGeom>
              <a:avLst/>
              <a:gdLst>
                <a:gd name="T0" fmla="*/ 0 w 173"/>
                <a:gd name="T1" fmla="*/ 0 h 130"/>
                <a:gd name="T2" fmla="*/ 35 w 173"/>
                <a:gd name="T3" fmla="*/ 118 h 130"/>
                <a:gd name="T4" fmla="*/ 80 w 173"/>
                <a:gd name="T5" fmla="*/ 129 h 130"/>
                <a:gd name="T6" fmla="*/ 133 w 173"/>
                <a:gd name="T7" fmla="*/ 122 h 130"/>
                <a:gd name="T8" fmla="*/ 173 w 173"/>
                <a:gd name="T9" fmla="*/ 4 h 130"/>
                <a:gd name="T10" fmla="*/ 0 w 173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30">
                  <a:moveTo>
                    <a:pt x="0" y="0"/>
                  </a:moveTo>
                  <a:cubicBezTo>
                    <a:pt x="35" y="118"/>
                    <a:pt x="35" y="118"/>
                    <a:pt x="35" y="118"/>
                  </a:cubicBezTo>
                  <a:cubicBezTo>
                    <a:pt x="35" y="118"/>
                    <a:pt x="49" y="128"/>
                    <a:pt x="80" y="129"/>
                  </a:cubicBezTo>
                  <a:cubicBezTo>
                    <a:pt x="111" y="130"/>
                    <a:pt x="133" y="122"/>
                    <a:pt x="133" y="122"/>
                  </a:cubicBezTo>
                  <a:cubicBezTo>
                    <a:pt x="173" y="4"/>
                    <a:pt x="173" y="4"/>
                    <a:pt x="173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1íďè"/>
            <p:cNvSpPr/>
            <p:nvPr/>
          </p:nvSpPr>
          <p:spPr bwMode="auto">
            <a:xfrm>
              <a:off x="7451726" y="4237038"/>
              <a:ext cx="623888" cy="157163"/>
            </a:xfrm>
            <a:custGeom>
              <a:avLst/>
              <a:gdLst>
                <a:gd name="T0" fmla="*/ 189 w 189"/>
                <a:gd name="T1" fmla="*/ 41 h 48"/>
                <a:gd name="T2" fmla="*/ 182 w 189"/>
                <a:gd name="T3" fmla="*/ 48 h 48"/>
                <a:gd name="T4" fmla="*/ 8 w 189"/>
                <a:gd name="T5" fmla="*/ 48 h 48"/>
                <a:gd name="T6" fmla="*/ 0 w 189"/>
                <a:gd name="T7" fmla="*/ 41 h 48"/>
                <a:gd name="T8" fmla="*/ 0 w 189"/>
                <a:gd name="T9" fmla="*/ 7 h 48"/>
                <a:gd name="T10" fmla="*/ 8 w 189"/>
                <a:gd name="T11" fmla="*/ 0 h 48"/>
                <a:gd name="T12" fmla="*/ 182 w 189"/>
                <a:gd name="T13" fmla="*/ 0 h 48"/>
                <a:gd name="T14" fmla="*/ 189 w 189"/>
                <a:gd name="T15" fmla="*/ 7 h 48"/>
                <a:gd name="T16" fmla="*/ 189 w 189"/>
                <a:gd name="T1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48">
                  <a:moveTo>
                    <a:pt x="189" y="41"/>
                  </a:moveTo>
                  <a:cubicBezTo>
                    <a:pt x="189" y="44"/>
                    <a:pt x="186" y="48"/>
                    <a:pt x="182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7"/>
                  </a:cubicBezTo>
                  <a:lnTo>
                    <a:pt x="189" y="41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ïḓè"/>
            <p:cNvSpPr/>
            <p:nvPr/>
          </p:nvSpPr>
          <p:spPr bwMode="auto">
            <a:xfrm>
              <a:off x="7053263" y="5046663"/>
              <a:ext cx="1425575" cy="228600"/>
            </a:xfrm>
            <a:custGeom>
              <a:avLst/>
              <a:gdLst>
                <a:gd name="T0" fmla="*/ 420 w 432"/>
                <a:gd name="T1" fmla="*/ 2 h 69"/>
                <a:gd name="T2" fmla="*/ 419 w 432"/>
                <a:gd name="T3" fmla="*/ 2 h 69"/>
                <a:gd name="T4" fmla="*/ 419 w 432"/>
                <a:gd name="T5" fmla="*/ 0 h 69"/>
                <a:gd name="T6" fmla="*/ 11 w 432"/>
                <a:gd name="T7" fmla="*/ 0 h 69"/>
                <a:gd name="T8" fmla="*/ 0 w 432"/>
                <a:gd name="T9" fmla="*/ 35 h 69"/>
                <a:gd name="T10" fmla="*/ 11 w 432"/>
                <a:gd name="T11" fmla="*/ 69 h 69"/>
                <a:gd name="T12" fmla="*/ 419 w 432"/>
                <a:gd name="T13" fmla="*/ 69 h 69"/>
                <a:gd name="T14" fmla="*/ 419 w 432"/>
                <a:gd name="T15" fmla="*/ 68 h 69"/>
                <a:gd name="T16" fmla="*/ 420 w 432"/>
                <a:gd name="T17" fmla="*/ 69 h 69"/>
                <a:gd name="T18" fmla="*/ 432 w 432"/>
                <a:gd name="T19" fmla="*/ 35 h 69"/>
                <a:gd name="T20" fmla="*/ 420 w 432"/>
                <a:gd name="T21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69">
                  <a:moveTo>
                    <a:pt x="420" y="2"/>
                  </a:moveTo>
                  <a:cubicBezTo>
                    <a:pt x="420" y="2"/>
                    <a:pt x="419" y="2"/>
                    <a:pt x="419" y="2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16"/>
                    <a:pt x="0" y="35"/>
                  </a:cubicBezTo>
                  <a:cubicBezTo>
                    <a:pt x="0" y="53"/>
                    <a:pt x="5" y="69"/>
                    <a:pt x="11" y="69"/>
                  </a:cubicBezTo>
                  <a:cubicBezTo>
                    <a:pt x="419" y="69"/>
                    <a:pt x="419" y="69"/>
                    <a:pt x="419" y="69"/>
                  </a:cubicBezTo>
                  <a:cubicBezTo>
                    <a:pt x="419" y="68"/>
                    <a:pt x="419" y="68"/>
                    <a:pt x="419" y="68"/>
                  </a:cubicBezTo>
                  <a:cubicBezTo>
                    <a:pt x="419" y="68"/>
                    <a:pt x="420" y="69"/>
                    <a:pt x="420" y="69"/>
                  </a:cubicBezTo>
                  <a:cubicBezTo>
                    <a:pt x="427" y="69"/>
                    <a:pt x="432" y="54"/>
                    <a:pt x="432" y="35"/>
                  </a:cubicBezTo>
                  <a:cubicBezTo>
                    <a:pt x="432" y="17"/>
                    <a:pt x="427" y="2"/>
                    <a:pt x="420" y="2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$ľîḋê"/>
            <p:cNvSpPr/>
            <p:nvPr/>
          </p:nvSpPr>
          <p:spPr bwMode="auto">
            <a:xfrm>
              <a:off x="8121651" y="5083175"/>
              <a:ext cx="284163" cy="174625"/>
            </a:xfrm>
            <a:custGeom>
              <a:avLst/>
              <a:gdLst>
                <a:gd name="T0" fmla="*/ 79 w 86"/>
                <a:gd name="T1" fmla="*/ 0 h 53"/>
                <a:gd name="T2" fmla="*/ 0 w 86"/>
                <a:gd name="T3" fmla="*/ 0 h 53"/>
                <a:gd name="T4" fmla="*/ 5 w 86"/>
                <a:gd name="T5" fmla="*/ 27 h 53"/>
                <a:gd name="T6" fmla="*/ 0 w 86"/>
                <a:gd name="T7" fmla="*/ 53 h 53"/>
                <a:gd name="T8" fmla="*/ 79 w 86"/>
                <a:gd name="T9" fmla="*/ 53 h 53"/>
                <a:gd name="T10" fmla="*/ 86 w 86"/>
                <a:gd name="T11" fmla="*/ 27 h 53"/>
                <a:gd name="T12" fmla="*/ 79 w 86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3">
                  <a:moveTo>
                    <a:pt x="7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5"/>
                    <a:pt x="5" y="16"/>
                    <a:pt x="5" y="27"/>
                  </a:cubicBezTo>
                  <a:cubicBezTo>
                    <a:pt x="5" y="38"/>
                    <a:pt x="4" y="47"/>
                    <a:pt x="0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3" y="53"/>
                    <a:pt x="86" y="41"/>
                    <a:pt x="86" y="27"/>
                  </a:cubicBezTo>
                  <a:cubicBezTo>
                    <a:pt x="86" y="12"/>
                    <a:pt x="83" y="0"/>
                    <a:pt x="79" y="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ṩḷiḋê"/>
            <p:cNvSpPr/>
            <p:nvPr/>
          </p:nvSpPr>
          <p:spPr bwMode="auto">
            <a:xfrm>
              <a:off x="7089776" y="5076825"/>
              <a:ext cx="68263" cy="174625"/>
            </a:xfrm>
            <a:custGeom>
              <a:avLst/>
              <a:gdLst>
                <a:gd name="T0" fmla="*/ 16 w 21"/>
                <a:gd name="T1" fmla="*/ 27 h 53"/>
                <a:gd name="T2" fmla="*/ 21 w 21"/>
                <a:gd name="T3" fmla="*/ 0 h 53"/>
                <a:gd name="T4" fmla="*/ 7 w 21"/>
                <a:gd name="T5" fmla="*/ 0 h 53"/>
                <a:gd name="T6" fmla="*/ 0 w 21"/>
                <a:gd name="T7" fmla="*/ 27 h 53"/>
                <a:gd name="T8" fmla="*/ 7 w 21"/>
                <a:gd name="T9" fmla="*/ 53 h 53"/>
                <a:gd name="T10" fmla="*/ 21 w 21"/>
                <a:gd name="T11" fmla="*/ 53 h 53"/>
                <a:gd name="T12" fmla="*/ 16 w 21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3">
                  <a:moveTo>
                    <a:pt x="16" y="27"/>
                  </a:moveTo>
                  <a:cubicBezTo>
                    <a:pt x="16" y="16"/>
                    <a:pt x="18" y="7"/>
                    <a:pt x="2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0" y="27"/>
                  </a:cubicBezTo>
                  <a:cubicBezTo>
                    <a:pt x="0" y="41"/>
                    <a:pt x="3" y="53"/>
                    <a:pt x="7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46"/>
                    <a:pt x="16" y="38"/>
                    <a:pt x="16" y="27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ḷîḑé"/>
            <p:cNvSpPr/>
            <p:nvPr/>
          </p:nvSpPr>
          <p:spPr bwMode="auto">
            <a:xfrm>
              <a:off x="7215188" y="4852988"/>
              <a:ext cx="1131888" cy="200025"/>
            </a:xfrm>
            <a:custGeom>
              <a:avLst/>
              <a:gdLst>
                <a:gd name="T0" fmla="*/ 334 w 343"/>
                <a:gd name="T1" fmla="*/ 0 h 61"/>
                <a:gd name="T2" fmla="*/ 332 w 343"/>
                <a:gd name="T3" fmla="*/ 0 h 61"/>
                <a:gd name="T4" fmla="*/ 9 w 343"/>
                <a:gd name="T5" fmla="*/ 0 h 61"/>
                <a:gd name="T6" fmla="*/ 0 w 343"/>
                <a:gd name="T7" fmla="*/ 30 h 61"/>
                <a:gd name="T8" fmla="*/ 9 w 343"/>
                <a:gd name="T9" fmla="*/ 59 h 61"/>
                <a:gd name="T10" fmla="*/ 333 w 343"/>
                <a:gd name="T11" fmla="*/ 59 h 61"/>
                <a:gd name="T12" fmla="*/ 333 w 343"/>
                <a:gd name="T13" fmla="*/ 61 h 61"/>
                <a:gd name="T14" fmla="*/ 334 w 343"/>
                <a:gd name="T15" fmla="*/ 61 h 61"/>
                <a:gd name="T16" fmla="*/ 343 w 343"/>
                <a:gd name="T17" fmla="*/ 30 h 61"/>
                <a:gd name="T18" fmla="*/ 334 w 343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61">
                  <a:moveTo>
                    <a:pt x="334" y="0"/>
                  </a:moveTo>
                  <a:cubicBezTo>
                    <a:pt x="333" y="0"/>
                    <a:pt x="332" y="0"/>
                    <a:pt x="33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13"/>
                    <a:pt x="0" y="30"/>
                  </a:cubicBezTo>
                  <a:cubicBezTo>
                    <a:pt x="0" y="47"/>
                    <a:pt x="4" y="59"/>
                    <a:pt x="9" y="59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4" y="61"/>
                    <a:pt x="334" y="61"/>
                  </a:cubicBezTo>
                  <a:cubicBezTo>
                    <a:pt x="339" y="61"/>
                    <a:pt x="343" y="47"/>
                    <a:pt x="343" y="30"/>
                  </a:cubicBezTo>
                  <a:cubicBezTo>
                    <a:pt x="343" y="13"/>
                    <a:pt x="339" y="0"/>
                    <a:pt x="334" y="0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$ļïḋe"/>
            <p:cNvSpPr/>
            <p:nvPr/>
          </p:nvSpPr>
          <p:spPr bwMode="auto">
            <a:xfrm>
              <a:off x="7215188" y="4852988"/>
              <a:ext cx="1131888" cy="95250"/>
            </a:xfrm>
            <a:custGeom>
              <a:avLst/>
              <a:gdLst>
                <a:gd name="T0" fmla="*/ 334 w 343"/>
                <a:gd name="T1" fmla="*/ 0 h 29"/>
                <a:gd name="T2" fmla="*/ 332 w 343"/>
                <a:gd name="T3" fmla="*/ 0 h 29"/>
                <a:gd name="T4" fmla="*/ 9 w 343"/>
                <a:gd name="T5" fmla="*/ 0 h 29"/>
                <a:gd name="T6" fmla="*/ 0 w 343"/>
                <a:gd name="T7" fmla="*/ 29 h 29"/>
                <a:gd name="T8" fmla="*/ 343 w 343"/>
                <a:gd name="T9" fmla="*/ 29 h 29"/>
                <a:gd name="T10" fmla="*/ 334 w 34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29">
                  <a:moveTo>
                    <a:pt x="334" y="0"/>
                  </a:moveTo>
                  <a:cubicBezTo>
                    <a:pt x="333" y="0"/>
                    <a:pt x="332" y="0"/>
                    <a:pt x="33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13"/>
                    <a:pt x="0" y="2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43" y="13"/>
                    <a:pt x="339" y="0"/>
                    <a:pt x="334" y="0"/>
                  </a:cubicBezTo>
                  <a:close/>
                </a:path>
              </a:pathLst>
            </a:custGeom>
            <a:solidFill>
              <a:srgbClr val="D7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śľiḋé"/>
            <p:cNvSpPr/>
            <p:nvPr/>
          </p:nvSpPr>
          <p:spPr bwMode="auto">
            <a:xfrm>
              <a:off x="7250113" y="4868863"/>
              <a:ext cx="47625" cy="171450"/>
            </a:xfrm>
            <a:custGeom>
              <a:avLst/>
              <a:gdLst>
                <a:gd name="T0" fmla="*/ 8 w 14"/>
                <a:gd name="T1" fmla="*/ 26 h 52"/>
                <a:gd name="T2" fmla="*/ 13 w 14"/>
                <a:gd name="T3" fmla="*/ 0 h 52"/>
                <a:gd name="T4" fmla="*/ 7 w 14"/>
                <a:gd name="T5" fmla="*/ 0 h 52"/>
                <a:gd name="T6" fmla="*/ 0 w 14"/>
                <a:gd name="T7" fmla="*/ 26 h 52"/>
                <a:gd name="T8" fmla="*/ 7 w 14"/>
                <a:gd name="T9" fmla="*/ 52 h 52"/>
                <a:gd name="T10" fmla="*/ 14 w 14"/>
                <a:gd name="T11" fmla="*/ 52 h 52"/>
                <a:gd name="T12" fmla="*/ 8 w 14"/>
                <a:gd name="T1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2">
                  <a:moveTo>
                    <a:pt x="8" y="26"/>
                  </a:moveTo>
                  <a:cubicBezTo>
                    <a:pt x="8" y="14"/>
                    <a:pt x="10" y="6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12"/>
                    <a:pt x="0" y="26"/>
                  </a:cubicBezTo>
                  <a:cubicBezTo>
                    <a:pt x="0" y="40"/>
                    <a:pt x="3" y="52"/>
                    <a:pt x="7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0" y="48"/>
                    <a:pt x="8" y="37"/>
                    <a:pt x="8" y="26"/>
                  </a:cubicBezTo>
                  <a:close/>
                </a:path>
              </a:pathLst>
            </a:custGeom>
            <a:solidFill>
              <a:srgbClr val="C95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śľiḍè"/>
            <p:cNvSpPr/>
            <p:nvPr/>
          </p:nvSpPr>
          <p:spPr bwMode="auto">
            <a:xfrm>
              <a:off x="7739063" y="4911725"/>
              <a:ext cx="538163" cy="42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líďè"/>
            <p:cNvSpPr/>
            <p:nvPr/>
          </p:nvSpPr>
          <p:spPr bwMode="auto">
            <a:xfrm>
              <a:off x="7316788" y="4654550"/>
              <a:ext cx="847725" cy="198438"/>
            </a:xfrm>
            <a:custGeom>
              <a:avLst/>
              <a:gdLst>
                <a:gd name="T0" fmla="*/ 250 w 257"/>
                <a:gd name="T1" fmla="*/ 0 h 60"/>
                <a:gd name="T2" fmla="*/ 249 w 257"/>
                <a:gd name="T3" fmla="*/ 0 h 60"/>
                <a:gd name="T4" fmla="*/ 249 w 257"/>
                <a:gd name="T5" fmla="*/ 1 h 60"/>
                <a:gd name="T6" fmla="*/ 8 w 257"/>
                <a:gd name="T7" fmla="*/ 1 h 60"/>
                <a:gd name="T8" fmla="*/ 8 w 257"/>
                <a:gd name="T9" fmla="*/ 0 h 60"/>
                <a:gd name="T10" fmla="*/ 0 w 257"/>
                <a:gd name="T11" fmla="*/ 30 h 60"/>
                <a:gd name="T12" fmla="*/ 8 w 257"/>
                <a:gd name="T13" fmla="*/ 59 h 60"/>
                <a:gd name="T14" fmla="*/ 8 w 257"/>
                <a:gd name="T15" fmla="*/ 60 h 60"/>
                <a:gd name="T16" fmla="*/ 249 w 257"/>
                <a:gd name="T17" fmla="*/ 60 h 60"/>
                <a:gd name="T18" fmla="*/ 249 w 257"/>
                <a:gd name="T19" fmla="*/ 59 h 60"/>
                <a:gd name="T20" fmla="*/ 250 w 257"/>
                <a:gd name="T21" fmla="*/ 59 h 60"/>
                <a:gd name="T22" fmla="*/ 257 w 257"/>
                <a:gd name="T23" fmla="*/ 30 h 60"/>
                <a:gd name="T24" fmla="*/ 250 w 257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" h="60">
                  <a:moveTo>
                    <a:pt x="250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13"/>
                    <a:pt x="0" y="30"/>
                  </a:cubicBezTo>
                  <a:cubicBezTo>
                    <a:pt x="0" y="46"/>
                    <a:pt x="1" y="59"/>
                    <a:pt x="8" y="59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50" y="59"/>
                  </a:cubicBezTo>
                  <a:cubicBezTo>
                    <a:pt x="254" y="59"/>
                    <a:pt x="257" y="46"/>
                    <a:pt x="257" y="30"/>
                  </a:cubicBezTo>
                  <a:cubicBezTo>
                    <a:pt x="257" y="13"/>
                    <a:pt x="254" y="0"/>
                    <a:pt x="250" y="0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ṩḷíḋé"/>
            <p:cNvSpPr/>
            <p:nvPr/>
          </p:nvSpPr>
          <p:spPr bwMode="auto">
            <a:xfrm>
              <a:off x="5789613" y="5046663"/>
              <a:ext cx="706438" cy="271463"/>
            </a:xfrm>
            <a:custGeom>
              <a:avLst/>
              <a:gdLst>
                <a:gd name="T0" fmla="*/ 170 w 214"/>
                <a:gd name="T1" fmla="*/ 48 h 82"/>
                <a:gd name="T2" fmla="*/ 155 w 214"/>
                <a:gd name="T3" fmla="*/ 0 h 82"/>
                <a:gd name="T4" fmla="*/ 116 w 214"/>
                <a:gd name="T5" fmla="*/ 0 h 82"/>
                <a:gd name="T6" fmla="*/ 98 w 214"/>
                <a:gd name="T7" fmla="*/ 0 h 82"/>
                <a:gd name="T8" fmla="*/ 60 w 214"/>
                <a:gd name="T9" fmla="*/ 0 h 82"/>
                <a:gd name="T10" fmla="*/ 44 w 214"/>
                <a:gd name="T11" fmla="*/ 48 h 82"/>
                <a:gd name="T12" fmla="*/ 0 w 214"/>
                <a:gd name="T13" fmla="*/ 82 h 82"/>
                <a:gd name="T14" fmla="*/ 98 w 214"/>
                <a:gd name="T15" fmla="*/ 82 h 82"/>
                <a:gd name="T16" fmla="*/ 116 w 214"/>
                <a:gd name="T17" fmla="*/ 82 h 82"/>
                <a:gd name="T18" fmla="*/ 214 w 214"/>
                <a:gd name="T19" fmla="*/ 82 h 82"/>
                <a:gd name="T20" fmla="*/ 170 w 214"/>
                <a:gd name="T21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82">
                  <a:moveTo>
                    <a:pt x="170" y="48"/>
                  </a:moveTo>
                  <a:cubicBezTo>
                    <a:pt x="156" y="28"/>
                    <a:pt x="155" y="0"/>
                    <a:pt x="15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8" y="28"/>
                    <a:pt x="44" y="48"/>
                  </a:cubicBezTo>
                  <a:cubicBezTo>
                    <a:pt x="30" y="69"/>
                    <a:pt x="0" y="82"/>
                    <a:pt x="0" y="82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214" y="82"/>
                    <a:pt x="214" y="82"/>
                    <a:pt x="214" y="82"/>
                  </a:cubicBezTo>
                  <a:cubicBezTo>
                    <a:pt x="214" y="82"/>
                    <a:pt x="184" y="69"/>
                    <a:pt x="170" y="48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ḷíďé"/>
            <p:cNvSpPr/>
            <p:nvPr/>
          </p:nvSpPr>
          <p:spPr bwMode="auto">
            <a:xfrm>
              <a:off x="4587876" y="2987675"/>
              <a:ext cx="3101975" cy="2112963"/>
            </a:xfrm>
            <a:custGeom>
              <a:avLst/>
              <a:gdLst>
                <a:gd name="T0" fmla="*/ 940 w 940"/>
                <a:gd name="T1" fmla="*/ 610 h 641"/>
                <a:gd name="T2" fmla="*/ 909 w 940"/>
                <a:gd name="T3" fmla="*/ 641 h 641"/>
                <a:gd name="T4" fmla="*/ 31 w 940"/>
                <a:gd name="T5" fmla="*/ 641 h 641"/>
                <a:gd name="T6" fmla="*/ 0 w 940"/>
                <a:gd name="T7" fmla="*/ 610 h 641"/>
                <a:gd name="T8" fmla="*/ 0 w 940"/>
                <a:gd name="T9" fmla="*/ 31 h 641"/>
                <a:gd name="T10" fmla="*/ 31 w 940"/>
                <a:gd name="T11" fmla="*/ 0 h 641"/>
                <a:gd name="T12" fmla="*/ 909 w 940"/>
                <a:gd name="T13" fmla="*/ 0 h 641"/>
                <a:gd name="T14" fmla="*/ 940 w 940"/>
                <a:gd name="T15" fmla="*/ 31 h 641"/>
                <a:gd name="T16" fmla="*/ 940 w 940"/>
                <a:gd name="T17" fmla="*/ 61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0" h="641">
                  <a:moveTo>
                    <a:pt x="940" y="610"/>
                  </a:moveTo>
                  <a:cubicBezTo>
                    <a:pt x="940" y="627"/>
                    <a:pt x="926" y="641"/>
                    <a:pt x="909" y="641"/>
                  </a:cubicBezTo>
                  <a:cubicBezTo>
                    <a:pt x="31" y="641"/>
                    <a:pt x="31" y="641"/>
                    <a:pt x="31" y="641"/>
                  </a:cubicBezTo>
                  <a:cubicBezTo>
                    <a:pt x="14" y="641"/>
                    <a:pt x="0" y="627"/>
                    <a:pt x="0" y="6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909" y="0"/>
                    <a:pt x="909" y="0"/>
                    <a:pt x="909" y="0"/>
                  </a:cubicBezTo>
                  <a:cubicBezTo>
                    <a:pt x="926" y="0"/>
                    <a:pt x="940" y="14"/>
                    <a:pt x="940" y="31"/>
                  </a:cubicBezTo>
                  <a:lnTo>
                    <a:pt x="940" y="610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ḻidê"/>
            <p:cNvSpPr/>
            <p:nvPr/>
          </p:nvSpPr>
          <p:spPr bwMode="auto">
            <a:xfrm>
              <a:off x="4587876" y="4806950"/>
              <a:ext cx="3101975" cy="293688"/>
            </a:xfrm>
            <a:custGeom>
              <a:avLst/>
              <a:gdLst>
                <a:gd name="T0" fmla="*/ 0 w 940"/>
                <a:gd name="T1" fmla="*/ 0 h 89"/>
                <a:gd name="T2" fmla="*/ 0 w 940"/>
                <a:gd name="T3" fmla="*/ 58 h 89"/>
                <a:gd name="T4" fmla="*/ 31 w 940"/>
                <a:gd name="T5" fmla="*/ 89 h 89"/>
                <a:gd name="T6" fmla="*/ 909 w 940"/>
                <a:gd name="T7" fmla="*/ 89 h 89"/>
                <a:gd name="T8" fmla="*/ 940 w 940"/>
                <a:gd name="T9" fmla="*/ 58 h 89"/>
                <a:gd name="T10" fmla="*/ 940 w 940"/>
                <a:gd name="T11" fmla="*/ 0 h 89"/>
                <a:gd name="T12" fmla="*/ 0 w 940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0" h="89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75"/>
                    <a:pt x="14" y="89"/>
                    <a:pt x="31" y="89"/>
                  </a:cubicBezTo>
                  <a:cubicBezTo>
                    <a:pt x="909" y="89"/>
                    <a:pt x="909" y="89"/>
                    <a:pt x="909" y="89"/>
                  </a:cubicBezTo>
                  <a:cubicBezTo>
                    <a:pt x="926" y="89"/>
                    <a:pt x="940" y="75"/>
                    <a:pt x="940" y="58"/>
                  </a:cubicBezTo>
                  <a:cubicBezTo>
                    <a:pt x="940" y="0"/>
                    <a:pt x="940" y="0"/>
                    <a:pt x="9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ṧliḑê"/>
            <p:cNvSpPr/>
            <p:nvPr/>
          </p:nvSpPr>
          <p:spPr bwMode="auto">
            <a:xfrm>
              <a:off x="4138613" y="2374900"/>
              <a:ext cx="33338" cy="31750"/>
            </a:xfrm>
            <a:custGeom>
              <a:avLst/>
              <a:gdLst>
                <a:gd name="T0" fmla="*/ 8 w 10"/>
                <a:gd name="T1" fmla="*/ 4 h 10"/>
                <a:gd name="T2" fmla="*/ 8 w 10"/>
                <a:gd name="T3" fmla="*/ 4 h 10"/>
                <a:gd name="T4" fmla="*/ 2 w 10"/>
                <a:gd name="T5" fmla="*/ 3 h 10"/>
                <a:gd name="T6" fmla="*/ 5 w 10"/>
                <a:gd name="T7" fmla="*/ 8 h 10"/>
                <a:gd name="T8" fmla="*/ 5 w 10"/>
                <a:gd name="T9" fmla="*/ 8 h 10"/>
                <a:gd name="T10" fmla="*/ 8 w 10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4"/>
                  </a:moveTo>
                  <a:cubicBezTo>
                    <a:pt x="8" y="4"/>
                    <a:pt x="7" y="4"/>
                    <a:pt x="8" y="4"/>
                  </a:cubicBezTo>
                  <a:cubicBezTo>
                    <a:pt x="7" y="1"/>
                    <a:pt x="3" y="0"/>
                    <a:pt x="2" y="3"/>
                  </a:cubicBezTo>
                  <a:cubicBezTo>
                    <a:pt x="0" y="5"/>
                    <a:pt x="2" y="8"/>
                    <a:pt x="5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7" y="10"/>
                    <a:pt x="10" y="6"/>
                    <a:pt x="8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šḻíḋê"/>
            <p:cNvSpPr/>
            <p:nvPr/>
          </p:nvSpPr>
          <p:spPr bwMode="auto">
            <a:xfrm>
              <a:off x="4067176" y="2624138"/>
              <a:ext cx="28575" cy="33338"/>
            </a:xfrm>
            <a:custGeom>
              <a:avLst/>
              <a:gdLst>
                <a:gd name="T0" fmla="*/ 6 w 9"/>
                <a:gd name="T1" fmla="*/ 8 h 10"/>
                <a:gd name="T2" fmla="*/ 9 w 9"/>
                <a:gd name="T3" fmla="*/ 3 h 10"/>
                <a:gd name="T4" fmla="*/ 6 w 9"/>
                <a:gd name="T5" fmla="*/ 1 h 10"/>
                <a:gd name="T6" fmla="*/ 2 w 9"/>
                <a:gd name="T7" fmla="*/ 4 h 10"/>
                <a:gd name="T8" fmla="*/ 6 w 9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6" y="8"/>
                  </a:moveTo>
                  <a:cubicBezTo>
                    <a:pt x="7" y="6"/>
                    <a:pt x="9" y="5"/>
                    <a:pt x="9" y="3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4" y="1"/>
                    <a:pt x="3" y="3"/>
                    <a:pt x="2" y="4"/>
                  </a:cubicBezTo>
                  <a:cubicBezTo>
                    <a:pt x="0" y="7"/>
                    <a:pt x="4" y="10"/>
                    <a:pt x="6" y="8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lidê"/>
            <p:cNvSpPr/>
            <p:nvPr/>
          </p:nvSpPr>
          <p:spPr bwMode="auto">
            <a:xfrm>
              <a:off x="4229101" y="2595563"/>
              <a:ext cx="28575" cy="28575"/>
            </a:xfrm>
            <a:custGeom>
              <a:avLst/>
              <a:gdLst>
                <a:gd name="T0" fmla="*/ 3 w 9"/>
                <a:gd name="T1" fmla="*/ 7 h 9"/>
                <a:gd name="T2" fmla="*/ 6 w 9"/>
                <a:gd name="T3" fmla="*/ 2 h 9"/>
                <a:gd name="T4" fmla="*/ 3 w 9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3" y="7"/>
                  </a:moveTo>
                  <a:cubicBezTo>
                    <a:pt x="6" y="9"/>
                    <a:pt x="9" y="4"/>
                    <a:pt x="6" y="2"/>
                  </a:cubicBezTo>
                  <a:cubicBezTo>
                    <a:pt x="3" y="0"/>
                    <a:pt x="0" y="5"/>
                    <a:pt x="3" y="7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$1ïḋe"/>
            <p:cNvSpPr/>
            <p:nvPr/>
          </p:nvSpPr>
          <p:spPr bwMode="auto">
            <a:xfrm>
              <a:off x="7577138" y="1943100"/>
              <a:ext cx="33338" cy="22225"/>
            </a:xfrm>
            <a:custGeom>
              <a:avLst/>
              <a:gdLst>
                <a:gd name="T0" fmla="*/ 4 w 10"/>
                <a:gd name="T1" fmla="*/ 7 h 7"/>
                <a:gd name="T2" fmla="*/ 7 w 10"/>
                <a:gd name="T3" fmla="*/ 7 h 7"/>
                <a:gd name="T4" fmla="*/ 10 w 10"/>
                <a:gd name="T5" fmla="*/ 4 h 7"/>
                <a:gd name="T6" fmla="*/ 10 w 10"/>
                <a:gd name="T7" fmla="*/ 3 h 7"/>
                <a:gd name="T8" fmla="*/ 7 w 10"/>
                <a:gd name="T9" fmla="*/ 0 h 7"/>
                <a:gd name="T10" fmla="*/ 4 w 10"/>
                <a:gd name="T11" fmla="*/ 1 h 7"/>
                <a:gd name="T12" fmla="*/ 4 w 1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4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8" y="7"/>
                    <a:pt x="10" y="6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ubicBezTo>
                    <a:pt x="0" y="1"/>
                    <a:pt x="0" y="6"/>
                    <a:pt x="4" y="7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$ľïḍê"/>
            <p:cNvSpPr/>
            <p:nvPr/>
          </p:nvSpPr>
          <p:spPr bwMode="auto">
            <a:xfrm>
              <a:off x="7666038" y="2163763"/>
              <a:ext cx="17463" cy="12700"/>
            </a:xfrm>
            <a:custGeom>
              <a:avLst/>
              <a:gdLst>
                <a:gd name="T0" fmla="*/ 2 w 5"/>
                <a:gd name="T1" fmla="*/ 4 h 4"/>
                <a:gd name="T2" fmla="*/ 2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5" y="4"/>
                    <a:pt x="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ļíďe"/>
            <p:cNvSpPr/>
            <p:nvPr/>
          </p:nvSpPr>
          <p:spPr bwMode="auto">
            <a:xfrm>
              <a:off x="7543801" y="2065338"/>
              <a:ext cx="23813" cy="15875"/>
            </a:xfrm>
            <a:custGeom>
              <a:avLst/>
              <a:gdLst>
                <a:gd name="T0" fmla="*/ 4 w 7"/>
                <a:gd name="T1" fmla="*/ 5 h 5"/>
                <a:gd name="T2" fmla="*/ 4 w 7"/>
                <a:gd name="T3" fmla="*/ 0 h 5"/>
                <a:gd name="T4" fmla="*/ 4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7" y="5"/>
                    <a:pt x="7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ŝḷïdè"/>
            <p:cNvSpPr/>
            <p:nvPr/>
          </p:nvSpPr>
          <p:spPr bwMode="auto">
            <a:xfrm>
              <a:off x="4973638" y="3330575"/>
              <a:ext cx="33338" cy="31750"/>
            </a:xfrm>
            <a:custGeom>
              <a:avLst/>
              <a:gdLst>
                <a:gd name="T0" fmla="*/ 5 w 10"/>
                <a:gd name="T1" fmla="*/ 1 h 10"/>
                <a:gd name="T2" fmla="*/ 2 w 10"/>
                <a:gd name="T3" fmla="*/ 0 h 10"/>
                <a:gd name="T4" fmla="*/ 0 w 10"/>
                <a:gd name="T5" fmla="*/ 2 h 10"/>
                <a:gd name="T6" fmla="*/ 1 w 10"/>
                <a:gd name="T7" fmla="*/ 6 h 10"/>
                <a:gd name="T8" fmla="*/ 5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4" y="10"/>
                    <a:pt x="10" y="4"/>
                    <a:pt x="5" y="1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1ïďè"/>
            <p:cNvSpPr/>
            <p:nvPr/>
          </p:nvSpPr>
          <p:spPr bwMode="auto">
            <a:xfrm>
              <a:off x="4881563" y="3230563"/>
              <a:ext cx="33338" cy="26988"/>
            </a:xfrm>
            <a:custGeom>
              <a:avLst/>
              <a:gdLst>
                <a:gd name="T0" fmla="*/ 4 w 10"/>
                <a:gd name="T1" fmla="*/ 8 h 8"/>
                <a:gd name="T2" fmla="*/ 5 w 10"/>
                <a:gd name="T3" fmla="*/ 8 h 8"/>
                <a:gd name="T4" fmla="*/ 5 w 10"/>
                <a:gd name="T5" fmla="*/ 1 h 8"/>
                <a:gd name="T6" fmla="*/ 4 w 10"/>
                <a:gd name="T7" fmla="*/ 1 h 8"/>
                <a:gd name="T8" fmla="*/ 4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4" y="8"/>
                  </a:moveTo>
                  <a:cubicBezTo>
                    <a:pt x="4" y="8"/>
                    <a:pt x="5" y="8"/>
                    <a:pt x="5" y="8"/>
                  </a:cubicBezTo>
                  <a:cubicBezTo>
                    <a:pt x="10" y="7"/>
                    <a:pt x="10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0" y="0"/>
                    <a:pt x="0" y="8"/>
                    <a:pt x="4" y="8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ŝľiḓê"/>
            <p:cNvSpPr/>
            <p:nvPr/>
          </p:nvSpPr>
          <p:spPr bwMode="auto">
            <a:xfrm>
              <a:off x="5067301" y="2822575"/>
              <a:ext cx="22225" cy="19050"/>
            </a:xfrm>
            <a:custGeom>
              <a:avLst/>
              <a:gdLst>
                <a:gd name="T0" fmla="*/ 4 w 7"/>
                <a:gd name="T1" fmla="*/ 6 h 6"/>
                <a:gd name="T2" fmla="*/ 4 w 7"/>
                <a:gd name="T3" fmla="*/ 0 h 6"/>
                <a:gd name="T4" fmla="*/ 4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7" y="6"/>
                    <a:pt x="7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ṣľiḍè"/>
            <p:cNvSpPr/>
            <p:nvPr/>
          </p:nvSpPr>
          <p:spPr bwMode="auto">
            <a:xfrm>
              <a:off x="5092701" y="2901950"/>
              <a:ext cx="23813" cy="19050"/>
            </a:xfrm>
            <a:custGeom>
              <a:avLst/>
              <a:gdLst>
                <a:gd name="T0" fmla="*/ 4 w 7"/>
                <a:gd name="T1" fmla="*/ 6 h 6"/>
                <a:gd name="T2" fmla="*/ 4 w 7"/>
                <a:gd name="T3" fmla="*/ 0 h 6"/>
                <a:gd name="T4" fmla="*/ 4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cubicBezTo>
                    <a:pt x="7" y="6"/>
                    <a:pt x="7" y="0"/>
                    <a:pt x="4" y="0"/>
                  </a:cubicBezTo>
                  <a:cubicBezTo>
                    <a:pt x="0" y="0"/>
                    <a:pt x="0" y="6"/>
                    <a:pt x="4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ľiďê"/>
            <p:cNvSpPr/>
            <p:nvPr/>
          </p:nvSpPr>
          <p:spPr bwMode="auto">
            <a:xfrm>
              <a:off x="7748588" y="3643313"/>
              <a:ext cx="23813" cy="19050"/>
            </a:xfrm>
            <a:custGeom>
              <a:avLst/>
              <a:gdLst>
                <a:gd name="T0" fmla="*/ 3 w 7"/>
                <a:gd name="T1" fmla="*/ 6 h 6"/>
                <a:gd name="T2" fmla="*/ 3 w 7"/>
                <a:gd name="T3" fmla="*/ 0 h 6"/>
                <a:gd name="T4" fmla="*/ 3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7" y="6"/>
                    <a:pt x="7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Sḷïďè"/>
            <p:cNvSpPr/>
            <p:nvPr/>
          </p:nvSpPr>
          <p:spPr bwMode="auto">
            <a:xfrm>
              <a:off x="7858126" y="3643313"/>
              <a:ext cx="26988" cy="19050"/>
            </a:xfrm>
            <a:custGeom>
              <a:avLst/>
              <a:gdLst>
                <a:gd name="T0" fmla="*/ 4 w 8"/>
                <a:gd name="T1" fmla="*/ 0 h 6"/>
                <a:gd name="T2" fmla="*/ 0 w 8"/>
                <a:gd name="T3" fmla="*/ 2 h 6"/>
                <a:gd name="T4" fmla="*/ 0 w 8"/>
                <a:gd name="T5" fmla="*/ 4 h 6"/>
                <a:gd name="T6" fmla="*/ 4 w 8"/>
                <a:gd name="T7" fmla="*/ 6 h 6"/>
                <a:gd name="T8" fmla="*/ 4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ṣ1îḋê"/>
            <p:cNvSpPr/>
            <p:nvPr/>
          </p:nvSpPr>
          <p:spPr bwMode="auto">
            <a:xfrm>
              <a:off x="7788276" y="3554413"/>
              <a:ext cx="33338" cy="36513"/>
            </a:xfrm>
            <a:custGeom>
              <a:avLst/>
              <a:gdLst>
                <a:gd name="T0" fmla="*/ 7 w 10"/>
                <a:gd name="T1" fmla="*/ 4 h 11"/>
                <a:gd name="T2" fmla="*/ 5 w 10"/>
                <a:gd name="T3" fmla="*/ 2 h 11"/>
                <a:gd name="T4" fmla="*/ 1 w 10"/>
                <a:gd name="T5" fmla="*/ 6 h 11"/>
                <a:gd name="T6" fmla="*/ 3 w 10"/>
                <a:gd name="T7" fmla="*/ 8 h 11"/>
                <a:gd name="T8" fmla="*/ 7 w 10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7" y="4"/>
                  </a:moveTo>
                  <a:cubicBezTo>
                    <a:pt x="7" y="3"/>
                    <a:pt x="6" y="3"/>
                    <a:pt x="5" y="2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11"/>
                    <a:pt x="10" y="7"/>
                    <a:pt x="7" y="4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ṧlïḓé"/>
            <p:cNvSpPr/>
            <p:nvPr/>
          </p:nvSpPr>
          <p:spPr bwMode="auto">
            <a:xfrm>
              <a:off x="7854951" y="3490913"/>
              <a:ext cx="22225" cy="20638"/>
            </a:xfrm>
            <a:custGeom>
              <a:avLst/>
              <a:gdLst>
                <a:gd name="T0" fmla="*/ 3 w 7"/>
                <a:gd name="T1" fmla="*/ 6 h 6"/>
                <a:gd name="T2" fmla="*/ 3 w 7"/>
                <a:gd name="T3" fmla="*/ 0 h 6"/>
                <a:gd name="T4" fmla="*/ 3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7" y="6"/>
                    <a:pt x="7" y="0"/>
                    <a:pt x="3" y="0"/>
                  </a:cubicBezTo>
                  <a:cubicBezTo>
                    <a:pt x="0" y="0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A7B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ļîḑe"/>
            <p:cNvSpPr/>
            <p:nvPr/>
          </p:nvSpPr>
          <p:spPr bwMode="auto">
            <a:xfrm>
              <a:off x="8313738" y="4737100"/>
              <a:ext cx="55563" cy="42863"/>
            </a:xfrm>
            <a:custGeom>
              <a:avLst/>
              <a:gdLst>
                <a:gd name="T0" fmla="*/ 8 w 17"/>
                <a:gd name="T1" fmla="*/ 13 h 13"/>
                <a:gd name="T2" fmla="*/ 8 w 17"/>
                <a:gd name="T3" fmla="*/ 0 h 13"/>
                <a:gd name="T4" fmla="*/ 8 w 17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3">
                  <a:moveTo>
                    <a:pt x="8" y="13"/>
                  </a:moveTo>
                  <a:cubicBezTo>
                    <a:pt x="17" y="13"/>
                    <a:pt x="17" y="0"/>
                    <a:pt x="8" y="0"/>
                  </a:cubicBezTo>
                  <a:cubicBezTo>
                    <a:pt x="0" y="0"/>
                    <a:pt x="0" y="13"/>
                    <a:pt x="8" y="13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şlíḋê"/>
            <p:cNvSpPr/>
            <p:nvPr/>
          </p:nvSpPr>
          <p:spPr bwMode="auto">
            <a:xfrm>
              <a:off x="8356601" y="4522788"/>
              <a:ext cx="36513" cy="42863"/>
            </a:xfrm>
            <a:custGeom>
              <a:avLst/>
              <a:gdLst>
                <a:gd name="T0" fmla="*/ 0 w 11"/>
                <a:gd name="T1" fmla="*/ 5 h 13"/>
                <a:gd name="T2" fmla="*/ 0 w 11"/>
                <a:gd name="T3" fmla="*/ 6 h 13"/>
                <a:gd name="T4" fmla="*/ 5 w 11"/>
                <a:gd name="T5" fmla="*/ 13 h 13"/>
                <a:gd name="T6" fmla="*/ 10 w 11"/>
                <a:gd name="T7" fmla="*/ 6 h 13"/>
                <a:gd name="T8" fmla="*/ 10 w 11"/>
                <a:gd name="T9" fmla="*/ 5 h 13"/>
                <a:gd name="T10" fmla="*/ 0 w 11"/>
                <a:gd name="T1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2" y="13"/>
                    <a:pt x="5" y="13"/>
                  </a:cubicBezTo>
                  <a:cubicBezTo>
                    <a:pt x="9" y="13"/>
                    <a:pt x="11" y="9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9" y="0"/>
                    <a:pt x="1" y="0"/>
                    <a:pt x="0" y="5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ṩľiďê"/>
            <p:cNvSpPr/>
            <p:nvPr/>
          </p:nvSpPr>
          <p:spPr bwMode="auto">
            <a:xfrm>
              <a:off x="8445501" y="4727575"/>
              <a:ext cx="52388" cy="39688"/>
            </a:xfrm>
            <a:custGeom>
              <a:avLst/>
              <a:gdLst>
                <a:gd name="T0" fmla="*/ 8 w 16"/>
                <a:gd name="T1" fmla="*/ 12 h 12"/>
                <a:gd name="T2" fmla="*/ 8 w 16"/>
                <a:gd name="T3" fmla="*/ 0 h 12"/>
                <a:gd name="T4" fmla="*/ 8 w 1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8" y="12"/>
                  </a:moveTo>
                  <a:cubicBezTo>
                    <a:pt x="16" y="12"/>
                    <a:pt x="16" y="0"/>
                    <a:pt x="8" y="0"/>
                  </a:cubicBezTo>
                  <a:cubicBezTo>
                    <a:pt x="0" y="0"/>
                    <a:pt x="0" y="12"/>
                    <a:pt x="8" y="12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śḻide"/>
            <p:cNvSpPr/>
            <p:nvPr/>
          </p:nvSpPr>
          <p:spPr bwMode="auto">
            <a:xfrm>
              <a:off x="4211638" y="5073650"/>
              <a:ext cx="49213" cy="52388"/>
            </a:xfrm>
            <a:custGeom>
              <a:avLst/>
              <a:gdLst>
                <a:gd name="T0" fmla="*/ 6 w 15"/>
                <a:gd name="T1" fmla="*/ 14 h 16"/>
                <a:gd name="T2" fmla="*/ 7 w 15"/>
                <a:gd name="T3" fmla="*/ 15 h 16"/>
                <a:gd name="T4" fmla="*/ 15 w 15"/>
                <a:gd name="T5" fmla="*/ 8 h 16"/>
                <a:gd name="T6" fmla="*/ 7 w 15"/>
                <a:gd name="T7" fmla="*/ 2 h 16"/>
                <a:gd name="T8" fmla="*/ 6 w 15"/>
                <a:gd name="T9" fmla="*/ 3 h 16"/>
                <a:gd name="T10" fmla="*/ 6 w 15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6" y="14"/>
                  </a:moveTo>
                  <a:cubicBezTo>
                    <a:pt x="6" y="15"/>
                    <a:pt x="6" y="15"/>
                    <a:pt x="7" y="15"/>
                  </a:cubicBezTo>
                  <a:cubicBezTo>
                    <a:pt x="11" y="16"/>
                    <a:pt x="15" y="12"/>
                    <a:pt x="15" y="8"/>
                  </a:cubicBezTo>
                  <a:cubicBezTo>
                    <a:pt x="15" y="4"/>
                    <a:pt x="11" y="0"/>
                    <a:pt x="7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0" y="5"/>
                    <a:pt x="0" y="12"/>
                    <a:pt x="6" y="14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Sľîḋé"/>
            <p:cNvSpPr/>
            <p:nvPr/>
          </p:nvSpPr>
          <p:spPr bwMode="auto">
            <a:xfrm>
              <a:off x="4416426" y="5089525"/>
              <a:ext cx="58738" cy="49213"/>
            </a:xfrm>
            <a:custGeom>
              <a:avLst/>
              <a:gdLst>
                <a:gd name="T0" fmla="*/ 9 w 18"/>
                <a:gd name="T1" fmla="*/ 15 h 15"/>
                <a:gd name="T2" fmla="*/ 9 w 18"/>
                <a:gd name="T3" fmla="*/ 0 h 15"/>
                <a:gd name="T4" fmla="*/ 9 w 18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9" y="15"/>
                  </a:moveTo>
                  <a:cubicBezTo>
                    <a:pt x="18" y="15"/>
                    <a:pt x="18" y="0"/>
                    <a:pt x="9" y="0"/>
                  </a:cubicBezTo>
                  <a:cubicBezTo>
                    <a:pt x="0" y="0"/>
                    <a:pt x="0" y="15"/>
                    <a:pt x="9" y="15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ļîḑé"/>
            <p:cNvSpPr/>
            <p:nvPr/>
          </p:nvSpPr>
          <p:spPr bwMode="auto">
            <a:xfrm>
              <a:off x="4349751" y="4886325"/>
              <a:ext cx="33338" cy="25400"/>
            </a:xfrm>
            <a:custGeom>
              <a:avLst/>
              <a:gdLst>
                <a:gd name="T0" fmla="*/ 5 w 10"/>
                <a:gd name="T1" fmla="*/ 8 h 8"/>
                <a:gd name="T2" fmla="*/ 5 w 10"/>
                <a:gd name="T3" fmla="*/ 0 h 8"/>
                <a:gd name="T4" fmla="*/ 5 w 1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5" y="8"/>
                  </a:moveTo>
                  <a:cubicBezTo>
                    <a:pt x="10" y="8"/>
                    <a:pt x="10" y="0"/>
                    <a:pt x="5" y="0"/>
                  </a:cubicBezTo>
                  <a:cubicBezTo>
                    <a:pt x="0" y="0"/>
                    <a:pt x="0" y="8"/>
                    <a:pt x="5" y="8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ṡľîḋê"/>
            <p:cNvSpPr/>
            <p:nvPr/>
          </p:nvSpPr>
          <p:spPr bwMode="auto">
            <a:xfrm>
              <a:off x="5264151" y="1665288"/>
              <a:ext cx="60325" cy="42863"/>
            </a:xfrm>
            <a:custGeom>
              <a:avLst/>
              <a:gdLst>
                <a:gd name="T0" fmla="*/ 9 w 18"/>
                <a:gd name="T1" fmla="*/ 13 h 13"/>
                <a:gd name="T2" fmla="*/ 9 w 18"/>
                <a:gd name="T3" fmla="*/ 0 h 13"/>
                <a:gd name="T4" fmla="*/ 9 w 1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9" y="13"/>
                  </a:moveTo>
                  <a:cubicBezTo>
                    <a:pt x="18" y="13"/>
                    <a:pt x="18" y="0"/>
                    <a:pt x="9" y="0"/>
                  </a:cubicBezTo>
                  <a:cubicBezTo>
                    <a:pt x="0" y="0"/>
                    <a:pt x="0" y="13"/>
                    <a:pt x="9" y="13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ṣľíḓé"/>
            <p:cNvSpPr/>
            <p:nvPr/>
          </p:nvSpPr>
          <p:spPr bwMode="auto">
            <a:xfrm>
              <a:off x="5481638" y="1754188"/>
              <a:ext cx="47625" cy="36513"/>
            </a:xfrm>
            <a:custGeom>
              <a:avLst/>
              <a:gdLst>
                <a:gd name="T0" fmla="*/ 7 w 14"/>
                <a:gd name="T1" fmla="*/ 11 h 11"/>
                <a:gd name="T2" fmla="*/ 7 w 14"/>
                <a:gd name="T3" fmla="*/ 0 h 11"/>
                <a:gd name="T4" fmla="*/ 7 w 14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7" y="11"/>
                  </a:moveTo>
                  <a:cubicBezTo>
                    <a:pt x="14" y="11"/>
                    <a:pt x="14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ṧḻíḍè"/>
            <p:cNvSpPr/>
            <p:nvPr/>
          </p:nvSpPr>
          <p:spPr bwMode="auto">
            <a:xfrm>
              <a:off x="5499101" y="1603375"/>
              <a:ext cx="42863" cy="36513"/>
            </a:xfrm>
            <a:custGeom>
              <a:avLst/>
              <a:gdLst>
                <a:gd name="T0" fmla="*/ 6 w 13"/>
                <a:gd name="T1" fmla="*/ 0 h 11"/>
                <a:gd name="T2" fmla="*/ 5 w 13"/>
                <a:gd name="T3" fmla="*/ 1 h 11"/>
                <a:gd name="T4" fmla="*/ 5 w 13"/>
                <a:gd name="T5" fmla="*/ 10 h 11"/>
                <a:gd name="T6" fmla="*/ 6 w 13"/>
                <a:gd name="T7" fmla="*/ 11 h 11"/>
                <a:gd name="T8" fmla="*/ 13 w 13"/>
                <a:gd name="T9" fmla="*/ 6 h 11"/>
                <a:gd name="T10" fmla="*/ 6 w 13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6" y="0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0" y="1"/>
                    <a:pt x="0" y="10"/>
                    <a:pt x="5" y="10"/>
                  </a:cubicBezTo>
                  <a:cubicBezTo>
                    <a:pt x="5" y="10"/>
                    <a:pt x="6" y="11"/>
                    <a:pt x="6" y="11"/>
                  </a:cubicBezTo>
                  <a:cubicBezTo>
                    <a:pt x="10" y="11"/>
                    <a:pt x="13" y="9"/>
                    <a:pt x="13" y="6"/>
                  </a:cubicBezTo>
                  <a:cubicBezTo>
                    <a:pt x="13" y="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B1C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ṩlíďé"/>
            <p:cNvSpPr/>
            <p:nvPr/>
          </p:nvSpPr>
          <p:spPr bwMode="auto">
            <a:xfrm>
              <a:off x="5762626" y="5275263"/>
              <a:ext cx="765175" cy="77788"/>
            </a:xfrm>
            <a:custGeom>
              <a:avLst/>
              <a:gdLst>
                <a:gd name="T0" fmla="*/ 228 w 232"/>
                <a:gd name="T1" fmla="*/ 24 h 24"/>
                <a:gd name="T2" fmla="*/ 3 w 232"/>
                <a:gd name="T3" fmla="*/ 24 h 24"/>
                <a:gd name="T4" fmla="*/ 0 w 232"/>
                <a:gd name="T5" fmla="*/ 20 h 24"/>
                <a:gd name="T6" fmla="*/ 0 w 232"/>
                <a:gd name="T7" fmla="*/ 3 h 24"/>
                <a:gd name="T8" fmla="*/ 3 w 232"/>
                <a:gd name="T9" fmla="*/ 0 h 24"/>
                <a:gd name="T10" fmla="*/ 228 w 232"/>
                <a:gd name="T11" fmla="*/ 0 h 24"/>
                <a:gd name="T12" fmla="*/ 232 w 232"/>
                <a:gd name="T13" fmla="*/ 3 h 24"/>
                <a:gd name="T14" fmla="*/ 232 w 232"/>
                <a:gd name="T15" fmla="*/ 20 h 24"/>
                <a:gd name="T16" fmla="*/ 228 w 232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4">
                  <a:moveTo>
                    <a:pt x="22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2" y="3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22"/>
                    <a:pt x="230" y="24"/>
                    <a:pt x="228" y="24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$ḷíḋé"/>
            <p:cNvSpPr/>
            <p:nvPr/>
          </p:nvSpPr>
          <p:spPr bwMode="auto">
            <a:xfrm>
              <a:off x="4700588" y="3092450"/>
              <a:ext cx="2867025" cy="1604963"/>
            </a:xfrm>
            <a:custGeom>
              <a:avLst/>
              <a:gdLst>
                <a:gd name="T0" fmla="*/ 855 w 869"/>
                <a:gd name="T1" fmla="*/ 487 h 487"/>
                <a:gd name="T2" fmla="*/ 13 w 869"/>
                <a:gd name="T3" fmla="*/ 487 h 487"/>
                <a:gd name="T4" fmla="*/ 0 w 869"/>
                <a:gd name="T5" fmla="*/ 473 h 487"/>
                <a:gd name="T6" fmla="*/ 0 w 869"/>
                <a:gd name="T7" fmla="*/ 13 h 487"/>
                <a:gd name="T8" fmla="*/ 13 w 869"/>
                <a:gd name="T9" fmla="*/ 0 h 487"/>
                <a:gd name="T10" fmla="*/ 855 w 869"/>
                <a:gd name="T11" fmla="*/ 0 h 487"/>
                <a:gd name="T12" fmla="*/ 869 w 869"/>
                <a:gd name="T13" fmla="*/ 13 h 487"/>
                <a:gd name="T14" fmla="*/ 869 w 869"/>
                <a:gd name="T15" fmla="*/ 473 h 487"/>
                <a:gd name="T16" fmla="*/ 855 w 869"/>
                <a:gd name="T17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9" h="487">
                  <a:moveTo>
                    <a:pt x="855" y="487"/>
                  </a:moveTo>
                  <a:cubicBezTo>
                    <a:pt x="13" y="487"/>
                    <a:pt x="13" y="487"/>
                    <a:pt x="13" y="487"/>
                  </a:cubicBezTo>
                  <a:cubicBezTo>
                    <a:pt x="6" y="487"/>
                    <a:pt x="0" y="481"/>
                    <a:pt x="0" y="47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63" y="0"/>
                    <a:pt x="869" y="6"/>
                    <a:pt x="869" y="13"/>
                  </a:cubicBezTo>
                  <a:cubicBezTo>
                    <a:pt x="869" y="473"/>
                    <a:pt x="869" y="473"/>
                    <a:pt x="869" y="473"/>
                  </a:cubicBezTo>
                  <a:cubicBezTo>
                    <a:pt x="869" y="481"/>
                    <a:pt x="863" y="487"/>
                    <a:pt x="855" y="487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$ḻïďè"/>
            <p:cNvSpPr/>
            <p:nvPr/>
          </p:nvSpPr>
          <p:spPr bwMode="auto">
            <a:xfrm>
              <a:off x="4808538" y="3208338"/>
              <a:ext cx="2673350" cy="171450"/>
            </a:xfrm>
            <a:custGeom>
              <a:avLst/>
              <a:gdLst>
                <a:gd name="T0" fmla="*/ 810 w 810"/>
                <a:gd name="T1" fmla="*/ 14 h 52"/>
                <a:gd name="T2" fmla="*/ 797 w 810"/>
                <a:gd name="T3" fmla="*/ 0 h 52"/>
                <a:gd name="T4" fmla="*/ 14 w 810"/>
                <a:gd name="T5" fmla="*/ 0 h 52"/>
                <a:gd name="T6" fmla="*/ 0 w 810"/>
                <a:gd name="T7" fmla="*/ 14 h 52"/>
                <a:gd name="T8" fmla="*/ 0 w 810"/>
                <a:gd name="T9" fmla="*/ 52 h 52"/>
                <a:gd name="T10" fmla="*/ 810 w 810"/>
                <a:gd name="T11" fmla="*/ 52 h 52"/>
                <a:gd name="T12" fmla="*/ 810 w 810"/>
                <a:gd name="T13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52">
                  <a:moveTo>
                    <a:pt x="810" y="14"/>
                  </a:moveTo>
                  <a:cubicBezTo>
                    <a:pt x="810" y="6"/>
                    <a:pt x="804" y="0"/>
                    <a:pt x="79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10" y="52"/>
                    <a:pt x="810" y="52"/>
                    <a:pt x="810" y="52"/>
                  </a:cubicBezTo>
                  <a:lnTo>
                    <a:pt x="810" y="14"/>
                  </a:ln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ďè"/>
            <p:cNvSpPr/>
            <p:nvPr/>
          </p:nvSpPr>
          <p:spPr bwMode="auto">
            <a:xfrm>
              <a:off x="4808538" y="3379788"/>
              <a:ext cx="2673350" cy="1203325"/>
            </a:xfrm>
            <a:custGeom>
              <a:avLst/>
              <a:gdLst>
                <a:gd name="T0" fmla="*/ 0 w 810"/>
                <a:gd name="T1" fmla="*/ 0 h 365"/>
                <a:gd name="T2" fmla="*/ 0 w 810"/>
                <a:gd name="T3" fmla="*/ 351 h 365"/>
                <a:gd name="T4" fmla="*/ 14 w 810"/>
                <a:gd name="T5" fmla="*/ 365 h 365"/>
                <a:gd name="T6" fmla="*/ 797 w 810"/>
                <a:gd name="T7" fmla="*/ 365 h 365"/>
                <a:gd name="T8" fmla="*/ 810 w 810"/>
                <a:gd name="T9" fmla="*/ 351 h 365"/>
                <a:gd name="T10" fmla="*/ 810 w 810"/>
                <a:gd name="T11" fmla="*/ 0 h 365"/>
                <a:gd name="T12" fmla="*/ 0 w 810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365">
                  <a:moveTo>
                    <a:pt x="0" y="0"/>
                  </a:moveTo>
                  <a:cubicBezTo>
                    <a:pt x="0" y="351"/>
                    <a:pt x="0" y="351"/>
                    <a:pt x="0" y="351"/>
                  </a:cubicBezTo>
                  <a:cubicBezTo>
                    <a:pt x="0" y="358"/>
                    <a:pt x="6" y="365"/>
                    <a:pt x="14" y="365"/>
                  </a:cubicBezTo>
                  <a:cubicBezTo>
                    <a:pt x="797" y="365"/>
                    <a:pt x="797" y="365"/>
                    <a:pt x="797" y="365"/>
                  </a:cubicBezTo>
                  <a:cubicBezTo>
                    <a:pt x="804" y="365"/>
                    <a:pt x="810" y="358"/>
                    <a:pt x="810" y="351"/>
                  </a:cubicBezTo>
                  <a:cubicBezTo>
                    <a:pt x="810" y="0"/>
                    <a:pt x="810" y="0"/>
                    <a:pt x="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ṩlîḋè"/>
            <p:cNvSpPr/>
            <p:nvPr/>
          </p:nvSpPr>
          <p:spPr bwMode="auto">
            <a:xfrm>
              <a:off x="7680326" y="3217863"/>
              <a:ext cx="9525" cy="20638"/>
            </a:xfrm>
            <a:custGeom>
              <a:avLst/>
              <a:gdLst>
                <a:gd name="T0" fmla="*/ 0 w 3"/>
                <a:gd name="T1" fmla="*/ 2 h 6"/>
                <a:gd name="T2" fmla="*/ 3 w 3"/>
                <a:gd name="T3" fmla="*/ 6 h 6"/>
                <a:gd name="T4" fmla="*/ 3 w 3"/>
                <a:gd name="T5" fmla="*/ 0 h 6"/>
                <a:gd name="T6" fmla="*/ 0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2"/>
                  </a:moveTo>
                  <a:cubicBezTo>
                    <a:pt x="1" y="3"/>
                    <a:pt x="2" y="5"/>
                    <a:pt x="3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ŝlíďe"/>
            <p:cNvSpPr/>
            <p:nvPr/>
          </p:nvSpPr>
          <p:spPr bwMode="auto">
            <a:xfrm>
              <a:off x="4865688" y="5413375"/>
              <a:ext cx="2420938" cy="141288"/>
            </a:xfrm>
            <a:custGeom>
              <a:avLst/>
              <a:gdLst>
                <a:gd name="T0" fmla="*/ 210 w 1525"/>
                <a:gd name="T1" fmla="*/ 0 h 89"/>
                <a:gd name="T2" fmla="*/ 1340 w 1525"/>
                <a:gd name="T3" fmla="*/ 0 h 89"/>
                <a:gd name="T4" fmla="*/ 1525 w 1525"/>
                <a:gd name="T5" fmla="*/ 89 h 89"/>
                <a:gd name="T6" fmla="*/ 0 w 1525"/>
                <a:gd name="T7" fmla="*/ 89 h 89"/>
                <a:gd name="T8" fmla="*/ 210 w 1525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5" h="89">
                  <a:moveTo>
                    <a:pt x="210" y="0"/>
                  </a:moveTo>
                  <a:lnTo>
                    <a:pt x="1340" y="0"/>
                  </a:lnTo>
                  <a:lnTo>
                    <a:pt x="1525" y="89"/>
                  </a:lnTo>
                  <a:lnTo>
                    <a:pt x="0" y="89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ľïďe"/>
            <p:cNvSpPr/>
            <p:nvPr/>
          </p:nvSpPr>
          <p:spPr bwMode="auto">
            <a:xfrm>
              <a:off x="4865688" y="5554663"/>
              <a:ext cx="2420938" cy="36513"/>
            </a:xfrm>
            <a:prstGeom prst="rect">
              <a:avLst/>
            </a:pr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lîḋé"/>
            <p:cNvSpPr/>
            <p:nvPr/>
          </p:nvSpPr>
          <p:spPr bwMode="auto">
            <a:xfrm>
              <a:off x="6056313" y="4859338"/>
              <a:ext cx="165100" cy="165100"/>
            </a:xfrm>
            <a:custGeom>
              <a:avLst/>
              <a:gdLst>
                <a:gd name="T0" fmla="*/ 28 w 50"/>
                <a:gd name="T1" fmla="*/ 50 h 50"/>
                <a:gd name="T2" fmla="*/ 23 w 50"/>
                <a:gd name="T3" fmla="*/ 50 h 50"/>
                <a:gd name="T4" fmla="*/ 0 w 50"/>
                <a:gd name="T5" fmla="*/ 28 h 50"/>
                <a:gd name="T6" fmla="*/ 0 w 50"/>
                <a:gd name="T7" fmla="*/ 23 h 50"/>
                <a:gd name="T8" fmla="*/ 23 w 50"/>
                <a:gd name="T9" fmla="*/ 0 h 50"/>
                <a:gd name="T10" fmla="*/ 28 w 50"/>
                <a:gd name="T11" fmla="*/ 0 h 50"/>
                <a:gd name="T12" fmla="*/ 50 w 50"/>
                <a:gd name="T13" fmla="*/ 23 h 50"/>
                <a:gd name="T14" fmla="*/ 50 w 50"/>
                <a:gd name="T15" fmla="*/ 28 h 50"/>
                <a:gd name="T16" fmla="*/ 28 w 50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8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10" y="50"/>
                    <a:pt x="0" y="40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40"/>
                    <a:pt x="40" y="50"/>
                    <a:pt x="28" y="50"/>
                  </a:cubicBezTo>
                  <a:close/>
                </a:path>
              </a:pathLst>
            </a:cu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ṩḻíďè"/>
            <p:cNvSpPr/>
            <p:nvPr/>
          </p:nvSpPr>
          <p:spPr bwMode="auto">
            <a:xfrm>
              <a:off x="5313363" y="5438775"/>
              <a:ext cx="142875" cy="26988"/>
            </a:xfrm>
            <a:custGeom>
              <a:avLst/>
              <a:gdLst>
                <a:gd name="T0" fmla="*/ 59 w 90"/>
                <a:gd name="T1" fmla="*/ 17 h 17"/>
                <a:gd name="T2" fmla="*/ 0 w 90"/>
                <a:gd name="T3" fmla="*/ 17 h 17"/>
                <a:gd name="T4" fmla="*/ 38 w 90"/>
                <a:gd name="T5" fmla="*/ 0 h 17"/>
                <a:gd name="T6" fmla="*/ 90 w 90"/>
                <a:gd name="T7" fmla="*/ 0 h 17"/>
                <a:gd name="T8" fmla="*/ 59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59" y="17"/>
                  </a:moveTo>
                  <a:lnTo>
                    <a:pt x="0" y="17"/>
                  </a:lnTo>
                  <a:lnTo>
                    <a:pt x="38" y="0"/>
                  </a:lnTo>
                  <a:lnTo>
                    <a:pt x="90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ṧļïḓè"/>
            <p:cNvSpPr/>
            <p:nvPr/>
          </p:nvSpPr>
          <p:spPr bwMode="auto">
            <a:xfrm>
              <a:off x="5199063" y="5438775"/>
              <a:ext cx="153988" cy="26988"/>
            </a:xfrm>
            <a:custGeom>
              <a:avLst/>
              <a:gdLst>
                <a:gd name="T0" fmla="*/ 58 w 97"/>
                <a:gd name="T1" fmla="*/ 17 h 17"/>
                <a:gd name="T2" fmla="*/ 0 w 97"/>
                <a:gd name="T3" fmla="*/ 17 h 17"/>
                <a:gd name="T4" fmla="*/ 43 w 97"/>
                <a:gd name="T5" fmla="*/ 0 h 17"/>
                <a:gd name="T6" fmla="*/ 97 w 97"/>
                <a:gd name="T7" fmla="*/ 0 h 17"/>
                <a:gd name="T8" fmla="*/ 58 w 9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7">
                  <a:moveTo>
                    <a:pt x="58" y="17"/>
                  </a:moveTo>
                  <a:lnTo>
                    <a:pt x="0" y="17"/>
                  </a:lnTo>
                  <a:lnTo>
                    <a:pt x="43" y="0"/>
                  </a:lnTo>
                  <a:lnTo>
                    <a:pt x="97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ş1iḑé"/>
            <p:cNvSpPr/>
            <p:nvPr/>
          </p:nvSpPr>
          <p:spPr bwMode="auto">
            <a:xfrm>
              <a:off x="5538788" y="5438775"/>
              <a:ext cx="125413" cy="26988"/>
            </a:xfrm>
            <a:custGeom>
              <a:avLst/>
              <a:gdLst>
                <a:gd name="T0" fmla="*/ 58 w 79"/>
                <a:gd name="T1" fmla="*/ 17 h 17"/>
                <a:gd name="T2" fmla="*/ 0 w 79"/>
                <a:gd name="T3" fmla="*/ 17 h 17"/>
                <a:gd name="T4" fmla="*/ 27 w 79"/>
                <a:gd name="T5" fmla="*/ 0 h 17"/>
                <a:gd name="T6" fmla="*/ 79 w 79"/>
                <a:gd name="T7" fmla="*/ 0 h 17"/>
                <a:gd name="T8" fmla="*/ 58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58" y="17"/>
                  </a:moveTo>
                  <a:lnTo>
                    <a:pt x="0" y="17"/>
                  </a:lnTo>
                  <a:lnTo>
                    <a:pt x="27" y="0"/>
                  </a:lnTo>
                  <a:lnTo>
                    <a:pt x="79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ṧlïḑe"/>
            <p:cNvSpPr/>
            <p:nvPr/>
          </p:nvSpPr>
          <p:spPr bwMode="auto">
            <a:xfrm>
              <a:off x="5426076" y="5438775"/>
              <a:ext cx="134938" cy="26988"/>
            </a:xfrm>
            <a:custGeom>
              <a:avLst/>
              <a:gdLst>
                <a:gd name="T0" fmla="*/ 58 w 85"/>
                <a:gd name="T1" fmla="*/ 17 h 17"/>
                <a:gd name="T2" fmla="*/ 0 w 85"/>
                <a:gd name="T3" fmla="*/ 17 h 17"/>
                <a:gd name="T4" fmla="*/ 31 w 85"/>
                <a:gd name="T5" fmla="*/ 0 h 17"/>
                <a:gd name="T6" fmla="*/ 85 w 85"/>
                <a:gd name="T7" fmla="*/ 0 h 17"/>
                <a:gd name="T8" fmla="*/ 58 w 8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">
                  <a:moveTo>
                    <a:pt x="58" y="17"/>
                  </a:moveTo>
                  <a:lnTo>
                    <a:pt x="0" y="17"/>
                  </a:lnTo>
                  <a:lnTo>
                    <a:pt x="31" y="0"/>
                  </a:lnTo>
                  <a:lnTo>
                    <a:pt x="85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ṥ1ïḓe"/>
            <p:cNvSpPr/>
            <p:nvPr/>
          </p:nvSpPr>
          <p:spPr bwMode="auto">
            <a:xfrm>
              <a:off x="5765801" y="5438775"/>
              <a:ext cx="109538" cy="26988"/>
            </a:xfrm>
            <a:custGeom>
              <a:avLst/>
              <a:gdLst>
                <a:gd name="T0" fmla="*/ 58 w 69"/>
                <a:gd name="T1" fmla="*/ 17 h 17"/>
                <a:gd name="T2" fmla="*/ 0 w 69"/>
                <a:gd name="T3" fmla="*/ 17 h 17"/>
                <a:gd name="T4" fmla="*/ 15 w 69"/>
                <a:gd name="T5" fmla="*/ 0 h 17"/>
                <a:gd name="T6" fmla="*/ 69 w 69"/>
                <a:gd name="T7" fmla="*/ 0 h 17"/>
                <a:gd name="T8" fmla="*/ 58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58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69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lîďé"/>
            <p:cNvSpPr/>
            <p:nvPr/>
          </p:nvSpPr>
          <p:spPr bwMode="auto">
            <a:xfrm>
              <a:off x="5653088" y="5438775"/>
              <a:ext cx="115888" cy="26988"/>
            </a:xfrm>
            <a:custGeom>
              <a:avLst/>
              <a:gdLst>
                <a:gd name="T0" fmla="*/ 59 w 73"/>
                <a:gd name="T1" fmla="*/ 17 h 17"/>
                <a:gd name="T2" fmla="*/ 0 w 73"/>
                <a:gd name="T3" fmla="*/ 17 h 17"/>
                <a:gd name="T4" fmla="*/ 19 w 73"/>
                <a:gd name="T5" fmla="*/ 0 h 17"/>
                <a:gd name="T6" fmla="*/ 73 w 73"/>
                <a:gd name="T7" fmla="*/ 0 h 17"/>
                <a:gd name="T8" fmla="*/ 59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59" y="17"/>
                  </a:moveTo>
                  <a:lnTo>
                    <a:pt x="0" y="17"/>
                  </a:lnTo>
                  <a:lnTo>
                    <a:pt x="19" y="0"/>
                  </a:lnTo>
                  <a:lnTo>
                    <a:pt x="73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śḷïde"/>
            <p:cNvSpPr/>
            <p:nvPr/>
          </p:nvSpPr>
          <p:spPr bwMode="auto">
            <a:xfrm>
              <a:off x="5989638" y="5438775"/>
              <a:ext cx="93663" cy="26988"/>
            </a:xfrm>
            <a:custGeom>
              <a:avLst/>
              <a:gdLst>
                <a:gd name="T0" fmla="*/ 59 w 59"/>
                <a:gd name="T1" fmla="*/ 17 h 17"/>
                <a:gd name="T2" fmla="*/ 0 w 59"/>
                <a:gd name="T3" fmla="*/ 17 h 17"/>
                <a:gd name="T4" fmla="*/ 5 w 59"/>
                <a:gd name="T5" fmla="*/ 0 h 17"/>
                <a:gd name="T6" fmla="*/ 57 w 59"/>
                <a:gd name="T7" fmla="*/ 0 h 17"/>
                <a:gd name="T8" fmla="*/ 59 w 5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7">
                  <a:moveTo>
                    <a:pt x="59" y="17"/>
                  </a:moveTo>
                  <a:lnTo>
                    <a:pt x="0" y="17"/>
                  </a:lnTo>
                  <a:lnTo>
                    <a:pt x="5" y="0"/>
                  </a:lnTo>
                  <a:lnTo>
                    <a:pt x="57" y="0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ṥ1iḑê"/>
            <p:cNvSpPr/>
            <p:nvPr/>
          </p:nvSpPr>
          <p:spPr bwMode="auto">
            <a:xfrm>
              <a:off x="5878513" y="5438775"/>
              <a:ext cx="98425" cy="26988"/>
            </a:xfrm>
            <a:custGeom>
              <a:avLst/>
              <a:gdLst>
                <a:gd name="T0" fmla="*/ 58 w 62"/>
                <a:gd name="T1" fmla="*/ 17 h 17"/>
                <a:gd name="T2" fmla="*/ 0 w 62"/>
                <a:gd name="T3" fmla="*/ 17 h 17"/>
                <a:gd name="T4" fmla="*/ 8 w 62"/>
                <a:gd name="T5" fmla="*/ 0 h 17"/>
                <a:gd name="T6" fmla="*/ 62 w 62"/>
                <a:gd name="T7" fmla="*/ 0 h 17"/>
                <a:gd name="T8" fmla="*/ 58 w 6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7">
                  <a:moveTo>
                    <a:pt x="58" y="17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62" y="0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ş1îdè"/>
            <p:cNvSpPr/>
            <p:nvPr/>
          </p:nvSpPr>
          <p:spPr bwMode="auto">
            <a:xfrm>
              <a:off x="6205538" y="5438775"/>
              <a:ext cx="104775" cy="26988"/>
            </a:xfrm>
            <a:custGeom>
              <a:avLst/>
              <a:gdLst>
                <a:gd name="T0" fmla="*/ 66 w 66"/>
                <a:gd name="T1" fmla="*/ 17 h 17"/>
                <a:gd name="T2" fmla="*/ 8 w 66"/>
                <a:gd name="T3" fmla="*/ 17 h 17"/>
                <a:gd name="T4" fmla="*/ 0 w 66"/>
                <a:gd name="T5" fmla="*/ 0 h 17"/>
                <a:gd name="T6" fmla="*/ 54 w 66"/>
                <a:gd name="T7" fmla="*/ 0 h 17"/>
                <a:gd name="T8" fmla="*/ 66 w 6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">
                  <a:moveTo>
                    <a:pt x="66" y="17"/>
                  </a:moveTo>
                  <a:lnTo>
                    <a:pt x="8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ḷïḑè"/>
            <p:cNvSpPr/>
            <p:nvPr/>
          </p:nvSpPr>
          <p:spPr bwMode="auto">
            <a:xfrm>
              <a:off x="6099176" y="5438775"/>
              <a:ext cx="98425" cy="26988"/>
            </a:xfrm>
            <a:custGeom>
              <a:avLst/>
              <a:gdLst>
                <a:gd name="T0" fmla="*/ 62 w 62"/>
                <a:gd name="T1" fmla="*/ 17 h 17"/>
                <a:gd name="T2" fmla="*/ 4 w 62"/>
                <a:gd name="T3" fmla="*/ 17 h 17"/>
                <a:gd name="T4" fmla="*/ 0 w 62"/>
                <a:gd name="T5" fmla="*/ 0 h 17"/>
                <a:gd name="T6" fmla="*/ 54 w 62"/>
                <a:gd name="T7" fmla="*/ 0 h 17"/>
                <a:gd name="T8" fmla="*/ 62 w 6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7">
                  <a:moveTo>
                    <a:pt x="62" y="17"/>
                  </a:moveTo>
                  <a:lnTo>
                    <a:pt x="4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ś1íḑé"/>
            <p:cNvSpPr/>
            <p:nvPr/>
          </p:nvSpPr>
          <p:spPr bwMode="auto">
            <a:xfrm>
              <a:off x="6413501" y="5438775"/>
              <a:ext cx="120650" cy="26988"/>
            </a:xfrm>
            <a:custGeom>
              <a:avLst/>
              <a:gdLst>
                <a:gd name="T0" fmla="*/ 76 w 76"/>
                <a:gd name="T1" fmla="*/ 17 h 17"/>
                <a:gd name="T2" fmla="*/ 18 w 76"/>
                <a:gd name="T3" fmla="*/ 17 h 17"/>
                <a:gd name="T4" fmla="*/ 0 w 76"/>
                <a:gd name="T5" fmla="*/ 0 h 17"/>
                <a:gd name="T6" fmla="*/ 52 w 76"/>
                <a:gd name="T7" fmla="*/ 0 h 17"/>
                <a:gd name="T8" fmla="*/ 76 w 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">
                  <a:moveTo>
                    <a:pt x="76" y="17"/>
                  </a:moveTo>
                  <a:lnTo>
                    <a:pt x="18" y="1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ŝ1íḑè"/>
            <p:cNvSpPr/>
            <p:nvPr/>
          </p:nvSpPr>
          <p:spPr bwMode="auto">
            <a:xfrm>
              <a:off x="6307138" y="5438775"/>
              <a:ext cx="115888" cy="26988"/>
            </a:xfrm>
            <a:custGeom>
              <a:avLst/>
              <a:gdLst>
                <a:gd name="T0" fmla="*/ 73 w 73"/>
                <a:gd name="T1" fmla="*/ 17 h 17"/>
                <a:gd name="T2" fmla="*/ 15 w 73"/>
                <a:gd name="T3" fmla="*/ 17 h 17"/>
                <a:gd name="T4" fmla="*/ 0 w 73"/>
                <a:gd name="T5" fmla="*/ 0 h 17"/>
                <a:gd name="T6" fmla="*/ 54 w 73"/>
                <a:gd name="T7" fmla="*/ 0 h 17"/>
                <a:gd name="T8" fmla="*/ 73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73" y="17"/>
                  </a:moveTo>
                  <a:lnTo>
                    <a:pt x="15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7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ŝḷiḋe"/>
            <p:cNvSpPr/>
            <p:nvPr/>
          </p:nvSpPr>
          <p:spPr bwMode="auto">
            <a:xfrm>
              <a:off x="6619876" y="5438775"/>
              <a:ext cx="142875" cy="26988"/>
            </a:xfrm>
            <a:custGeom>
              <a:avLst/>
              <a:gdLst>
                <a:gd name="T0" fmla="*/ 90 w 90"/>
                <a:gd name="T1" fmla="*/ 17 h 17"/>
                <a:gd name="T2" fmla="*/ 32 w 90"/>
                <a:gd name="T3" fmla="*/ 17 h 17"/>
                <a:gd name="T4" fmla="*/ 0 w 90"/>
                <a:gd name="T5" fmla="*/ 0 h 17"/>
                <a:gd name="T6" fmla="*/ 55 w 90"/>
                <a:gd name="T7" fmla="*/ 0 h 17"/>
                <a:gd name="T8" fmla="*/ 90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90" y="17"/>
                  </a:moveTo>
                  <a:lnTo>
                    <a:pt x="32" y="17"/>
                  </a:lnTo>
                  <a:lnTo>
                    <a:pt x="0" y="0"/>
                  </a:lnTo>
                  <a:lnTo>
                    <a:pt x="55" y="0"/>
                  </a:lnTo>
                  <a:lnTo>
                    <a:pt x="9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šḻíďê"/>
            <p:cNvSpPr/>
            <p:nvPr/>
          </p:nvSpPr>
          <p:spPr bwMode="auto">
            <a:xfrm>
              <a:off x="6518276" y="5438775"/>
              <a:ext cx="131763" cy="26988"/>
            </a:xfrm>
            <a:custGeom>
              <a:avLst/>
              <a:gdLst>
                <a:gd name="T0" fmla="*/ 83 w 83"/>
                <a:gd name="T1" fmla="*/ 17 h 17"/>
                <a:gd name="T2" fmla="*/ 25 w 83"/>
                <a:gd name="T3" fmla="*/ 17 h 17"/>
                <a:gd name="T4" fmla="*/ 0 w 83"/>
                <a:gd name="T5" fmla="*/ 0 h 17"/>
                <a:gd name="T6" fmla="*/ 52 w 83"/>
                <a:gd name="T7" fmla="*/ 0 h 17"/>
                <a:gd name="T8" fmla="*/ 83 w 8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7">
                  <a:moveTo>
                    <a:pt x="83" y="17"/>
                  </a:moveTo>
                  <a:lnTo>
                    <a:pt x="25" y="17"/>
                  </a:lnTo>
                  <a:lnTo>
                    <a:pt x="0" y="0"/>
                  </a:lnTo>
                  <a:lnTo>
                    <a:pt x="52" y="0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ṥḻïdê"/>
            <p:cNvSpPr/>
            <p:nvPr/>
          </p:nvSpPr>
          <p:spPr bwMode="auto">
            <a:xfrm>
              <a:off x="6827838" y="5438775"/>
              <a:ext cx="158750" cy="26988"/>
            </a:xfrm>
            <a:custGeom>
              <a:avLst/>
              <a:gdLst>
                <a:gd name="T0" fmla="*/ 100 w 100"/>
                <a:gd name="T1" fmla="*/ 17 h 17"/>
                <a:gd name="T2" fmla="*/ 42 w 100"/>
                <a:gd name="T3" fmla="*/ 17 h 17"/>
                <a:gd name="T4" fmla="*/ 0 w 100"/>
                <a:gd name="T5" fmla="*/ 0 h 17"/>
                <a:gd name="T6" fmla="*/ 54 w 100"/>
                <a:gd name="T7" fmla="*/ 0 h 17"/>
                <a:gd name="T8" fmla="*/ 100 w 10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">
                  <a:moveTo>
                    <a:pt x="100" y="17"/>
                  </a:moveTo>
                  <a:lnTo>
                    <a:pt x="42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ḷiḍé"/>
            <p:cNvSpPr/>
            <p:nvPr/>
          </p:nvSpPr>
          <p:spPr bwMode="auto">
            <a:xfrm>
              <a:off x="6723063" y="5438775"/>
              <a:ext cx="152400" cy="26988"/>
            </a:xfrm>
            <a:custGeom>
              <a:avLst/>
              <a:gdLst>
                <a:gd name="T0" fmla="*/ 96 w 96"/>
                <a:gd name="T1" fmla="*/ 17 h 17"/>
                <a:gd name="T2" fmla="*/ 37 w 96"/>
                <a:gd name="T3" fmla="*/ 17 h 17"/>
                <a:gd name="T4" fmla="*/ 0 w 96"/>
                <a:gd name="T5" fmla="*/ 0 h 17"/>
                <a:gd name="T6" fmla="*/ 54 w 96"/>
                <a:gd name="T7" fmla="*/ 0 h 17"/>
                <a:gd name="T8" fmla="*/ 96 w 9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">
                  <a:moveTo>
                    <a:pt x="96" y="17"/>
                  </a:moveTo>
                  <a:lnTo>
                    <a:pt x="37" y="17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sḻíḓê"/>
            <p:cNvSpPr/>
            <p:nvPr/>
          </p:nvSpPr>
          <p:spPr bwMode="auto">
            <a:xfrm>
              <a:off x="5245101" y="5468938"/>
              <a:ext cx="150813" cy="26988"/>
            </a:xfrm>
            <a:custGeom>
              <a:avLst/>
              <a:gdLst>
                <a:gd name="T0" fmla="*/ 62 w 95"/>
                <a:gd name="T1" fmla="*/ 17 h 17"/>
                <a:gd name="T2" fmla="*/ 0 w 95"/>
                <a:gd name="T3" fmla="*/ 17 h 17"/>
                <a:gd name="T4" fmla="*/ 37 w 95"/>
                <a:gd name="T5" fmla="*/ 0 h 17"/>
                <a:gd name="T6" fmla="*/ 95 w 95"/>
                <a:gd name="T7" fmla="*/ 0 h 17"/>
                <a:gd name="T8" fmla="*/ 62 w 9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7">
                  <a:moveTo>
                    <a:pt x="62" y="17"/>
                  </a:moveTo>
                  <a:lnTo>
                    <a:pt x="0" y="17"/>
                  </a:lnTo>
                  <a:lnTo>
                    <a:pt x="37" y="0"/>
                  </a:lnTo>
                  <a:lnTo>
                    <a:pt x="95" y="0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ṧľîḓè"/>
            <p:cNvSpPr/>
            <p:nvPr/>
          </p:nvSpPr>
          <p:spPr bwMode="auto">
            <a:xfrm>
              <a:off x="5119688" y="5468938"/>
              <a:ext cx="165100" cy="26988"/>
            </a:xfrm>
            <a:custGeom>
              <a:avLst/>
              <a:gdLst>
                <a:gd name="T0" fmla="*/ 64 w 104"/>
                <a:gd name="T1" fmla="*/ 17 h 17"/>
                <a:gd name="T2" fmla="*/ 0 w 104"/>
                <a:gd name="T3" fmla="*/ 17 h 17"/>
                <a:gd name="T4" fmla="*/ 43 w 104"/>
                <a:gd name="T5" fmla="*/ 0 h 17"/>
                <a:gd name="T6" fmla="*/ 104 w 104"/>
                <a:gd name="T7" fmla="*/ 0 h 17"/>
                <a:gd name="T8" fmla="*/ 64 w 1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">
                  <a:moveTo>
                    <a:pt x="64" y="17"/>
                  </a:moveTo>
                  <a:lnTo>
                    <a:pt x="0" y="17"/>
                  </a:lnTo>
                  <a:lnTo>
                    <a:pt x="43" y="0"/>
                  </a:lnTo>
                  <a:lnTo>
                    <a:pt x="104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ḷîḓé"/>
            <p:cNvSpPr/>
            <p:nvPr/>
          </p:nvSpPr>
          <p:spPr bwMode="auto">
            <a:xfrm>
              <a:off x="5492751" y="5468938"/>
              <a:ext cx="134938" cy="30163"/>
            </a:xfrm>
            <a:custGeom>
              <a:avLst/>
              <a:gdLst>
                <a:gd name="T0" fmla="*/ 62 w 85"/>
                <a:gd name="T1" fmla="*/ 19 h 19"/>
                <a:gd name="T2" fmla="*/ 0 w 85"/>
                <a:gd name="T3" fmla="*/ 17 h 19"/>
                <a:gd name="T4" fmla="*/ 25 w 85"/>
                <a:gd name="T5" fmla="*/ 0 h 19"/>
                <a:gd name="T6" fmla="*/ 85 w 85"/>
                <a:gd name="T7" fmla="*/ 0 h 19"/>
                <a:gd name="T8" fmla="*/ 62 w 8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">
                  <a:moveTo>
                    <a:pt x="62" y="19"/>
                  </a:moveTo>
                  <a:lnTo>
                    <a:pt x="0" y="17"/>
                  </a:lnTo>
                  <a:lnTo>
                    <a:pt x="25" y="0"/>
                  </a:lnTo>
                  <a:lnTo>
                    <a:pt x="85" y="0"/>
                  </a:lnTo>
                  <a:lnTo>
                    <a:pt x="62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Sľiḋe"/>
            <p:cNvSpPr/>
            <p:nvPr/>
          </p:nvSpPr>
          <p:spPr bwMode="auto">
            <a:xfrm>
              <a:off x="5367338" y="5468938"/>
              <a:ext cx="144463" cy="26988"/>
            </a:xfrm>
            <a:custGeom>
              <a:avLst/>
              <a:gdLst>
                <a:gd name="T0" fmla="*/ 64 w 91"/>
                <a:gd name="T1" fmla="*/ 17 h 17"/>
                <a:gd name="T2" fmla="*/ 0 w 91"/>
                <a:gd name="T3" fmla="*/ 17 h 17"/>
                <a:gd name="T4" fmla="*/ 33 w 91"/>
                <a:gd name="T5" fmla="*/ 0 h 17"/>
                <a:gd name="T6" fmla="*/ 91 w 91"/>
                <a:gd name="T7" fmla="*/ 0 h 17"/>
                <a:gd name="T8" fmla="*/ 64 w 9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">
                  <a:moveTo>
                    <a:pt x="64" y="17"/>
                  </a:moveTo>
                  <a:lnTo>
                    <a:pt x="0" y="17"/>
                  </a:lnTo>
                  <a:lnTo>
                    <a:pt x="33" y="0"/>
                  </a:lnTo>
                  <a:lnTo>
                    <a:pt x="91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ṡļíḍê"/>
            <p:cNvSpPr/>
            <p:nvPr/>
          </p:nvSpPr>
          <p:spPr bwMode="auto">
            <a:xfrm>
              <a:off x="5740401" y="5472113"/>
              <a:ext cx="117475" cy="26988"/>
            </a:xfrm>
            <a:custGeom>
              <a:avLst/>
              <a:gdLst>
                <a:gd name="T0" fmla="*/ 64 w 74"/>
                <a:gd name="T1" fmla="*/ 17 h 17"/>
                <a:gd name="T2" fmla="*/ 0 w 74"/>
                <a:gd name="T3" fmla="*/ 17 h 17"/>
                <a:gd name="T4" fmla="*/ 14 w 74"/>
                <a:gd name="T5" fmla="*/ 0 h 17"/>
                <a:gd name="T6" fmla="*/ 74 w 74"/>
                <a:gd name="T7" fmla="*/ 0 h 17"/>
                <a:gd name="T8" fmla="*/ 64 w 7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4" y="17"/>
                  </a:moveTo>
                  <a:lnTo>
                    <a:pt x="0" y="17"/>
                  </a:lnTo>
                  <a:lnTo>
                    <a:pt x="14" y="0"/>
                  </a:lnTo>
                  <a:lnTo>
                    <a:pt x="74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ŝliďe"/>
            <p:cNvSpPr/>
            <p:nvPr/>
          </p:nvSpPr>
          <p:spPr bwMode="auto">
            <a:xfrm>
              <a:off x="5618163" y="5472113"/>
              <a:ext cx="125413" cy="26988"/>
            </a:xfrm>
            <a:custGeom>
              <a:avLst/>
              <a:gdLst>
                <a:gd name="T0" fmla="*/ 64 w 79"/>
                <a:gd name="T1" fmla="*/ 17 h 17"/>
                <a:gd name="T2" fmla="*/ 0 w 79"/>
                <a:gd name="T3" fmla="*/ 17 h 17"/>
                <a:gd name="T4" fmla="*/ 20 w 79"/>
                <a:gd name="T5" fmla="*/ 0 h 17"/>
                <a:gd name="T6" fmla="*/ 79 w 79"/>
                <a:gd name="T7" fmla="*/ 0 h 17"/>
                <a:gd name="T8" fmla="*/ 64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64" y="17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79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ṣ1iḍe"/>
            <p:cNvSpPr/>
            <p:nvPr/>
          </p:nvSpPr>
          <p:spPr bwMode="auto">
            <a:xfrm>
              <a:off x="5986463" y="5472113"/>
              <a:ext cx="103188" cy="26988"/>
            </a:xfrm>
            <a:custGeom>
              <a:avLst/>
              <a:gdLst>
                <a:gd name="T0" fmla="*/ 65 w 65"/>
                <a:gd name="T1" fmla="*/ 17 h 17"/>
                <a:gd name="T2" fmla="*/ 0 w 65"/>
                <a:gd name="T3" fmla="*/ 17 h 17"/>
                <a:gd name="T4" fmla="*/ 5 w 65"/>
                <a:gd name="T5" fmla="*/ 0 h 17"/>
                <a:gd name="T6" fmla="*/ 63 w 65"/>
                <a:gd name="T7" fmla="*/ 0 h 17"/>
                <a:gd name="T8" fmla="*/ 65 w 65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">
                  <a:moveTo>
                    <a:pt x="65" y="17"/>
                  </a:moveTo>
                  <a:lnTo>
                    <a:pt x="0" y="17"/>
                  </a:lnTo>
                  <a:lnTo>
                    <a:pt x="5" y="0"/>
                  </a:lnTo>
                  <a:lnTo>
                    <a:pt x="63" y="0"/>
                  </a:lnTo>
                  <a:lnTo>
                    <a:pt x="65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ṩḷíḋê"/>
            <p:cNvSpPr/>
            <p:nvPr/>
          </p:nvSpPr>
          <p:spPr bwMode="auto">
            <a:xfrm>
              <a:off x="5865813" y="5472113"/>
              <a:ext cx="107950" cy="26988"/>
            </a:xfrm>
            <a:custGeom>
              <a:avLst/>
              <a:gdLst>
                <a:gd name="T0" fmla="*/ 64 w 68"/>
                <a:gd name="T1" fmla="*/ 17 h 17"/>
                <a:gd name="T2" fmla="*/ 0 w 68"/>
                <a:gd name="T3" fmla="*/ 17 h 17"/>
                <a:gd name="T4" fmla="*/ 8 w 68"/>
                <a:gd name="T5" fmla="*/ 0 h 17"/>
                <a:gd name="T6" fmla="*/ 68 w 68"/>
                <a:gd name="T7" fmla="*/ 0 h 17"/>
                <a:gd name="T8" fmla="*/ 64 w 6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7">
                  <a:moveTo>
                    <a:pt x="64" y="17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68" y="0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$1iḑè"/>
            <p:cNvSpPr/>
            <p:nvPr/>
          </p:nvSpPr>
          <p:spPr bwMode="auto">
            <a:xfrm>
              <a:off x="6221413" y="5472113"/>
              <a:ext cx="115888" cy="26988"/>
            </a:xfrm>
            <a:custGeom>
              <a:avLst/>
              <a:gdLst>
                <a:gd name="T0" fmla="*/ 73 w 73"/>
                <a:gd name="T1" fmla="*/ 17 h 17"/>
                <a:gd name="T2" fmla="*/ 8 w 73"/>
                <a:gd name="T3" fmla="*/ 17 h 17"/>
                <a:gd name="T4" fmla="*/ 0 w 73"/>
                <a:gd name="T5" fmla="*/ 0 h 17"/>
                <a:gd name="T6" fmla="*/ 60 w 73"/>
                <a:gd name="T7" fmla="*/ 0 h 17"/>
                <a:gd name="T8" fmla="*/ 73 w 7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7">
                  <a:moveTo>
                    <a:pt x="73" y="17"/>
                  </a:moveTo>
                  <a:lnTo>
                    <a:pt x="8" y="1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7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şḷïḓè"/>
            <p:cNvSpPr/>
            <p:nvPr/>
          </p:nvSpPr>
          <p:spPr bwMode="auto">
            <a:xfrm>
              <a:off x="6108701" y="5472113"/>
              <a:ext cx="106363" cy="26988"/>
            </a:xfrm>
            <a:custGeom>
              <a:avLst/>
              <a:gdLst>
                <a:gd name="T0" fmla="*/ 67 w 67"/>
                <a:gd name="T1" fmla="*/ 17 h 17"/>
                <a:gd name="T2" fmla="*/ 2 w 67"/>
                <a:gd name="T3" fmla="*/ 17 h 17"/>
                <a:gd name="T4" fmla="*/ 0 w 67"/>
                <a:gd name="T5" fmla="*/ 0 h 17"/>
                <a:gd name="T6" fmla="*/ 59 w 67"/>
                <a:gd name="T7" fmla="*/ 0 h 17"/>
                <a:gd name="T8" fmla="*/ 67 w 6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">
                  <a:moveTo>
                    <a:pt x="67" y="17"/>
                  </a:moveTo>
                  <a:lnTo>
                    <a:pt x="2" y="1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67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ľîde"/>
            <p:cNvSpPr/>
            <p:nvPr/>
          </p:nvSpPr>
          <p:spPr bwMode="auto">
            <a:xfrm>
              <a:off x="6451601" y="5472113"/>
              <a:ext cx="133350" cy="26988"/>
            </a:xfrm>
            <a:custGeom>
              <a:avLst/>
              <a:gdLst>
                <a:gd name="T0" fmla="*/ 84 w 84"/>
                <a:gd name="T1" fmla="*/ 17 h 17"/>
                <a:gd name="T2" fmla="*/ 19 w 84"/>
                <a:gd name="T3" fmla="*/ 17 h 17"/>
                <a:gd name="T4" fmla="*/ 0 w 84"/>
                <a:gd name="T5" fmla="*/ 0 h 17"/>
                <a:gd name="T6" fmla="*/ 59 w 84"/>
                <a:gd name="T7" fmla="*/ 0 h 17"/>
                <a:gd name="T8" fmla="*/ 84 w 8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">
                  <a:moveTo>
                    <a:pt x="84" y="17"/>
                  </a:moveTo>
                  <a:lnTo>
                    <a:pt x="19" y="1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ṥľîḑe"/>
            <p:cNvSpPr/>
            <p:nvPr/>
          </p:nvSpPr>
          <p:spPr bwMode="auto">
            <a:xfrm>
              <a:off x="6337301" y="5472113"/>
              <a:ext cx="125413" cy="26988"/>
            </a:xfrm>
            <a:custGeom>
              <a:avLst/>
              <a:gdLst>
                <a:gd name="T0" fmla="*/ 79 w 79"/>
                <a:gd name="T1" fmla="*/ 17 h 17"/>
                <a:gd name="T2" fmla="*/ 14 w 79"/>
                <a:gd name="T3" fmla="*/ 17 h 17"/>
                <a:gd name="T4" fmla="*/ 0 w 79"/>
                <a:gd name="T5" fmla="*/ 0 h 17"/>
                <a:gd name="T6" fmla="*/ 60 w 79"/>
                <a:gd name="T7" fmla="*/ 0 h 17"/>
                <a:gd name="T8" fmla="*/ 79 w 7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">
                  <a:moveTo>
                    <a:pt x="79" y="17"/>
                  </a:moveTo>
                  <a:lnTo>
                    <a:pt x="14" y="1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7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ṩļíḓê"/>
            <p:cNvSpPr/>
            <p:nvPr/>
          </p:nvSpPr>
          <p:spPr bwMode="auto">
            <a:xfrm>
              <a:off x="6683376" y="5472113"/>
              <a:ext cx="152400" cy="26988"/>
            </a:xfrm>
            <a:custGeom>
              <a:avLst/>
              <a:gdLst>
                <a:gd name="T0" fmla="*/ 96 w 96"/>
                <a:gd name="T1" fmla="*/ 17 h 17"/>
                <a:gd name="T2" fmla="*/ 31 w 96"/>
                <a:gd name="T3" fmla="*/ 17 h 17"/>
                <a:gd name="T4" fmla="*/ 0 w 96"/>
                <a:gd name="T5" fmla="*/ 0 h 17"/>
                <a:gd name="T6" fmla="*/ 58 w 96"/>
                <a:gd name="T7" fmla="*/ 0 h 17"/>
                <a:gd name="T8" fmla="*/ 96 w 9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">
                  <a:moveTo>
                    <a:pt x="96" y="17"/>
                  </a:moveTo>
                  <a:lnTo>
                    <a:pt x="31" y="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9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lîḋe"/>
            <p:cNvSpPr/>
            <p:nvPr/>
          </p:nvSpPr>
          <p:spPr bwMode="auto">
            <a:xfrm>
              <a:off x="6567488" y="5472113"/>
              <a:ext cx="142875" cy="26988"/>
            </a:xfrm>
            <a:custGeom>
              <a:avLst/>
              <a:gdLst>
                <a:gd name="T0" fmla="*/ 90 w 90"/>
                <a:gd name="T1" fmla="*/ 17 h 17"/>
                <a:gd name="T2" fmla="*/ 27 w 90"/>
                <a:gd name="T3" fmla="*/ 17 h 17"/>
                <a:gd name="T4" fmla="*/ 0 w 90"/>
                <a:gd name="T5" fmla="*/ 0 h 17"/>
                <a:gd name="T6" fmla="*/ 61 w 90"/>
                <a:gd name="T7" fmla="*/ 0 h 17"/>
                <a:gd name="T8" fmla="*/ 90 w 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">
                  <a:moveTo>
                    <a:pt x="90" y="17"/>
                  </a:moveTo>
                  <a:lnTo>
                    <a:pt x="27" y="1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9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ṥ1ïḓe"/>
            <p:cNvSpPr/>
            <p:nvPr/>
          </p:nvSpPr>
          <p:spPr bwMode="auto">
            <a:xfrm>
              <a:off x="6910388" y="5472113"/>
              <a:ext cx="171450" cy="26988"/>
            </a:xfrm>
            <a:custGeom>
              <a:avLst/>
              <a:gdLst>
                <a:gd name="T0" fmla="*/ 108 w 108"/>
                <a:gd name="T1" fmla="*/ 17 h 17"/>
                <a:gd name="T2" fmla="*/ 44 w 108"/>
                <a:gd name="T3" fmla="*/ 17 h 17"/>
                <a:gd name="T4" fmla="*/ 0 w 108"/>
                <a:gd name="T5" fmla="*/ 0 h 17"/>
                <a:gd name="T6" fmla="*/ 61 w 108"/>
                <a:gd name="T7" fmla="*/ 0 h 17"/>
                <a:gd name="T8" fmla="*/ 108 w 10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7">
                  <a:moveTo>
                    <a:pt x="108" y="17"/>
                  </a:moveTo>
                  <a:lnTo>
                    <a:pt x="44" y="17"/>
                  </a:lnTo>
                  <a:lnTo>
                    <a:pt x="0" y="0"/>
                  </a:lnTo>
                  <a:lnTo>
                    <a:pt x="61" y="0"/>
                  </a:lnTo>
                  <a:lnTo>
                    <a:pt x="108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śḻîḓê"/>
            <p:cNvSpPr/>
            <p:nvPr/>
          </p:nvSpPr>
          <p:spPr bwMode="auto">
            <a:xfrm>
              <a:off x="6799263" y="5472113"/>
              <a:ext cx="157163" cy="26988"/>
            </a:xfrm>
            <a:custGeom>
              <a:avLst/>
              <a:gdLst>
                <a:gd name="T0" fmla="*/ 99 w 99"/>
                <a:gd name="T1" fmla="*/ 17 h 17"/>
                <a:gd name="T2" fmla="*/ 37 w 99"/>
                <a:gd name="T3" fmla="*/ 17 h 17"/>
                <a:gd name="T4" fmla="*/ 0 w 99"/>
                <a:gd name="T5" fmla="*/ 0 h 17"/>
                <a:gd name="T6" fmla="*/ 58 w 99"/>
                <a:gd name="T7" fmla="*/ 0 h 17"/>
                <a:gd name="T8" fmla="*/ 99 w 9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">
                  <a:moveTo>
                    <a:pt x="99" y="17"/>
                  </a:moveTo>
                  <a:lnTo>
                    <a:pt x="37" y="17"/>
                  </a:lnTo>
                  <a:lnTo>
                    <a:pt x="0" y="0"/>
                  </a:lnTo>
                  <a:lnTo>
                    <a:pt x="58" y="0"/>
                  </a:lnTo>
                  <a:lnTo>
                    <a:pt x="99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ṧlîḍé"/>
            <p:cNvSpPr/>
            <p:nvPr/>
          </p:nvSpPr>
          <p:spPr bwMode="auto">
            <a:xfrm>
              <a:off x="5175251" y="5502275"/>
              <a:ext cx="161925" cy="25400"/>
            </a:xfrm>
            <a:custGeom>
              <a:avLst/>
              <a:gdLst>
                <a:gd name="T0" fmla="*/ 69 w 102"/>
                <a:gd name="T1" fmla="*/ 16 h 16"/>
                <a:gd name="T2" fmla="*/ 0 w 102"/>
                <a:gd name="T3" fmla="*/ 16 h 16"/>
                <a:gd name="T4" fmla="*/ 38 w 102"/>
                <a:gd name="T5" fmla="*/ 0 h 16"/>
                <a:gd name="T6" fmla="*/ 102 w 102"/>
                <a:gd name="T7" fmla="*/ 0 h 16"/>
                <a:gd name="T8" fmla="*/ 69 w 10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6">
                  <a:moveTo>
                    <a:pt x="69" y="16"/>
                  </a:moveTo>
                  <a:lnTo>
                    <a:pt x="0" y="16"/>
                  </a:lnTo>
                  <a:lnTo>
                    <a:pt x="38" y="0"/>
                  </a:lnTo>
                  <a:lnTo>
                    <a:pt x="102" y="0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śļïḍe"/>
            <p:cNvSpPr/>
            <p:nvPr/>
          </p:nvSpPr>
          <p:spPr bwMode="auto">
            <a:xfrm>
              <a:off x="5040313" y="5502275"/>
              <a:ext cx="171450" cy="25400"/>
            </a:xfrm>
            <a:custGeom>
              <a:avLst/>
              <a:gdLst>
                <a:gd name="T0" fmla="*/ 68 w 108"/>
                <a:gd name="T1" fmla="*/ 16 h 16"/>
                <a:gd name="T2" fmla="*/ 0 w 108"/>
                <a:gd name="T3" fmla="*/ 16 h 16"/>
                <a:gd name="T4" fmla="*/ 44 w 108"/>
                <a:gd name="T5" fmla="*/ 0 h 16"/>
                <a:gd name="T6" fmla="*/ 108 w 108"/>
                <a:gd name="T7" fmla="*/ 0 h 16"/>
                <a:gd name="T8" fmla="*/ 68 w 10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">
                  <a:moveTo>
                    <a:pt x="68" y="16"/>
                  </a:moveTo>
                  <a:lnTo>
                    <a:pt x="0" y="16"/>
                  </a:lnTo>
                  <a:lnTo>
                    <a:pt x="44" y="0"/>
                  </a:lnTo>
                  <a:lnTo>
                    <a:pt x="108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Slïḑè"/>
            <p:cNvSpPr/>
            <p:nvPr/>
          </p:nvSpPr>
          <p:spPr bwMode="auto">
            <a:xfrm>
              <a:off x="5441951" y="5502275"/>
              <a:ext cx="146050" cy="25400"/>
            </a:xfrm>
            <a:custGeom>
              <a:avLst/>
              <a:gdLst>
                <a:gd name="T0" fmla="*/ 69 w 92"/>
                <a:gd name="T1" fmla="*/ 16 h 16"/>
                <a:gd name="T2" fmla="*/ 0 w 92"/>
                <a:gd name="T3" fmla="*/ 16 h 16"/>
                <a:gd name="T4" fmla="*/ 27 w 92"/>
                <a:gd name="T5" fmla="*/ 0 h 16"/>
                <a:gd name="T6" fmla="*/ 92 w 92"/>
                <a:gd name="T7" fmla="*/ 0 h 16"/>
                <a:gd name="T8" fmla="*/ 69 w 92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6">
                  <a:moveTo>
                    <a:pt x="69" y="16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92" y="0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ṥliďé"/>
            <p:cNvSpPr/>
            <p:nvPr/>
          </p:nvSpPr>
          <p:spPr bwMode="auto">
            <a:xfrm>
              <a:off x="5307013" y="5502275"/>
              <a:ext cx="155575" cy="25400"/>
            </a:xfrm>
            <a:custGeom>
              <a:avLst/>
              <a:gdLst>
                <a:gd name="T0" fmla="*/ 71 w 98"/>
                <a:gd name="T1" fmla="*/ 16 h 16"/>
                <a:gd name="T2" fmla="*/ 0 w 98"/>
                <a:gd name="T3" fmla="*/ 16 h 16"/>
                <a:gd name="T4" fmla="*/ 33 w 98"/>
                <a:gd name="T5" fmla="*/ 0 h 16"/>
                <a:gd name="T6" fmla="*/ 98 w 98"/>
                <a:gd name="T7" fmla="*/ 0 h 16"/>
                <a:gd name="T8" fmla="*/ 71 w 9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6">
                  <a:moveTo>
                    <a:pt x="71" y="16"/>
                  </a:moveTo>
                  <a:lnTo>
                    <a:pt x="0" y="16"/>
                  </a:lnTo>
                  <a:lnTo>
                    <a:pt x="33" y="0"/>
                  </a:lnTo>
                  <a:lnTo>
                    <a:pt x="98" y="0"/>
                  </a:lnTo>
                  <a:lnTo>
                    <a:pt x="71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ṡḷíḍè"/>
            <p:cNvSpPr/>
            <p:nvPr/>
          </p:nvSpPr>
          <p:spPr bwMode="auto">
            <a:xfrm>
              <a:off x="5713413" y="5502275"/>
              <a:ext cx="376238" cy="25400"/>
            </a:xfrm>
            <a:custGeom>
              <a:avLst/>
              <a:gdLst>
                <a:gd name="T0" fmla="*/ 237 w 237"/>
                <a:gd name="T1" fmla="*/ 16 h 16"/>
                <a:gd name="T2" fmla="*/ 0 w 237"/>
                <a:gd name="T3" fmla="*/ 16 h 16"/>
                <a:gd name="T4" fmla="*/ 14 w 237"/>
                <a:gd name="T5" fmla="*/ 0 h 16"/>
                <a:gd name="T6" fmla="*/ 235 w 237"/>
                <a:gd name="T7" fmla="*/ 0 h 16"/>
                <a:gd name="T8" fmla="*/ 237 w 23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6">
                  <a:moveTo>
                    <a:pt x="237" y="16"/>
                  </a:moveTo>
                  <a:lnTo>
                    <a:pt x="0" y="16"/>
                  </a:lnTo>
                  <a:lnTo>
                    <a:pt x="14" y="0"/>
                  </a:lnTo>
                  <a:lnTo>
                    <a:pt x="235" y="0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Sḷîḑê"/>
            <p:cNvSpPr/>
            <p:nvPr/>
          </p:nvSpPr>
          <p:spPr bwMode="auto">
            <a:xfrm>
              <a:off x="5578476" y="5502275"/>
              <a:ext cx="134938" cy="25400"/>
            </a:xfrm>
            <a:custGeom>
              <a:avLst/>
              <a:gdLst>
                <a:gd name="T0" fmla="*/ 70 w 85"/>
                <a:gd name="T1" fmla="*/ 16 h 16"/>
                <a:gd name="T2" fmla="*/ 0 w 85"/>
                <a:gd name="T3" fmla="*/ 16 h 16"/>
                <a:gd name="T4" fmla="*/ 20 w 85"/>
                <a:gd name="T5" fmla="*/ 0 h 16"/>
                <a:gd name="T6" fmla="*/ 85 w 85"/>
                <a:gd name="T7" fmla="*/ 0 h 16"/>
                <a:gd name="T8" fmla="*/ 70 w 8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">
                  <a:moveTo>
                    <a:pt x="70" y="16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85" y="0"/>
                  </a:lnTo>
                  <a:lnTo>
                    <a:pt x="70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ŝḻîḋê"/>
            <p:cNvSpPr/>
            <p:nvPr/>
          </p:nvSpPr>
          <p:spPr bwMode="auto">
            <a:xfrm>
              <a:off x="6237288" y="5502275"/>
              <a:ext cx="125413" cy="30163"/>
            </a:xfrm>
            <a:custGeom>
              <a:avLst/>
              <a:gdLst>
                <a:gd name="T0" fmla="*/ 79 w 79"/>
                <a:gd name="T1" fmla="*/ 19 h 19"/>
                <a:gd name="T2" fmla="*/ 9 w 79"/>
                <a:gd name="T3" fmla="*/ 16 h 19"/>
                <a:gd name="T4" fmla="*/ 0 w 79"/>
                <a:gd name="T5" fmla="*/ 0 h 19"/>
                <a:gd name="T6" fmla="*/ 65 w 79"/>
                <a:gd name="T7" fmla="*/ 0 h 19"/>
                <a:gd name="T8" fmla="*/ 79 w 7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9">
                  <a:moveTo>
                    <a:pt x="79" y="19"/>
                  </a:moveTo>
                  <a:lnTo>
                    <a:pt x="9" y="1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79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ṧ1ïḓê"/>
            <p:cNvSpPr/>
            <p:nvPr/>
          </p:nvSpPr>
          <p:spPr bwMode="auto">
            <a:xfrm>
              <a:off x="6111876" y="5502275"/>
              <a:ext cx="115888" cy="25400"/>
            </a:xfrm>
            <a:custGeom>
              <a:avLst/>
              <a:gdLst>
                <a:gd name="T0" fmla="*/ 73 w 73"/>
                <a:gd name="T1" fmla="*/ 16 h 16"/>
                <a:gd name="T2" fmla="*/ 2 w 73"/>
                <a:gd name="T3" fmla="*/ 16 h 16"/>
                <a:gd name="T4" fmla="*/ 0 w 73"/>
                <a:gd name="T5" fmla="*/ 0 h 16"/>
                <a:gd name="T6" fmla="*/ 65 w 73"/>
                <a:gd name="T7" fmla="*/ 0 h 16"/>
                <a:gd name="T8" fmla="*/ 73 w 7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">
                  <a:moveTo>
                    <a:pt x="73" y="16"/>
                  </a:moveTo>
                  <a:lnTo>
                    <a:pt x="2" y="1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śḷíḍe"/>
            <p:cNvSpPr/>
            <p:nvPr/>
          </p:nvSpPr>
          <p:spPr bwMode="auto">
            <a:xfrm>
              <a:off x="6488113" y="5502275"/>
              <a:ext cx="142875" cy="30163"/>
            </a:xfrm>
            <a:custGeom>
              <a:avLst/>
              <a:gdLst>
                <a:gd name="T0" fmla="*/ 90 w 90"/>
                <a:gd name="T1" fmla="*/ 19 h 19"/>
                <a:gd name="T2" fmla="*/ 21 w 90"/>
                <a:gd name="T3" fmla="*/ 19 h 19"/>
                <a:gd name="T4" fmla="*/ 0 w 90"/>
                <a:gd name="T5" fmla="*/ 0 h 19"/>
                <a:gd name="T6" fmla="*/ 65 w 90"/>
                <a:gd name="T7" fmla="*/ 0 h 19"/>
                <a:gd name="T8" fmla="*/ 90 w 9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9">
                  <a:moveTo>
                    <a:pt x="90" y="19"/>
                  </a:moveTo>
                  <a:lnTo>
                    <a:pt x="21" y="1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90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ṣḻïḑê"/>
            <p:cNvSpPr/>
            <p:nvPr/>
          </p:nvSpPr>
          <p:spPr bwMode="auto">
            <a:xfrm>
              <a:off x="6362701" y="5502275"/>
              <a:ext cx="133350" cy="30163"/>
            </a:xfrm>
            <a:custGeom>
              <a:avLst/>
              <a:gdLst>
                <a:gd name="T0" fmla="*/ 84 w 84"/>
                <a:gd name="T1" fmla="*/ 19 h 19"/>
                <a:gd name="T2" fmla="*/ 15 w 84"/>
                <a:gd name="T3" fmla="*/ 19 h 19"/>
                <a:gd name="T4" fmla="*/ 0 w 84"/>
                <a:gd name="T5" fmla="*/ 0 h 19"/>
                <a:gd name="T6" fmla="*/ 65 w 84"/>
                <a:gd name="T7" fmla="*/ 0 h 19"/>
                <a:gd name="T8" fmla="*/ 84 w 8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9">
                  <a:moveTo>
                    <a:pt x="84" y="19"/>
                  </a:moveTo>
                  <a:lnTo>
                    <a:pt x="15" y="1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ḻíḑè"/>
            <p:cNvSpPr/>
            <p:nvPr/>
          </p:nvSpPr>
          <p:spPr bwMode="auto">
            <a:xfrm>
              <a:off x="6742113" y="5505450"/>
              <a:ext cx="158750" cy="26988"/>
            </a:xfrm>
            <a:custGeom>
              <a:avLst/>
              <a:gdLst>
                <a:gd name="T0" fmla="*/ 100 w 100"/>
                <a:gd name="T1" fmla="*/ 17 h 17"/>
                <a:gd name="T2" fmla="*/ 32 w 100"/>
                <a:gd name="T3" fmla="*/ 17 h 17"/>
                <a:gd name="T4" fmla="*/ 0 w 100"/>
                <a:gd name="T5" fmla="*/ 0 h 17"/>
                <a:gd name="T6" fmla="*/ 65 w 100"/>
                <a:gd name="T7" fmla="*/ 0 h 17"/>
                <a:gd name="T8" fmla="*/ 100 w 10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7">
                  <a:moveTo>
                    <a:pt x="100" y="17"/>
                  </a:moveTo>
                  <a:lnTo>
                    <a:pt x="32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00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ṡľiḍê"/>
            <p:cNvSpPr/>
            <p:nvPr/>
          </p:nvSpPr>
          <p:spPr bwMode="auto">
            <a:xfrm>
              <a:off x="6616701" y="5502275"/>
              <a:ext cx="149225" cy="30163"/>
            </a:xfrm>
            <a:custGeom>
              <a:avLst/>
              <a:gdLst>
                <a:gd name="T0" fmla="*/ 94 w 94"/>
                <a:gd name="T1" fmla="*/ 19 h 19"/>
                <a:gd name="T2" fmla="*/ 25 w 94"/>
                <a:gd name="T3" fmla="*/ 19 h 19"/>
                <a:gd name="T4" fmla="*/ 0 w 94"/>
                <a:gd name="T5" fmla="*/ 0 h 19"/>
                <a:gd name="T6" fmla="*/ 65 w 94"/>
                <a:gd name="T7" fmla="*/ 2 h 19"/>
                <a:gd name="T8" fmla="*/ 94 w 94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9">
                  <a:moveTo>
                    <a:pt x="94" y="19"/>
                  </a:moveTo>
                  <a:lnTo>
                    <a:pt x="25" y="19"/>
                  </a:lnTo>
                  <a:lnTo>
                    <a:pt x="0" y="0"/>
                  </a:lnTo>
                  <a:lnTo>
                    <a:pt x="65" y="2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ŝlíḑe"/>
            <p:cNvSpPr/>
            <p:nvPr/>
          </p:nvSpPr>
          <p:spPr bwMode="auto">
            <a:xfrm>
              <a:off x="6992938" y="5505450"/>
              <a:ext cx="179388" cy="26988"/>
            </a:xfrm>
            <a:custGeom>
              <a:avLst/>
              <a:gdLst>
                <a:gd name="T0" fmla="*/ 113 w 113"/>
                <a:gd name="T1" fmla="*/ 17 h 17"/>
                <a:gd name="T2" fmla="*/ 42 w 113"/>
                <a:gd name="T3" fmla="*/ 17 h 17"/>
                <a:gd name="T4" fmla="*/ 0 w 113"/>
                <a:gd name="T5" fmla="*/ 0 h 17"/>
                <a:gd name="T6" fmla="*/ 65 w 113"/>
                <a:gd name="T7" fmla="*/ 0 h 17"/>
                <a:gd name="T8" fmla="*/ 113 w 1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7">
                  <a:moveTo>
                    <a:pt x="113" y="17"/>
                  </a:moveTo>
                  <a:lnTo>
                    <a:pt x="42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13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sļïḑe"/>
            <p:cNvSpPr/>
            <p:nvPr/>
          </p:nvSpPr>
          <p:spPr bwMode="auto">
            <a:xfrm>
              <a:off x="6867526" y="5505450"/>
              <a:ext cx="168275" cy="26988"/>
            </a:xfrm>
            <a:custGeom>
              <a:avLst/>
              <a:gdLst>
                <a:gd name="T0" fmla="*/ 106 w 106"/>
                <a:gd name="T1" fmla="*/ 17 h 17"/>
                <a:gd name="T2" fmla="*/ 36 w 106"/>
                <a:gd name="T3" fmla="*/ 17 h 17"/>
                <a:gd name="T4" fmla="*/ 0 w 106"/>
                <a:gd name="T5" fmla="*/ 0 h 17"/>
                <a:gd name="T6" fmla="*/ 65 w 106"/>
                <a:gd name="T7" fmla="*/ 0 h 17"/>
                <a:gd name="T8" fmla="*/ 106 w 10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7">
                  <a:moveTo>
                    <a:pt x="106" y="17"/>
                  </a:moveTo>
                  <a:lnTo>
                    <a:pt x="36" y="17"/>
                  </a:lnTo>
                  <a:lnTo>
                    <a:pt x="0" y="0"/>
                  </a:lnTo>
                  <a:lnTo>
                    <a:pt x="65" y="0"/>
                  </a:lnTo>
                  <a:lnTo>
                    <a:pt x="106" y="1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ļíḓê"/>
            <p:cNvSpPr/>
            <p:nvPr/>
          </p:nvSpPr>
          <p:spPr bwMode="auto">
            <a:xfrm>
              <a:off x="4862513" y="2449513"/>
              <a:ext cx="468313" cy="468313"/>
            </a:xfrm>
            <a:custGeom>
              <a:avLst/>
              <a:gdLst>
                <a:gd name="T0" fmla="*/ 49 w 142"/>
                <a:gd name="T1" fmla="*/ 62 h 142"/>
                <a:gd name="T2" fmla="*/ 89 w 142"/>
                <a:gd name="T3" fmla="*/ 55 h 142"/>
                <a:gd name="T4" fmla="*/ 93 w 142"/>
                <a:gd name="T5" fmla="*/ 80 h 142"/>
                <a:gd name="T6" fmla="*/ 53 w 142"/>
                <a:gd name="T7" fmla="*/ 87 h 142"/>
                <a:gd name="T8" fmla="*/ 49 w 142"/>
                <a:gd name="T9" fmla="*/ 62 h 142"/>
                <a:gd name="T10" fmla="*/ 21 w 142"/>
                <a:gd name="T11" fmla="*/ 121 h 142"/>
                <a:gd name="T12" fmla="*/ 39 w 142"/>
                <a:gd name="T13" fmla="*/ 134 h 142"/>
                <a:gd name="T14" fmla="*/ 52 w 142"/>
                <a:gd name="T15" fmla="*/ 116 h 142"/>
                <a:gd name="T16" fmla="*/ 68 w 142"/>
                <a:gd name="T17" fmla="*/ 120 h 142"/>
                <a:gd name="T18" fmla="*/ 71 w 142"/>
                <a:gd name="T19" fmla="*/ 142 h 142"/>
                <a:gd name="T20" fmla="*/ 93 w 142"/>
                <a:gd name="T21" fmla="*/ 138 h 142"/>
                <a:gd name="T22" fmla="*/ 89 w 142"/>
                <a:gd name="T23" fmla="*/ 116 h 142"/>
                <a:gd name="T24" fmla="*/ 103 w 142"/>
                <a:gd name="T25" fmla="*/ 108 h 142"/>
                <a:gd name="T26" fmla="*/ 121 w 142"/>
                <a:gd name="T27" fmla="*/ 121 h 142"/>
                <a:gd name="T28" fmla="*/ 134 w 142"/>
                <a:gd name="T29" fmla="*/ 103 h 142"/>
                <a:gd name="T30" fmla="*/ 116 w 142"/>
                <a:gd name="T31" fmla="*/ 90 h 142"/>
                <a:gd name="T32" fmla="*/ 120 w 142"/>
                <a:gd name="T33" fmla="*/ 74 h 142"/>
                <a:gd name="T34" fmla="*/ 142 w 142"/>
                <a:gd name="T35" fmla="*/ 71 h 142"/>
                <a:gd name="T36" fmla="*/ 138 w 142"/>
                <a:gd name="T37" fmla="*/ 49 h 142"/>
                <a:gd name="T38" fmla="*/ 116 w 142"/>
                <a:gd name="T39" fmla="*/ 53 h 142"/>
                <a:gd name="T40" fmla="*/ 108 w 142"/>
                <a:gd name="T41" fmla="*/ 39 h 142"/>
                <a:gd name="T42" fmla="*/ 121 w 142"/>
                <a:gd name="T43" fmla="*/ 21 h 142"/>
                <a:gd name="T44" fmla="*/ 103 w 142"/>
                <a:gd name="T45" fmla="*/ 8 h 142"/>
                <a:gd name="T46" fmla="*/ 90 w 142"/>
                <a:gd name="T47" fmla="*/ 26 h 142"/>
                <a:gd name="T48" fmla="*/ 74 w 142"/>
                <a:gd name="T49" fmla="*/ 23 h 142"/>
                <a:gd name="T50" fmla="*/ 71 w 142"/>
                <a:gd name="T51" fmla="*/ 0 h 142"/>
                <a:gd name="T52" fmla="*/ 49 w 142"/>
                <a:gd name="T53" fmla="*/ 4 h 142"/>
                <a:gd name="T54" fmla="*/ 53 w 142"/>
                <a:gd name="T55" fmla="*/ 26 h 142"/>
                <a:gd name="T56" fmla="*/ 39 w 142"/>
                <a:gd name="T57" fmla="*/ 34 h 142"/>
                <a:gd name="T58" fmla="*/ 21 w 142"/>
                <a:gd name="T59" fmla="*/ 21 h 142"/>
                <a:gd name="T60" fmla="*/ 8 w 142"/>
                <a:gd name="T61" fmla="*/ 39 h 142"/>
                <a:gd name="T62" fmla="*/ 26 w 142"/>
                <a:gd name="T63" fmla="*/ 52 h 142"/>
                <a:gd name="T64" fmla="*/ 23 w 142"/>
                <a:gd name="T65" fmla="*/ 68 h 142"/>
                <a:gd name="T66" fmla="*/ 0 w 142"/>
                <a:gd name="T67" fmla="*/ 71 h 142"/>
                <a:gd name="T68" fmla="*/ 4 w 142"/>
                <a:gd name="T69" fmla="*/ 93 h 142"/>
                <a:gd name="T70" fmla="*/ 26 w 142"/>
                <a:gd name="T71" fmla="*/ 89 h 142"/>
                <a:gd name="T72" fmla="*/ 34 w 142"/>
                <a:gd name="T73" fmla="*/ 103 h 142"/>
                <a:gd name="T74" fmla="*/ 21 w 142"/>
                <a:gd name="T75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42">
                  <a:moveTo>
                    <a:pt x="49" y="62"/>
                  </a:moveTo>
                  <a:cubicBezTo>
                    <a:pt x="56" y="45"/>
                    <a:pt x="77" y="42"/>
                    <a:pt x="89" y="55"/>
                  </a:cubicBezTo>
                  <a:cubicBezTo>
                    <a:pt x="95" y="62"/>
                    <a:pt x="97" y="72"/>
                    <a:pt x="93" y="80"/>
                  </a:cubicBezTo>
                  <a:cubicBezTo>
                    <a:pt x="86" y="97"/>
                    <a:pt x="65" y="100"/>
                    <a:pt x="53" y="87"/>
                  </a:cubicBezTo>
                  <a:cubicBezTo>
                    <a:pt x="47" y="80"/>
                    <a:pt x="45" y="70"/>
                    <a:pt x="49" y="62"/>
                  </a:cubicBezTo>
                  <a:close/>
                  <a:moveTo>
                    <a:pt x="21" y="121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7" y="118"/>
                    <a:pt x="62" y="119"/>
                    <a:pt x="68" y="120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89" y="116"/>
                    <a:pt x="89" y="116"/>
                    <a:pt x="89" y="116"/>
                  </a:cubicBezTo>
                  <a:cubicBezTo>
                    <a:pt x="94" y="114"/>
                    <a:pt x="99" y="111"/>
                    <a:pt x="103" y="108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8" y="85"/>
                    <a:pt x="119" y="80"/>
                    <a:pt x="120" y="74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4" y="48"/>
                    <a:pt x="111" y="43"/>
                    <a:pt x="108" y="39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85" y="24"/>
                    <a:pt x="80" y="23"/>
                    <a:pt x="74" y="23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48" y="28"/>
                    <a:pt x="43" y="31"/>
                    <a:pt x="39" y="3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4" y="57"/>
                    <a:pt x="23" y="62"/>
                    <a:pt x="23" y="6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94"/>
                    <a:pt x="31" y="99"/>
                    <a:pt x="34" y="103"/>
                  </a:cubicBezTo>
                  <a:lnTo>
                    <a:pt x="21" y="12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ṧ1ïḑe"/>
            <p:cNvSpPr/>
            <p:nvPr/>
          </p:nvSpPr>
          <p:spPr bwMode="auto">
            <a:xfrm>
              <a:off x="4697413" y="2176463"/>
              <a:ext cx="369888" cy="369888"/>
            </a:xfrm>
            <a:custGeom>
              <a:avLst/>
              <a:gdLst>
                <a:gd name="T0" fmla="*/ 40 w 112"/>
                <a:gd name="T1" fmla="*/ 45 h 112"/>
                <a:gd name="T2" fmla="*/ 73 w 112"/>
                <a:gd name="T3" fmla="*/ 47 h 112"/>
                <a:gd name="T4" fmla="*/ 72 w 112"/>
                <a:gd name="T5" fmla="*/ 67 h 112"/>
                <a:gd name="T6" fmla="*/ 39 w 112"/>
                <a:gd name="T7" fmla="*/ 65 h 112"/>
                <a:gd name="T8" fmla="*/ 40 w 112"/>
                <a:gd name="T9" fmla="*/ 45 h 112"/>
                <a:gd name="T10" fmla="*/ 9 w 112"/>
                <a:gd name="T11" fmla="*/ 87 h 112"/>
                <a:gd name="T12" fmla="*/ 20 w 112"/>
                <a:gd name="T13" fmla="*/ 100 h 112"/>
                <a:gd name="T14" fmla="*/ 34 w 112"/>
                <a:gd name="T15" fmla="*/ 88 h 112"/>
                <a:gd name="T16" fmla="*/ 45 w 112"/>
                <a:gd name="T17" fmla="*/ 93 h 112"/>
                <a:gd name="T18" fmla="*/ 44 w 112"/>
                <a:gd name="T19" fmla="*/ 111 h 112"/>
                <a:gd name="T20" fmla="*/ 62 w 112"/>
                <a:gd name="T21" fmla="*/ 112 h 112"/>
                <a:gd name="T22" fmla="*/ 63 w 112"/>
                <a:gd name="T23" fmla="*/ 94 h 112"/>
                <a:gd name="T24" fmla="*/ 75 w 112"/>
                <a:gd name="T25" fmla="*/ 90 h 112"/>
                <a:gd name="T26" fmla="*/ 87 w 112"/>
                <a:gd name="T27" fmla="*/ 103 h 112"/>
                <a:gd name="T28" fmla="*/ 100 w 112"/>
                <a:gd name="T29" fmla="*/ 92 h 112"/>
                <a:gd name="T30" fmla="*/ 88 w 112"/>
                <a:gd name="T31" fmla="*/ 78 h 112"/>
                <a:gd name="T32" fmla="*/ 93 w 112"/>
                <a:gd name="T33" fmla="*/ 67 h 112"/>
                <a:gd name="T34" fmla="*/ 111 w 112"/>
                <a:gd name="T35" fmla="*/ 68 h 112"/>
                <a:gd name="T36" fmla="*/ 112 w 112"/>
                <a:gd name="T37" fmla="*/ 51 h 112"/>
                <a:gd name="T38" fmla="*/ 94 w 112"/>
                <a:gd name="T39" fmla="*/ 50 h 112"/>
                <a:gd name="T40" fmla="*/ 90 w 112"/>
                <a:gd name="T41" fmla="*/ 37 h 112"/>
                <a:gd name="T42" fmla="*/ 103 w 112"/>
                <a:gd name="T43" fmla="*/ 25 h 112"/>
                <a:gd name="T44" fmla="*/ 91 w 112"/>
                <a:gd name="T45" fmla="*/ 13 h 112"/>
                <a:gd name="T46" fmla="*/ 78 w 112"/>
                <a:gd name="T47" fmla="*/ 25 h 112"/>
                <a:gd name="T48" fmla="*/ 66 w 112"/>
                <a:gd name="T49" fmla="*/ 19 h 112"/>
                <a:gd name="T50" fmla="*/ 67 w 112"/>
                <a:gd name="T51" fmla="*/ 1 h 112"/>
                <a:gd name="T52" fmla="*/ 50 w 112"/>
                <a:gd name="T53" fmla="*/ 0 h 112"/>
                <a:gd name="T54" fmla="*/ 49 w 112"/>
                <a:gd name="T55" fmla="*/ 18 h 112"/>
                <a:gd name="T56" fmla="*/ 37 w 112"/>
                <a:gd name="T57" fmla="*/ 23 h 112"/>
                <a:gd name="T58" fmla="*/ 25 w 112"/>
                <a:gd name="T59" fmla="*/ 9 h 112"/>
                <a:gd name="T60" fmla="*/ 12 w 112"/>
                <a:gd name="T61" fmla="*/ 21 h 112"/>
                <a:gd name="T62" fmla="*/ 24 w 112"/>
                <a:gd name="T63" fmla="*/ 34 h 112"/>
                <a:gd name="T64" fmla="*/ 19 w 112"/>
                <a:gd name="T65" fmla="*/ 46 h 112"/>
                <a:gd name="T66" fmla="*/ 1 w 112"/>
                <a:gd name="T67" fmla="*/ 45 h 112"/>
                <a:gd name="T68" fmla="*/ 0 w 112"/>
                <a:gd name="T69" fmla="*/ 62 h 112"/>
                <a:gd name="T70" fmla="*/ 18 w 112"/>
                <a:gd name="T71" fmla="*/ 63 h 112"/>
                <a:gd name="T72" fmla="*/ 22 w 112"/>
                <a:gd name="T73" fmla="*/ 75 h 112"/>
                <a:gd name="T74" fmla="*/ 9 w 112"/>
                <a:gd name="T75" fmla="*/ 8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112">
                  <a:moveTo>
                    <a:pt x="40" y="45"/>
                  </a:moveTo>
                  <a:cubicBezTo>
                    <a:pt x="48" y="34"/>
                    <a:pt x="66" y="35"/>
                    <a:pt x="73" y="47"/>
                  </a:cubicBezTo>
                  <a:cubicBezTo>
                    <a:pt x="76" y="53"/>
                    <a:pt x="76" y="61"/>
                    <a:pt x="72" y="67"/>
                  </a:cubicBezTo>
                  <a:cubicBezTo>
                    <a:pt x="63" y="79"/>
                    <a:pt x="46" y="78"/>
                    <a:pt x="39" y="65"/>
                  </a:cubicBezTo>
                  <a:cubicBezTo>
                    <a:pt x="36" y="59"/>
                    <a:pt x="36" y="51"/>
                    <a:pt x="40" y="45"/>
                  </a:cubicBezTo>
                  <a:close/>
                  <a:moveTo>
                    <a:pt x="9" y="87"/>
                  </a:moveTo>
                  <a:cubicBezTo>
                    <a:pt x="20" y="100"/>
                    <a:pt x="20" y="100"/>
                    <a:pt x="20" y="100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7" y="90"/>
                    <a:pt x="41" y="92"/>
                    <a:pt x="45" y="93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7" y="94"/>
                    <a:pt x="71" y="92"/>
                    <a:pt x="75" y="90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0" y="75"/>
                    <a:pt x="92" y="71"/>
                    <a:pt x="93" y="67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45"/>
                    <a:pt x="92" y="41"/>
                    <a:pt x="90" y="37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5" y="22"/>
                    <a:pt x="71" y="20"/>
                    <a:pt x="66" y="19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5" y="19"/>
                    <a:pt x="41" y="20"/>
                    <a:pt x="37" y="23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2" y="38"/>
                    <a:pt x="20" y="42"/>
                    <a:pt x="19" y="46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7"/>
                    <a:pt x="20" y="71"/>
                    <a:pt x="22" y="75"/>
                  </a:cubicBezTo>
                  <a:lnTo>
                    <a:pt x="9" y="87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$lïḍè"/>
            <p:cNvSpPr/>
            <p:nvPr/>
          </p:nvSpPr>
          <p:spPr bwMode="auto">
            <a:xfrm>
              <a:off x="7112001" y="2143125"/>
              <a:ext cx="296863" cy="293688"/>
            </a:xfrm>
            <a:custGeom>
              <a:avLst/>
              <a:gdLst>
                <a:gd name="T0" fmla="*/ 40 w 90"/>
                <a:gd name="T1" fmla="*/ 30 h 89"/>
                <a:gd name="T2" fmla="*/ 60 w 90"/>
                <a:gd name="T3" fmla="*/ 47 h 89"/>
                <a:gd name="T4" fmla="*/ 49 w 90"/>
                <a:gd name="T5" fmla="*/ 59 h 89"/>
                <a:gd name="T6" fmla="*/ 30 w 90"/>
                <a:gd name="T7" fmla="*/ 42 h 89"/>
                <a:gd name="T8" fmla="*/ 40 w 90"/>
                <a:gd name="T9" fmla="*/ 30 h 89"/>
                <a:gd name="T10" fmla="*/ 0 w 90"/>
                <a:gd name="T11" fmla="*/ 40 h 89"/>
                <a:gd name="T12" fmla="*/ 1 w 90"/>
                <a:gd name="T13" fmla="*/ 54 h 89"/>
                <a:gd name="T14" fmla="*/ 15 w 90"/>
                <a:gd name="T15" fmla="*/ 53 h 89"/>
                <a:gd name="T16" fmla="*/ 20 w 90"/>
                <a:gd name="T17" fmla="*/ 62 h 89"/>
                <a:gd name="T18" fmla="*/ 10 w 90"/>
                <a:gd name="T19" fmla="*/ 73 h 89"/>
                <a:gd name="T20" fmla="*/ 21 w 90"/>
                <a:gd name="T21" fmla="*/ 82 h 89"/>
                <a:gd name="T22" fmla="*/ 30 w 90"/>
                <a:gd name="T23" fmla="*/ 72 h 89"/>
                <a:gd name="T24" fmla="*/ 40 w 90"/>
                <a:gd name="T25" fmla="*/ 75 h 89"/>
                <a:gd name="T26" fmla="*/ 41 w 90"/>
                <a:gd name="T27" fmla="*/ 89 h 89"/>
                <a:gd name="T28" fmla="*/ 55 w 90"/>
                <a:gd name="T29" fmla="*/ 88 h 89"/>
                <a:gd name="T30" fmla="*/ 54 w 90"/>
                <a:gd name="T31" fmla="*/ 74 h 89"/>
                <a:gd name="T32" fmla="*/ 63 w 90"/>
                <a:gd name="T33" fmla="*/ 69 h 89"/>
                <a:gd name="T34" fmla="*/ 74 w 90"/>
                <a:gd name="T35" fmla="*/ 79 h 89"/>
                <a:gd name="T36" fmla="*/ 83 w 90"/>
                <a:gd name="T37" fmla="*/ 68 h 89"/>
                <a:gd name="T38" fmla="*/ 72 w 90"/>
                <a:gd name="T39" fmla="*/ 59 h 89"/>
                <a:gd name="T40" fmla="*/ 75 w 90"/>
                <a:gd name="T41" fmla="*/ 49 h 89"/>
                <a:gd name="T42" fmla="*/ 90 w 90"/>
                <a:gd name="T43" fmla="*/ 48 h 89"/>
                <a:gd name="T44" fmla="*/ 89 w 90"/>
                <a:gd name="T45" fmla="*/ 35 h 89"/>
                <a:gd name="T46" fmla="*/ 74 w 90"/>
                <a:gd name="T47" fmla="*/ 36 h 89"/>
                <a:gd name="T48" fmla="*/ 70 w 90"/>
                <a:gd name="T49" fmla="*/ 26 h 89"/>
                <a:gd name="T50" fmla="*/ 79 w 90"/>
                <a:gd name="T51" fmla="*/ 16 h 89"/>
                <a:gd name="T52" fmla="*/ 69 w 90"/>
                <a:gd name="T53" fmla="*/ 6 h 89"/>
                <a:gd name="T54" fmla="*/ 60 w 90"/>
                <a:gd name="T55" fmla="*/ 17 h 89"/>
                <a:gd name="T56" fmla="*/ 50 w 90"/>
                <a:gd name="T57" fmla="*/ 14 h 89"/>
                <a:gd name="T58" fmla="*/ 49 w 90"/>
                <a:gd name="T59" fmla="*/ 0 h 89"/>
                <a:gd name="T60" fmla="*/ 35 w 90"/>
                <a:gd name="T61" fmla="*/ 1 h 89"/>
                <a:gd name="T62" fmla="*/ 36 w 90"/>
                <a:gd name="T63" fmla="*/ 15 h 89"/>
                <a:gd name="T64" fmla="*/ 27 w 90"/>
                <a:gd name="T65" fmla="*/ 19 h 89"/>
                <a:gd name="T66" fmla="*/ 16 w 90"/>
                <a:gd name="T67" fmla="*/ 10 h 89"/>
                <a:gd name="T68" fmla="*/ 7 w 90"/>
                <a:gd name="T69" fmla="*/ 20 h 89"/>
                <a:gd name="T70" fmla="*/ 18 w 90"/>
                <a:gd name="T71" fmla="*/ 30 h 89"/>
                <a:gd name="T72" fmla="*/ 14 w 90"/>
                <a:gd name="T73" fmla="*/ 40 h 89"/>
                <a:gd name="T74" fmla="*/ 0 w 90"/>
                <a:gd name="T75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0" y="30"/>
                  </a:moveTo>
                  <a:cubicBezTo>
                    <a:pt x="51" y="27"/>
                    <a:pt x="62" y="36"/>
                    <a:pt x="60" y="47"/>
                  </a:cubicBezTo>
                  <a:cubicBezTo>
                    <a:pt x="59" y="53"/>
                    <a:pt x="55" y="57"/>
                    <a:pt x="49" y="59"/>
                  </a:cubicBezTo>
                  <a:cubicBezTo>
                    <a:pt x="38" y="62"/>
                    <a:pt x="28" y="53"/>
                    <a:pt x="30" y="42"/>
                  </a:cubicBezTo>
                  <a:cubicBezTo>
                    <a:pt x="31" y="36"/>
                    <a:pt x="35" y="31"/>
                    <a:pt x="40" y="30"/>
                  </a:cubicBezTo>
                  <a:close/>
                  <a:moveTo>
                    <a:pt x="0" y="4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7"/>
                    <a:pt x="18" y="60"/>
                    <a:pt x="20" y="62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3" y="73"/>
                    <a:pt x="37" y="74"/>
                    <a:pt x="40" y="75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7" y="73"/>
                    <a:pt x="60" y="71"/>
                    <a:pt x="63" y="6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4" y="56"/>
                    <a:pt x="75" y="53"/>
                    <a:pt x="75" y="49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3" y="32"/>
                    <a:pt x="72" y="29"/>
                    <a:pt x="70" y="2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7" y="16"/>
                    <a:pt x="53" y="15"/>
                    <a:pt x="50" y="1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3" y="16"/>
                    <a:pt x="30" y="17"/>
                    <a:pt x="27" y="1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33"/>
                    <a:pt x="15" y="36"/>
                    <a:pt x="14" y="40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ṣḻïďé"/>
            <p:cNvSpPr/>
            <p:nvPr/>
          </p:nvSpPr>
          <p:spPr bwMode="auto">
            <a:xfrm>
              <a:off x="6983413" y="2559050"/>
              <a:ext cx="492125" cy="361950"/>
            </a:xfrm>
            <a:custGeom>
              <a:avLst/>
              <a:gdLst>
                <a:gd name="T0" fmla="*/ 36 w 149"/>
                <a:gd name="T1" fmla="*/ 62 h 110"/>
                <a:gd name="T2" fmla="*/ 70 w 149"/>
                <a:gd name="T3" fmla="*/ 18 h 110"/>
                <a:gd name="T4" fmla="*/ 113 w 149"/>
                <a:gd name="T5" fmla="*/ 52 h 110"/>
                <a:gd name="T6" fmla="*/ 80 w 149"/>
                <a:gd name="T7" fmla="*/ 96 h 110"/>
                <a:gd name="T8" fmla="*/ 36 w 149"/>
                <a:gd name="T9" fmla="*/ 62 h 110"/>
                <a:gd name="T10" fmla="*/ 10 w 149"/>
                <a:gd name="T11" fmla="*/ 15 h 110"/>
                <a:gd name="T12" fmla="*/ 10 w 149"/>
                <a:gd name="T13" fmla="*/ 15 h 110"/>
                <a:gd name="T14" fmla="*/ 9 w 149"/>
                <a:gd name="T15" fmla="*/ 16 h 110"/>
                <a:gd name="T16" fmla="*/ 10 w 149"/>
                <a:gd name="T17" fmla="*/ 21 h 110"/>
                <a:gd name="T18" fmla="*/ 4 w 149"/>
                <a:gd name="T19" fmla="*/ 22 h 110"/>
                <a:gd name="T20" fmla="*/ 1 w 149"/>
                <a:gd name="T21" fmla="*/ 27 h 110"/>
                <a:gd name="T22" fmla="*/ 12 w 149"/>
                <a:gd name="T23" fmla="*/ 107 h 110"/>
                <a:gd name="T24" fmla="*/ 16 w 149"/>
                <a:gd name="T25" fmla="*/ 110 h 110"/>
                <a:gd name="T26" fmla="*/ 146 w 149"/>
                <a:gd name="T27" fmla="*/ 92 h 110"/>
                <a:gd name="T28" fmla="*/ 149 w 149"/>
                <a:gd name="T29" fmla="*/ 88 h 110"/>
                <a:gd name="T30" fmla="*/ 138 w 149"/>
                <a:gd name="T31" fmla="*/ 8 h 110"/>
                <a:gd name="T32" fmla="*/ 134 w 149"/>
                <a:gd name="T33" fmla="*/ 4 h 110"/>
                <a:gd name="T34" fmla="*/ 125 w 149"/>
                <a:gd name="T35" fmla="*/ 5 h 110"/>
                <a:gd name="T36" fmla="*/ 125 w 149"/>
                <a:gd name="T37" fmla="*/ 2 h 110"/>
                <a:gd name="T38" fmla="*/ 122 w 149"/>
                <a:gd name="T39" fmla="*/ 0 h 110"/>
                <a:gd name="T40" fmla="*/ 106 w 149"/>
                <a:gd name="T41" fmla="*/ 2 h 110"/>
                <a:gd name="T42" fmla="*/ 104 w 149"/>
                <a:gd name="T43" fmla="*/ 5 h 110"/>
                <a:gd name="T44" fmla="*/ 105 w 149"/>
                <a:gd name="T45" fmla="*/ 8 h 110"/>
                <a:gd name="T46" fmla="*/ 29 w 149"/>
                <a:gd name="T47" fmla="*/ 18 h 110"/>
                <a:gd name="T48" fmla="*/ 29 w 149"/>
                <a:gd name="T49" fmla="*/ 14 h 110"/>
                <a:gd name="T50" fmla="*/ 27 w 149"/>
                <a:gd name="T51" fmla="*/ 12 h 110"/>
                <a:gd name="T52" fmla="*/ 10 w 149"/>
                <a:gd name="T53" fmla="*/ 15 h 110"/>
                <a:gd name="T54" fmla="*/ 125 w 149"/>
                <a:gd name="T55" fmla="*/ 21 h 110"/>
                <a:gd name="T56" fmla="*/ 125 w 149"/>
                <a:gd name="T57" fmla="*/ 21 h 110"/>
                <a:gd name="T58" fmla="*/ 127 w 149"/>
                <a:gd name="T59" fmla="*/ 18 h 110"/>
                <a:gd name="T60" fmla="*/ 127 w 149"/>
                <a:gd name="T61" fmla="*/ 16 h 110"/>
                <a:gd name="T62" fmla="*/ 124 w 149"/>
                <a:gd name="T63" fmla="*/ 14 h 110"/>
                <a:gd name="T64" fmla="*/ 108 w 149"/>
                <a:gd name="T65" fmla="*/ 17 h 110"/>
                <a:gd name="T66" fmla="*/ 106 w 149"/>
                <a:gd name="T67" fmla="*/ 19 h 110"/>
                <a:gd name="T68" fmla="*/ 107 w 149"/>
                <a:gd name="T69" fmla="*/ 21 h 110"/>
                <a:gd name="T70" fmla="*/ 109 w 149"/>
                <a:gd name="T71" fmla="*/ 23 h 110"/>
                <a:gd name="T72" fmla="*/ 125 w 149"/>
                <a:gd name="T73" fmla="*/ 2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10">
                  <a:moveTo>
                    <a:pt x="36" y="62"/>
                  </a:moveTo>
                  <a:cubicBezTo>
                    <a:pt x="33" y="41"/>
                    <a:pt x="48" y="21"/>
                    <a:pt x="70" y="18"/>
                  </a:cubicBezTo>
                  <a:cubicBezTo>
                    <a:pt x="91" y="15"/>
                    <a:pt x="111" y="30"/>
                    <a:pt x="113" y="52"/>
                  </a:cubicBezTo>
                  <a:cubicBezTo>
                    <a:pt x="116" y="73"/>
                    <a:pt x="102" y="93"/>
                    <a:pt x="80" y="96"/>
                  </a:cubicBezTo>
                  <a:cubicBezTo>
                    <a:pt x="59" y="99"/>
                    <a:pt x="39" y="84"/>
                    <a:pt x="36" y="62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6"/>
                    <a:pt x="9" y="16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4"/>
                    <a:pt x="1" y="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2" y="109"/>
                    <a:pt x="14" y="110"/>
                    <a:pt x="16" y="110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8" y="92"/>
                    <a:pt x="149" y="90"/>
                    <a:pt x="149" y="8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"/>
                    <a:pt x="136" y="4"/>
                    <a:pt x="134" y="4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5" y="1"/>
                    <a:pt x="124" y="0"/>
                    <a:pt x="122" y="0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4" y="4"/>
                    <a:pt x="104" y="5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3"/>
                    <a:pt x="28" y="12"/>
                    <a:pt x="27" y="12"/>
                  </a:cubicBezTo>
                  <a:cubicBezTo>
                    <a:pt x="10" y="15"/>
                    <a:pt x="10" y="15"/>
                    <a:pt x="10" y="15"/>
                  </a:cubicBezTo>
                  <a:close/>
                  <a:moveTo>
                    <a:pt x="125" y="21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27" y="21"/>
                    <a:pt x="127" y="20"/>
                    <a:pt x="127" y="18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7" y="15"/>
                    <a:pt x="126" y="14"/>
                    <a:pt x="124" y="14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7"/>
                    <a:pt x="106" y="18"/>
                    <a:pt x="106" y="19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2"/>
                    <a:pt x="108" y="23"/>
                    <a:pt x="109" y="23"/>
                  </a:cubicBezTo>
                  <a:lnTo>
                    <a:pt x="125" y="2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ṡ1ïḋè"/>
            <p:cNvSpPr/>
            <p:nvPr/>
          </p:nvSpPr>
          <p:spPr bwMode="auto">
            <a:xfrm>
              <a:off x="7102476" y="2620963"/>
              <a:ext cx="254000" cy="254000"/>
            </a:xfrm>
            <a:custGeom>
              <a:avLst/>
              <a:gdLst>
                <a:gd name="T0" fmla="*/ 34 w 77"/>
                <a:gd name="T1" fmla="*/ 3 h 77"/>
                <a:gd name="T2" fmla="*/ 3 w 77"/>
                <a:gd name="T3" fmla="*/ 43 h 77"/>
                <a:gd name="T4" fmla="*/ 43 w 77"/>
                <a:gd name="T5" fmla="*/ 74 h 77"/>
                <a:gd name="T6" fmla="*/ 74 w 77"/>
                <a:gd name="T7" fmla="*/ 33 h 77"/>
                <a:gd name="T8" fmla="*/ 34 w 77"/>
                <a:gd name="T9" fmla="*/ 3 h 77"/>
                <a:gd name="T10" fmla="*/ 13 w 77"/>
                <a:gd name="T11" fmla="*/ 42 h 77"/>
                <a:gd name="T12" fmla="*/ 13 w 77"/>
                <a:gd name="T13" fmla="*/ 42 h 77"/>
                <a:gd name="T14" fmla="*/ 35 w 77"/>
                <a:gd name="T15" fmla="*/ 13 h 77"/>
                <a:gd name="T16" fmla="*/ 64 w 77"/>
                <a:gd name="T17" fmla="*/ 35 h 77"/>
                <a:gd name="T18" fmla="*/ 42 w 77"/>
                <a:gd name="T19" fmla="*/ 64 h 77"/>
                <a:gd name="T20" fmla="*/ 13 w 77"/>
                <a:gd name="T21" fmla="*/ 4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7">
                  <a:moveTo>
                    <a:pt x="34" y="3"/>
                  </a:moveTo>
                  <a:cubicBezTo>
                    <a:pt x="14" y="6"/>
                    <a:pt x="0" y="24"/>
                    <a:pt x="3" y="43"/>
                  </a:cubicBezTo>
                  <a:cubicBezTo>
                    <a:pt x="6" y="63"/>
                    <a:pt x="24" y="77"/>
                    <a:pt x="43" y="74"/>
                  </a:cubicBezTo>
                  <a:cubicBezTo>
                    <a:pt x="63" y="71"/>
                    <a:pt x="77" y="53"/>
                    <a:pt x="74" y="33"/>
                  </a:cubicBezTo>
                  <a:cubicBezTo>
                    <a:pt x="71" y="14"/>
                    <a:pt x="53" y="0"/>
                    <a:pt x="34" y="3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1" y="28"/>
                    <a:pt x="21" y="15"/>
                    <a:pt x="35" y="13"/>
                  </a:cubicBezTo>
                  <a:cubicBezTo>
                    <a:pt x="49" y="11"/>
                    <a:pt x="62" y="21"/>
                    <a:pt x="64" y="35"/>
                  </a:cubicBezTo>
                  <a:cubicBezTo>
                    <a:pt x="66" y="49"/>
                    <a:pt x="56" y="62"/>
                    <a:pt x="42" y="64"/>
                  </a:cubicBezTo>
                  <a:cubicBezTo>
                    <a:pt x="28" y="66"/>
                    <a:pt x="15" y="56"/>
                    <a:pt x="13" y="42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şļïḓê"/>
            <p:cNvSpPr/>
            <p:nvPr/>
          </p:nvSpPr>
          <p:spPr bwMode="auto">
            <a:xfrm>
              <a:off x="7148513" y="2667000"/>
              <a:ext cx="161925" cy="161925"/>
            </a:xfrm>
            <a:custGeom>
              <a:avLst/>
              <a:gdLst>
                <a:gd name="T0" fmla="*/ 21 w 49"/>
                <a:gd name="T1" fmla="*/ 2 h 49"/>
                <a:gd name="T2" fmla="*/ 47 w 49"/>
                <a:gd name="T3" fmla="*/ 21 h 49"/>
                <a:gd name="T4" fmla="*/ 27 w 49"/>
                <a:gd name="T5" fmla="*/ 47 h 49"/>
                <a:gd name="T6" fmla="*/ 1 w 49"/>
                <a:gd name="T7" fmla="*/ 28 h 49"/>
                <a:gd name="T8" fmla="*/ 21 w 49"/>
                <a:gd name="T9" fmla="*/ 2 h 49"/>
                <a:gd name="T10" fmla="*/ 22 w 49"/>
                <a:gd name="T11" fmla="*/ 10 h 49"/>
                <a:gd name="T12" fmla="*/ 22 w 49"/>
                <a:gd name="T13" fmla="*/ 10 h 49"/>
                <a:gd name="T14" fmla="*/ 10 w 49"/>
                <a:gd name="T15" fmla="*/ 26 h 49"/>
                <a:gd name="T16" fmla="*/ 26 w 49"/>
                <a:gd name="T17" fmla="*/ 38 h 49"/>
                <a:gd name="T18" fmla="*/ 38 w 49"/>
                <a:gd name="T19" fmla="*/ 23 h 49"/>
                <a:gd name="T20" fmla="*/ 22 w 49"/>
                <a:gd name="T21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49">
                  <a:moveTo>
                    <a:pt x="21" y="2"/>
                  </a:moveTo>
                  <a:cubicBezTo>
                    <a:pt x="34" y="0"/>
                    <a:pt x="45" y="9"/>
                    <a:pt x="47" y="21"/>
                  </a:cubicBezTo>
                  <a:cubicBezTo>
                    <a:pt x="49" y="34"/>
                    <a:pt x="40" y="46"/>
                    <a:pt x="27" y="47"/>
                  </a:cubicBezTo>
                  <a:cubicBezTo>
                    <a:pt x="15" y="49"/>
                    <a:pt x="3" y="40"/>
                    <a:pt x="1" y="28"/>
                  </a:cubicBezTo>
                  <a:cubicBezTo>
                    <a:pt x="0" y="15"/>
                    <a:pt x="9" y="3"/>
                    <a:pt x="21" y="2"/>
                  </a:cubicBezTo>
                  <a:close/>
                  <a:moveTo>
                    <a:pt x="22" y="10"/>
                  </a:moveTo>
                  <a:cubicBezTo>
                    <a:pt x="22" y="10"/>
                    <a:pt x="22" y="10"/>
                    <a:pt x="22" y="10"/>
                  </a:cubicBezTo>
                  <a:cubicBezTo>
                    <a:pt x="15" y="12"/>
                    <a:pt x="9" y="19"/>
                    <a:pt x="10" y="26"/>
                  </a:cubicBezTo>
                  <a:cubicBezTo>
                    <a:pt x="11" y="34"/>
                    <a:pt x="19" y="40"/>
                    <a:pt x="26" y="38"/>
                  </a:cubicBezTo>
                  <a:cubicBezTo>
                    <a:pt x="34" y="37"/>
                    <a:pt x="39" y="30"/>
                    <a:pt x="38" y="23"/>
                  </a:cubicBezTo>
                  <a:cubicBezTo>
                    <a:pt x="37" y="15"/>
                    <a:pt x="30" y="9"/>
                    <a:pt x="22" y="10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şļîdé"/>
            <p:cNvSpPr/>
            <p:nvPr/>
          </p:nvSpPr>
          <p:spPr bwMode="auto">
            <a:xfrm>
              <a:off x="5719763" y="1260475"/>
              <a:ext cx="400050" cy="398463"/>
            </a:xfrm>
            <a:custGeom>
              <a:avLst/>
              <a:gdLst>
                <a:gd name="T0" fmla="*/ 45 w 121"/>
                <a:gd name="T1" fmla="*/ 46 h 121"/>
                <a:gd name="T2" fmla="*/ 80 w 121"/>
                <a:gd name="T3" fmla="*/ 54 h 121"/>
                <a:gd name="T4" fmla="*/ 75 w 121"/>
                <a:gd name="T5" fmla="*/ 75 h 121"/>
                <a:gd name="T6" fmla="*/ 41 w 121"/>
                <a:gd name="T7" fmla="*/ 67 h 121"/>
                <a:gd name="T8" fmla="*/ 45 w 121"/>
                <a:gd name="T9" fmla="*/ 46 h 121"/>
                <a:gd name="T10" fmla="*/ 4 w 121"/>
                <a:gd name="T11" fmla="*/ 84 h 121"/>
                <a:gd name="T12" fmla="*/ 14 w 121"/>
                <a:gd name="T13" fmla="*/ 100 h 121"/>
                <a:gd name="T14" fmla="*/ 31 w 121"/>
                <a:gd name="T15" fmla="*/ 90 h 121"/>
                <a:gd name="T16" fmla="*/ 42 w 121"/>
                <a:gd name="T17" fmla="*/ 98 h 121"/>
                <a:gd name="T18" fmla="*/ 38 w 121"/>
                <a:gd name="T19" fmla="*/ 117 h 121"/>
                <a:gd name="T20" fmla="*/ 56 w 121"/>
                <a:gd name="T21" fmla="*/ 121 h 121"/>
                <a:gd name="T22" fmla="*/ 60 w 121"/>
                <a:gd name="T23" fmla="*/ 102 h 121"/>
                <a:gd name="T24" fmla="*/ 74 w 121"/>
                <a:gd name="T25" fmla="*/ 100 h 121"/>
                <a:gd name="T26" fmla="*/ 84 w 121"/>
                <a:gd name="T27" fmla="*/ 116 h 121"/>
                <a:gd name="T28" fmla="*/ 100 w 121"/>
                <a:gd name="T29" fmla="*/ 106 h 121"/>
                <a:gd name="T30" fmla="*/ 90 w 121"/>
                <a:gd name="T31" fmla="*/ 90 h 121"/>
                <a:gd name="T32" fmla="*/ 98 w 121"/>
                <a:gd name="T33" fmla="*/ 78 h 121"/>
                <a:gd name="T34" fmla="*/ 117 w 121"/>
                <a:gd name="T35" fmla="*/ 83 h 121"/>
                <a:gd name="T36" fmla="*/ 121 w 121"/>
                <a:gd name="T37" fmla="*/ 65 h 121"/>
                <a:gd name="T38" fmla="*/ 102 w 121"/>
                <a:gd name="T39" fmla="*/ 60 h 121"/>
                <a:gd name="T40" fmla="*/ 100 w 121"/>
                <a:gd name="T41" fmla="*/ 47 h 121"/>
                <a:gd name="T42" fmla="*/ 116 w 121"/>
                <a:gd name="T43" fmla="*/ 36 h 121"/>
                <a:gd name="T44" fmla="*/ 106 w 121"/>
                <a:gd name="T45" fmla="*/ 20 h 121"/>
                <a:gd name="T46" fmla="*/ 90 w 121"/>
                <a:gd name="T47" fmla="*/ 31 h 121"/>
                <a:gd name="T48" fmla="*/ 78 w 121"/>
                <a:gd name="T49" fmla="*/ 23 h 121"/>
                <a:gd name="T50" fmla="*/ 83 w 121"/>
                <a:gd name="T51" fmla="*/ 4 h 121"/>
                <a:gd name="T52" fmla="*/ 64 w 121"/>
                <a:gd name="T53" fmla="*/ 0 h 121"/>
                <a:gd name="T54" fmla="*/ 60 w 121"/>
                <a:gd name="T55" fmla="*/ 19 h 121"/>
                <a:gd name="T56" fmla="*/ 46 w 121"/>
                <a:gd name="T57" fmla="*/ 21 h 121"/>
                <a:gd name="T58" fmla="*/ 36 w 121"/>
                <a:gd name="T59" fmla="*/ 4 h 121"/>
                <a:gd name="T60" fmla="*/ 20 w 121"/>
                <a:gd name="T61" fmla="*/ 14 h 121"/>
                <a:gd name="T62" fmla="*/ 31 w 121"/>
                <a:gd name="T63" fmla="*/ 31 h 121"/>
                <a:gd name="T64" fmla="*/ 23 w 121"/>
                <a:gd name="T65" fmla="*/ 42 h 121"/>
                <a:gd name="T66" fmla="*/ 4 w 121"/>
                <a:gd name="T67" fmla="*/ 38 h 121"/>
                <a:gd name="T68" fmla="*/ 0 w 121"/>
                <a:gd name="T69" fmla="*/ 56 h 121"/>
                <a:gd name="T70" fmla="*/ 18 w 121"/>
                <a:gd name="T71" fmla="*/ 60 h 121"/>
                <a:gd name="T72" fmla="*/ 21 w 121"/>
                <a:gd name="T73" fmla="*/ 74 h 121"/>
                <a:gd name="T74" fmla="*/ 4 w 121"/>
                <a:gd name="T75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21">
                  <a:moveTo>
                    <a:pt x="45" y="46"/>
                  </a:moveTo>
                  <a:cubicBezTo>
                    <a:pt x="56" y="35"/>
                    <a:pt x="74" y="39"/>
                    <a:pt x="80" y="54"/>
                  </a:cubicBezTo>
                  <a:cubicBezTo>
                    <a:pt x="82" y="61"/>
                    <a:pt x="80" y="69"/>
                    <a:pt x="75" y="75"/>
                  </a:cubicBezTo>
                  <a:cubicBezTo>
                    <a:pt x="64" y="86"/>
                    <a:pt x="46" y="81"/>
                    <a:pt x="41" y="67"/>
                  </a:cubicBezTo>
                  <a:cubicBezTo>
                    <a:pt x="38" y="60"/>
                    <a:pt x="40" y="51"/>
                    <a:pt x="45" y="46"/>
                  </a:cubicBezTo>
                  <a:close/>
                  <a:moveTo>
                    <a:pt x="4" y="84"/>
                  </a:moveTo>
                  <a:cubicBezTo>
                    <a:pt x="14" y="100"/>
                    <a:pt x="14" y="100"/>
                    <a:pt x="14" y="10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4" y="93"/>
                    <a:pt x="38" y="96"/>
                    <a:pt x="42" y="9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5" y="102"/>
                    <a:pt x="69" y="101"/>
                    <a:pt x="74" y="100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3" y="86"/>
                    <a:pt x="96" y="83"/>
                    <a:pt x="98" y="78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2" y="56"/>
                    <a:pt x="101" y="51"/>
                    <a:pt x="100" y="47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6" y="27"/>
                    <a:pt x="82" y="25"/>
                    <a:pt x="78" y="23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6" y="19"/>
                    <a:pt x="51" y="19"/>
                    <a:pt x="46" y="21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5" y="38"/>
                    <a:pt x="23" y="4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5"/>
                    <a:pt x="19" y="70"/>
                    <a:pt x="21" y="74"/>
                  </a:cubicBezTo>
                  <a:lnTo>
                    <a:pt x="4" y="84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ṣ1iḋè"/>
            <p:cNvSpPr/>
            <p:nvPr/>
          </p:nvSpPr>
          <p:spPr bwMode="auto">
            <a:xfrm>
              <a:off x="6732588" y="2516188"/>
              <a:ext cx="214313" cy="214313"/>
            </a:xfrm>
            <a:custGeom>
              <a:avLst/>
              <a:gdLst>
                <a:gd name="T0" fmla="*/ 25 w 65"/>
                <a:gd name="T1" fmla="*/ 25 h 65"/>
                <a:gd name="T2" fmla="*/ 43 w 65"/>
                <a:gd name="T3" fmla="*/ 29 h 65"/>
                <a:gd name="T4" fmla="*/ 40 w 65"/>
                <a:gd name="T5" fmla="*/ 40 h 65"/>
                <a:gd name="T6" fmla="*/ 22 w 65"/>
                <a:gd name="T7" fmla="*/ 36 h 65"/>
                <a:gd name="T8" fmla="*/ 25 w 65"/>
                <a:gd name="T9" fmla="*/ 25 h 65"/>
                <a:gd name="T10" fmla="*/ 2 w 65"/>
                <a:gd name="T11" fmla="*/ 46 h 65"/>
                <a:gd name="T12" fmla="*/ 8 w 65"/>
                <a:gd name="T13" fmla="*/ 54 h 65"/>
                <a:gd name="T14" fmla="*/ 17 w 65"/>
                <a:gd name="T15" fmla="*/ 49 h 65"/>
                <a:gd name="T16" fmla="*/ 23 w 65"/>
                <a:gd name="T17" fmla="*/ 53 h 65"/>
                <a:gd name="T18" fmla="*/ 20 w 65"/>
                <a:gd name="T19" fmla="*/ 63 h 65"/>
                <a:gd name="T20" fmla="*/ 30 w 65"/>
                <a:gd name="T21" fmla="*/ 65 h 65"/>
                <a:gd name="T22" fmla="*/ 32 w 65"/>
                <a:gd name="T23" fmla="*/ 55 h 65"/>
                <a:gd name="T24" fmla="*/ 40 w 65"/>
                <a:gd name="T25" fmla="*/ 54 h 65"/>
                <a:gd name="T26" fmla="*/ 45 w 65"/>
                <a:gd name="T27" fmla="*/ 63 h 65"/>
                <a:gd name="T28" fmla="*/ 54 w 65"/>
                <a:gd name="T29" fmla="*/ 57 h 65"/>
                <a:gd name="T30" fmla="*/ 48 w 65"/>
                <a:gd name="T31" fmla="*/ 48 h 65"/>
                <a:gd name="T32" fmla="*/ 53 w 65"/>
                <a:gd name="T33" fmla="*/ 42 h 65"/>
                <a:gd name="T34" fmla="*/ 63 w 65"/>
                <a:gd name="T35" fmla="*/ 45 h 65"/>
                <a:gd name="T36" fmla="*/ 65 w 65"/>
                <a:gd name="T37" fmla="*/ 35 h 65"/>
                <a:gd name="T38" fmla="*/ 55 w 65"/>
                <a:gd name="T39" fmla="*/ 33 h 65"/>
                <a:gd name="T40" fmla="*/ 54 w 65"/>
                <a:gd name="T41" fmla="*/ 25 h 65"/>
                <a:gd name="T42" fmla="*/ 63 w 65"/>
                <a:gd name="T43" fmla="*/ 20 h 65"/>
                <a:gd name="T44" fmla="*/ 57 w 65"/>
                <a:gd name="T45" fmla="*/ 11 h 65"/>
                <a:gd name="T46" fmla="*/ 48 w 65"/>
                <a:gd name="T47" fmla="*/ 17 h 65"/>
                <a:gd name="T48" fmla="*/ 42 w 65"/>
                <a:gd name="T49" fmla="*/ 12 h 65"/>
                <a:gd name="T50" fmla="*/ 45 w 65"/>
                <a:gd name="T51" fmla="*/ 2 h 65"/>
                <a:gd name="T52" fmla="*/ 35 w 65"/>
                <a:gd name="T53" fmla="*/ 0 h 65"/>
                <a:gd name="T54" fmla="*/ 32 w 65"/>
                <a:gd name="T55" fmla="*/ 10 h 65"/>
                <a:gd name="T56" fmla="*/ 25 w 65"/>
                <a:gd name="T57" fmla="*/ 11 h 65"/>
                <a:gd name="T58" fmla="*/ 20 w 65"/>
                <a:gd name="T59" fmla="*/ 3 h 65"/>
                <a:gd name="T60" fmla="*/ 11 w 65"/>
                <a:gd name="T61" fmla="*/ 8 h 65"/>
                <a:gd name="T62" fmla="*/ 17 w 65"/>
                <a:gd name="T63" fmla="*/ 17 h 65"/>
                <a:gd name="T64" fmla="*/ 12 w 65"/>
                <a:gd name="T65" fmla="*/ 23 h 65"/>
                <a:gd name="T66" fmla="*/ 2 w 65"/>
                <a:gd name="T67" fmla="*/ 20 h 65"/>
                <a:gd name="T68" fmla="*/ 0 w 65"/>
                <a:gd name="T69" fmla="*/ 30 h 65"/>
                <a:gd name="T70" fmla="*/ 10 w 65"/>
                <a:gd name="T71" fmla="*/ 33 h 65"/>
                <a:gd name="T72" fmla="*/ 11 w 65"/>
                <a:gd name="T73" fmla="*/ 40 h 65"/>
                <a:gd name="T74" fmla="*/ 2 w 65"/>
                <a:gd name="T75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5">
                  <a:moveTo>
                    <a:pt x="25" y="25"/>
                  </a:moveTo>
                  <a:cubicBezTo>
                    <a:pt x="30" y="19"/>
                    <a:pt x="40" y="21"/>
                    <a:pt x="43" y="29"/>
                  </a:cubicBezTo>
                  <a:cubicBezTo>
                    <a:pt x="44" y="33"/>
                    <a:pt x="43" y="37"/>
                    <a:pt x="40" y="40"/>
                  </a:cubicBezTo>
                  <a:cubicBezTo>
                    <a:pt x="34" y="46"/>
                    <a:pt x="25" y="44"/>
                    <a:pt x="22" y="36"/>
                  </a:cubicBezTo>
                  <a:cubicBezTo>
                    <a:pt x="21" y="32"/>
                    <a:pt x="22" y="28"/>
                    <a:pt x="25" y="25"/>
                  </a:cubicBezTo>
                  <a:close/>
                  <a:moveTo>
                    <a:pt x="2" y="46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0"/>
                    <a:pt x="20" y="52"/>
                    <a:pt x="23" y="5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5" y="55"/>
                    <a:pt x="37" y="55"/>
                    <a:pt x="40" y="54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0" y="47"/>
                    <a:pt x="52" y="45"/>
                    <a:pt x="53" y="4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0"/>
                    <a:pt x="55" y="28"/>
                    <a:pt x="54" y="25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5"/>
                    <a:pt x="44" y="13"/>
                    <a:pt x="42" y="1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0"/>
                    <a:pt x="27" y="11"/>
                    <a:pt x="25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9"/>
                    <a:pt x="13" y="21"/>
                    <a:pt x="1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8"/>
                    <a:pt x="11" y="40"/>
                  </a:cubicBezTo>
                  <a:lnTo>
                    <a:pt x="2" y="46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ṣḷiḓê"/>
            <p:cNvSpPr/>
            <p:nvPr/>
          </p:nvSpPr>
          <p:spPr bwMode="auto">
            <a:xfrm>
              <a:off x="4979988" y="1836738"/>
              <a:ext cx="430213" cy="333375"/>
            </a:xfrm>
            <a:custGeom>
              <a:avLst/>
              <a:gdLst>
                <a:gd name="T0" fmla="*/ 22 w 130"/>
                <a:gd name="T1" fmla="*/ 55 h 101"/>
                <a:gd name="T2" fmla="*/ 40 w 130"/>
                <a:gd name="T3" fmla="*/ 78 h 101"/>
                <a:gd name="T4" fmla="*/ 64 w 130"/>
                <a:gd name="T5" fmla="*/ 85 h 101"/>
                <a:gd name="T6" fmla="*/ 111 w 130"/>
                <a:gd name="T7" fmla="*/ 94 h 101"/>
                <a:gd name="T8" fmla="*/ 114 w 130"/>
                <a:gd name="T9" fmla="*/ 100 h 101"/>
                <a:gd name="T10" fmla="*/ 121 w 130"/>
                <a:gd name="T11" fmla="*/ 98 h 101"/>
                <a:gd name="T12" fmla="*/ 122 w 130"/>
                <a:gd name="T13" fmla="*/ 93 h 101"/>
                <a:gd name="T14" fmla="*/ 70 w 130"/>
                <a:gd name="T15" fmla="*/ 61 h 101"/>
                <a:gd name="T16" fmla="*/ 59 w 130"/>
                <a:gd name="T17" fmla="*/ 61 h 101"/>
                <a:gd name="T18" fmla="*/ 57 w 130"/>
                <a:gd name="T19" fmla="*/ 49 h 101"/>
                <a:gd name="T20" fmla="*/ 69 w 130"/>
                <a:gd name="T21" fmla="*/ 46 h 101"/>
                <a:gd name="T22" fmla="*/ 73 w 130"/>
                <a:gd name="T23" fmla="*/ 56 h 101"/>
                <a:gd name="T24" fmla="*/ 125 w 130"/>
                <a:gd name="T25" fmla="*/ 89 h 101"/>
                <a:gd name="T26" fmla="*/ 128 w 130"/>
                <a:gd name="T27" fmla="*/ 87 h 101"/>
                <a:gd name="T28" fmla="*/ 127 w 130"/>
                <a:gd name="T29" fmla="*/ 79 h 101"/>
                <a:gd name="T30" fmla="*/ 121 w 130"/>
                <a:gd name="T31" fmla="*/ 79 h 101"/>
                <a:gd name="T32" fmla="*/ 91 w 130"/>
                <a:gd name="T33" fmla="*/ 38 h 101"/>
                <a:gd name="T34" fmla="*/ 76 w 130"/>
                <a:gd name="T35" fmla="*/ 22 h 101"/>
                <a:gd name="T36" fmla="*/ 47 w 130"/>
                <a:gd name="T37" fmla="*/ 16 h 101"/>
                <a:gd name="T38" fmla="*/ 32 w 130"/>
                <a:gd name="T39" fmla="*/ 5 h 101"/>
                <a:gd name="T40" fmla="*/ 25 w 130"/>
                <a:gd name="T41" fmla="*/ 5 h 101"/>
                <a:gd name="T42" fmla="*/ 4 w 130"/>
                <a:gd name="T43" fmla="*/ 38 h 101"/>
                <a:gd name="T44" fmla="*/ 7 w 130"/>
                <a:gd name="T45" fmla="*/ 47 h 101"/>
                <a:gd name="T46" fmla="*/ 22 w 130"/>
                <a:gd name="T47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01">
                  <a:moveTo>
                    <a:pt x="22" y="55"/>
                  </a:moveTo>
                  <a:cubicBezTo>
                    <a:pt x="25" y="64"/>
                    <a:pt x="31" y="73"/>
                    <a:pt x="40" y="78"/>
                  </a:cubicBezTo>
                  <a:cubicBezTo>
                    <a:pt x="48" y="83"/>
                    <a:pt x="56" y="85"/>
                    <a:pt x="64" y="85"/>
                  </a:cubicBezTo>
                  <a:cubicBezTo>
                    <a:pt x="74" y="85"/>
                    <a:pt x="88" y="84"/>
                    <a:pt x="111" y="94"/>
                  </a:cubicBezTo>
                  <a:cubicBezTo>
                    <a:pt x="111" y="96"/>
                    <a:pt x="112" y="98"/>
                    <a:pt x="114" y="100"/>
                  </a:cubicBezTo>
                  <a:cubicBezTo>
                    <a:pt x="116" y="101"/>
                    <a:pt x="120" y="100"/>
                    <a:pt x="121" y="98"/>
                  </a:cubicBezTo>
                  <a:cubicBezTo>
                    <a:pt x="122" y="96"/>
                    <a:pt x="122" y="95"/>
                    <a:pt x="122" y="93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7" y="63"/>
                    <a:pt x="63" y="63"/>
                    <a:pt x="59" y="61"/>
                  </a:cubicBezTo>
                  <a:cubicBezTo>
                    <a:pt x="55" y="59"/>
                    <a:pt x="54" y="53"/>
                    <a:pt x="57" y="49"/>
                  </a:cubicBezTo>
                  <a:cubicBezTo>
                    <a:pt x="59" y="45"/>
                    <a:pt x="65" y="43"/>
                    <a:pt x="69" y="46"/>
                  </a:cubicBezTo>
                  <a:cubicBezTo>
                    <a:pt x="72" y="48"/>
                    <a:pt x="74" y="53"/>
                    <a:pt x="73" y="56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26" y="89"/>
                    <a:pt x="128" y="88"/>
                    <a:pt x="128" y="87"/>
                  </a:cubicBezTo>
                  <a:cubicBezTo>
                    <a:pt x="130" y="84"/>
                    <a:pt x="129" y="81"/>
                    <a:pt x="127" y="79"/>
                  </a:cubicBezTo>
                  <a:cubicBezTo>
                    <a:pt x="125" y="78"/>
                    <a:pt x="123" y="78"/>
                    <a:pt x="121" y="79"/>
                  </a:cubicBezTo>
                  <a:cubicBezTo>
                    <a:pt x="100" y="61"/>
                    <a:pt x="96" y="47"/>
                    <a:pt x="91" y="38"/>
                  </a:cubicBezTo>
                  <a:cubicBezTo>
                    <a:pt x="87" y="32"/>
                    <a:pt x="82" y="26"/>
                    <a:pt x="76" y="22"/>
                  </a:cubicBezTo>
                  <a:cubicBezTo>
                    <a:pt x="67" y="16"/>
                    <a:pt x="56" y="14"/>
                    <a:pt x="47" y="1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28" y="0"/>
                    <a:pt x="25" y="5"/>
                  </a:cubicBezTo>
                  <a:cubicBezTo>
                    <a:pt x="21" y="10"/>
                    <a:pt x="9" y="30"/>
                    <a:pt x="4" y="38"/>
                  </a:cubicBezTo>
                  <a:cubicBezTo>
                    <a:pt x="0" y="45"/>
                    <a:pt x="7" y="47"/>
                    <a:pt x="7" y="47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ṧḻïḍè"/>
            <p:cNvSpPr/>
            <p:nvPr/>
          </p:nvSpPr>
          <p:spPr bwMode="auto">
            <a:xfrm>
              <a:off x="4937126" y="1827213"/>
              <a:ext cx="125413" cy="131763"/>
            </a:xfrm>
            <a:custGeom>
              <a:avLst/>
              <a:gdLst>
                <a:gd name="T0" fmla="*/ 36 w 38"/>
                <a:gd name="T1" fmla="*/ 11 h 40"/>
                <a:gd name="T2" fmla="*/ 37 w 38"/>
                <a:gd name="T3" fmla="*/ 16 h 40"/>
                <a:gd name="T4" fmla="*/ 23 w 38"/>
                <a:gd name="T5" fmla="*/ 38 h 40"/>
                <a:gd name="T6" fmla="*/ 19 w 38"/>
                <a:gd name="T7" fmla="*/ 39 h 40"/>
                <a:gd name="T8" fmla="*/ 2 w 38"/>
                <a:gd name="T9" fmla="*/ 29 h 40"/>
                <a:gd name="T10" fmla="*/ 1 w 38"/>
                <a:gd name="T11" fmla="*/ 24 h 40"/>
                <a:gd name="T12" fmla="*/ 15 w 38"/>
                <a:gd name="T13" fmla="*/ 2 h 40"/>
                <a:gd name="T14" fmla="*/ 20 w 38"/>
                <a:gd name="T15" fmla="*/ 1 h 40"/>
                <a:gd name="T16" fmla="*/ 36 w 38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0">
                  <a:moveTo>
                    <a:pt x="36" y="11"/>
                  </a:moveTo>
                  <a:cubicBezTo>
                    <a:pt x="37" y="12"/>
                    <a:pt x="38" y="14"/>
                    <a:pt x="37" y="1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39"/>
                    <a:pt x="20" y="40"/>
                    <a:pt x="19" y="3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8"/>
                    <a:pt x="0" y="26"/>
                    <a:pt x="1" y="2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0"/>
                    <a:pt x="20" y="1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śľîḑé"/>
            <p:cNvSpPr/>
            <p:nvPr/>
          </p:nvSpPr>
          <p:spPr bwMode="auto">
            <a:xfrm>
              <a:off x="6650038" y="1444625"/>
              <a:ext cx="449263" cy="431800"/>
            </a:xfrm>
            <a:custGeom>
              <a:avLst/>
              <a:gdLst>
                <a:gd name="T0" fmla="*/ 39 w 136"/>
                <a:gd name="T1" fmla="*/ 47 h 131"/>
                <a:gd name="T2" fmla="*/ 51 w 136"/>
                <a:gd name="T3" fmla="*/ 60 h 131"/>
                <a:gd name="T4" fmla="*/ 36 w 136"/>
                <a:gd name="T5" fmla="*/ 65 h 131"/>
                <a:gd name="T6" fmla="*/ 24 w 136"/>
                <a:gd name="T7" fmla="*/ 50 h 131"/>
                <a:gd name="T8" fmla="*/ 39 w 136"/>
                <a:gd name="T9" fmla="*/ 47 h 131"/>
                <a:gd name="T10" fmla="*/ 131 w 136"/>
                <a:gd name="T11" fmla="*/ 75 h 131"/>
                <a:gd name="T12" fmla="*/ 131 w 136"/>
                <a:gd name="T13" fmla="*/ 75 h 131"/>
                <a:gd name="T14" fmla="*/ 108 w 136"/>
                <a:gd name="T15" fmla="*/ 35 h 131"/>
                <a:gd name="T16" fmla="*/ 71 w 136"/>
                <a:gd name="T17" fmla="*/ 9 h 131"/>
                <a:gd name="T18" fmla="*/ 43 w 136"/>
                <a:gd name="T19" fmla="*/ 15 h 131"/>
                <a:gd name="T20" fmla="*/ 49 w 136"/>
                <a:gd name="T21" fmla="*/ 32 h 131"/>
                <a:gd name="T22" fmla="*/ 31 w 136"/>
                <a:gd name="T23" fmla="*/ 26 h 131"/>
                <a:gd name="T24" fmla="*/ 1 w 136"/>
                <a:gd name="T25" fmla="*/ 39 h 131"/>
                <a:gd name="T26" fmla="*/ 71 w 136"/>
                <a:gd name="T27" fmla="*/ 124 h 131"/>
                <a:gd name="T28" fmla="*/ 124 w 136"/>
                <a:gd name="T29" fmla="*/ 116 h 131"/>
                <a:gd name="T30" fmla="*/ 131 w 136"/>
                <a:gd name="T31" fmla="*/ 75 h 131"/>
                <a:gd name="T32" fmla="*/ 62 w 136"/>
                <a:gd name="T33" fmla="*/ 77 h 131"/>
                <a:gd name="T34" fmla="*/ 62 w 136"/>
                <a:gd name="T35" fmla="*/ 77 h 131"/>
                <a:gd name="T36" fmla="*/ 76 w 136"/>
                <a:gd name="T37" fmla="*/ 92 h 131"/>
                <a:gd name="T38" fmla="*/ 61 w 136"/>
                <a:gd name="T39" fmla="*/ 99 h 131"/>
                <a:gd name="T40" fmla="*/ 46 w 136"/>
                <a:gd name="T41" fmla="*/ 82 h 131"/>
                <a:gd name="T42" fmla="*/ 62 w 136"/>
                <a:gd name="T43" fmla="*/ 77 h 131"/>
                <a:gd name="T44" fmla="*/ 79 w 136"/>
                <a:gd name="T45" fmla="*/ 31 h 131"/>
                <a:gd name="T46" fmla="*/ 79 w 136"/>
                <a:gd name="T47" fmla="*/ 31 h 131"/>
                <a:gd name="T48" fmla="*/ 69 w 136"/>
                <a:gd name="T49" fmla="*/ 34 h 131"/>
                <a:gd name="T50" fmla="*/ 57 w 136"/>
                <a:gd name="T51" fmla="*/ 23 h 131"/>
                <a:gd name="T52" fmla="*/ 68 w 136"/>
                <a:gd name="T53" fmla="*/ 21 h 131"/>
                <a:gd name="T54" fmla="*/ 79 w 136"/>
                <a:gd name="T55" fmla="*/ 31 h 131"/>
                <a:gd name="T56" fmla="*/ 96 w 136"/>
                <a:gd name="T57" fmla="*/ 67 h 131"/>
                <a:gd name="T58" fmla="*/ 96 w 136"/>
                <a:gd name="T59" fmla="*/ 67 h 131"/>
                <a:gd name="T60" fmla="*/ 105 w 136"/>
                <a:gd name="T61" fmla="*/ 63 h 131"/>
                <a:gd name="T62" fmla="*/ 117 w 136"/>
                <a:gd name="T63" fmla="*/ 75 h 131"/>
                <a:gd name="T64" fmla="*/ 108 w 136"/>
                <a:gd name="T65" fmla="*/ 80 h 131"/>
                <a:gd name="T66" fmla="*/ 96 w 136"/>
                <a:gd name="T67" fmla="*/ 67 h 131"/>
                <a:gd name="T68" fmla="*/ 95 w 136"/>
                <a:gd name="T69" fmla="*/ 83 h 131"/>
                <a:gd name="T70" fmla="*/ 95 w 136"/>
                <a:gd name="T71" fmla="*/ 83 h 131"/>
                <a:gd name="T72" fmla="*/ 108 w 136"/>
                <a:gd name="T73" fmla="*/ 96 h 131"/>
                <a:gd name="T74" fmla="*/ 97 w 136"/>
                <a:gd name="T75" fmla="*/ 102 h 131"/>
                <a:gd name="T76" fmla="*/ 85 w 136"/>
                <a:gd name="T77" fmla="*/ 88 h 131"/>
                <a:gd name="T78" fmla="*/ 95 w 136"/>
                <a:gd name="T79" fmla="*/ 8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31">
                  <a:moveTo>
                    <a:pt x="39" y="47"/>
                  </a:moveTo>
                  <a:cubicBezTo>
                    <a:pt x="46" y="50"/>
                    <a:pt x="51" y="55"/>
                    <a:pt x="51" y="60"/>
                  </a:cubicBezTo>
                  <a:cubicBezTo>
                    <a:pt x="50" y="65"/>
                    <a:pt x="44" y="67"/>
                    <a:pt x="36" y="65"/>
                  </a:cubicBezTo>
                  <a:cubicBezTo>
                    <a:pt x="28" y="62"/>
                    <a:pt x="23" y="55"/>
                    <a:pt x="24" y="50"/>
                  </a:cubicBezTo>
                  <a:cubicBezTo>
                    <a:pt x="25" y="46"/>
                    <a:pt x="32" y="44"/>
                    <a:pt x="39" y="47"/>
                  </a:cubicBezTo>
                  <a:close/>
                  <a:moveTo>
                    <a:pt x="131" y="75"/>
                  </a:moveTo>
                  <a:cubicBezTo>
                    <a:pt x="131" y="75"/>
                    <a:pt x="131" y="75"/>
                    <a:pt x="131" y="75"/>
                  </a:cubicBezTo>
                  <a:cubicBezTo>
                    <a:pt x="127" y="59"/>
                    <a:pt x="118" y="46"/>
                    <a:pt x="108" y="35"/>
                  </a:cubicBezTo>
                  <a:cubicBezTo>
                    <a:pt x="97" y="24"/>
                    <a:pt x="84" y="15"/>
                    <a:pt x="71" y="9"/>
                  </a:cubicBezTo>
                  <a:cubicBezTo>
                    <a:pt x="54" y="2"/>
                    <a:pt x="33" y="0"/>
                    <a:pt x="43" y="15"/>
                  </a:cubicBezTo>
                  <a:cubicBezTo>
                    <a:pt x="49" y="23"/>
                    <a:pt x="53" y="28"/>
                    <a:pt x="49" y="32"/>
                  </a:cubicBezTo>
                  <a:cubicBezTo>
                    <a:pt x="45" y="37"/>
                    <a:pt x="38" y="34"/>
                    <a:pt x="31" y="26"/>
                  </a:cubicBezTo>
                  <a:cubicBezTo>
                    <a:pt x="17" y="9"/>
                    <a:pt x="3" y="18"/>
                    <a:pt x="1" y="39"/>
                  </a:cubicBezTo>
                  <a:cubicBezTo>
                    <a:pt x="0" y="64"/>
                    <a:pt x="17" y="107"/>
                    <a:pt x="71" y="124"/>
                  </a:cubicBezTo>
                  <a:cubicBezTo>
                    <a:pt x="95" y="131"/>
                    <a:pt x="114" y="127"/>
                    <a:pt x="124" y="116"/>
                  </a:cubicBezTo>
                  <a:cubicBezTo>
                    <a:pt x="133" y="106"/>
                    <a:pt x="136" y="90"/>
                    <a:pt x="131" y="75"/>
                  </a:cubicBezTo>
                  <a:close/>
                  <a:moveTo>
                    <a:pt x="62" y="77"/>
                  </a:moveTo>
                  <a:cubicBezTo>
                    <a:pt x="62" y="77"/>
                    <a:pt x="62" y="77"/>
                    <a:pt x="62" y="77"/>
                  </a:cubicBezTo>
                  <a:cubicBezTo>
                    <a:pt x="70" y="80"/>
                    <a:pt x="76" y="86"/>
                    <a:pt x="76" y="92"/>
                  </a:cubicBezTo>
                  <a:cubicBezTo>
                    <a:pt x="76" y="98"/>
                    <a:pt x="70" y="101"/>
                    <a:pt x="61" y="99"/>
                  </a:cubicBezTo>
                  <a:cubicBezTo>
                    <a:pt x="52" y="96"/>
                    <a:pt x="45" y="88"/>
                    <a:pt x="46" y="82"/>
                  </a:cubicBezTo>
                  <a:cubicBezTo>
                    <a:pt x="46" y="76"/>
                    <a:pt x="54" y="74"/>
                    <a:pt x="62" y="77"/>
                  </a:cubicBezTo>
                  <a:close/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5"/>
                    <a:pt x="75" y="36"/>
                    <a:pt x="69" y="34"/>
                  </a:cubicBezTo>
                  <a:cubicBezTo>
                    <a:pt x="62" y="31"/>
                    <a:pt x="57" y="26"/>
                    <a:pt x="57" y="23"/>
                  </a:cubicBezTo>
                  <a:cubicBezTo>
                    <a:pt x="58" y="19"/>
                    <a:pt x="63" y="18"/>
                    <a:pt x="68" y="21"/>
                  </a:cubicBezTo>
                  <a:cubicBezTo>
                    <a:pt x="74" y="23"/>
                    <a:pt x="79" y="28"/>
                    <a:pt x="79" y="31"/>
                  </a:cubicBezTo>
                  <a:close/>
                  <a:moveTo>
                    <a:pt x="96" y="67"/>
                  </a:moveTo>
                  <a:cubicBezTo>
                    <a:pt x="96" y="67"/>
                    <a:pt x="96" y="67"/>
                    <a:pt x="96" y="67"/>
                  </a:cubicBezTo>
                  <a:cubicBezTo>
                    <a:pt x="96" y="63"/>
                    <a:pt x="100" y="61"/>
                    <a:pt x="105" y="63"/>
                  </a:cubicBezTo>
                  <a:cubicBezTo>
                    <a:pt x="111" y="65"/>
                    <a:pt x="116" y="70"/>
                    <a:pt x="117" y="75"/>
                  </a:cubicBezTo>
                  <a:cubicBezTo>
                    <a:pt x="118" y="80"/>
                    <a:pt x="114" y="82"/>
                    <a:pt x="108" y="80"/>
                  </a:cubicBezTo>
                  <a:cubicBezTo>
                    <a:pt x="102" y="78"/>
                    <a:pt x="97" y="72"/>
                    <a:pt x="96" y="67"/>
                  </a:cubicBezTo>
                  <a:close/>
                  <a:moveTo>
                    <a:pt x="95" y="83"/>
                  </a:moveTo>
                  <a:cubicBezTo>
                    <a:pt x="95" y="83"/>
                    <a:pt x="95" y="83"/>
                    <a:pt x="95" y="83"/>
                  </a:cubicBezTo>
                  <a:cubicBezTo>
                    <a:pt x="102" y="85"/>
                    <a:pt x="107" y="91"/>
                    <a:pt x="108" y="96"/>
                  </a:cubicBezTo>
                  <a:cubicBezTo>
                    <a:pt x="109" y="101"/>
                    <a:pt x="104" y="104"/>
                    <a:pt x="97" y="102"/>
                  </a:cubicBezTo>
                  <a:cubicBezTo>
                    <a:pt x="91" y="100"/>
                    <a:pt x="85" y="93"/>
                    <a:pt x="85" y="88"/>
                  </a:cubicBezTo>
                  <a:cubicBezTo>
                    <a:pt x="84" y="82"/>
                    <a:pt x="89" y="80"/>
                    <a:pt x="95" y="83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$ľídè"/>
            <p:cNvSpPr/>
            <p:nvPr/>
          </p:nvSpPr>
          <p:spPr bwMode="auto">
            <a:xfrm>
              <a:off x="7092951" y="1536700"/>
              <a:ext cx="282575" cy="406400"/>
            </a:xfrm>
            <a:custGeom>
              <a:avLst/>
              <a:gdLst>
                <a:gd name="T0" fmla="*/ 76 w 86"/>
                <a:gd name="T1" fmla="*/ 6 h 123"/>
                <a:gd name="T2" fmla="*/ 0 w 86"/>
                <a:gd name="T3" fmla="*/ 114 h 123"/>
                <a:gd name="T4" fmla="*/ 1 w 86"/>
                <a:gd name="T5" fmla="*/ 114 h 123"/>
                <a:gd name="T6" fmla="*/ 14 w 86"/>
                <a:gd name="T7" fmla="*/ 123 h 123"/>
                <a:gd name="T8" fmla="*/ 83 w 86"/>
                <a:gd name="T9" fmla="*/ 10 h 123"/>
                <a:gd name="T10" fmla="*/ 76 w 86"/>
                <a:gd name="T1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3">
                  <a:moveTo>
                    <a:pt x="76" y="6"/>
                  </a:moveTo>
                  <a:cubicBezTo>
                    <a:pt x="73" y="9"/>
                    <a:pt x="15" y="93"/>
                    <a:pt x="0" y="114"/>
                  </a:cubicBezTo>
                  <a:cubicBezTo>
                    <a:pt x="0" y="114"/>
                    <a:pt x="1" y="114"/>
                    <a:pt x="1" y="114"/>
                  </a:cubicBezTo>
                  <a:cubicBezTo>
                    <a:pt x="6" y="115"/>
                    <a:pt x="11" y="119"/>
                    <a:pt x="14" y="123"/>
                  </a:cubicBezTo>
                  <a:cubicBezTo>
                    <a:pt x="27" y="101"/>
                    <a:pt x="81" y="14"/>
                    <a:pt x="83" y="10"/>
                  </a:cubicBezTo>
                  <a:cubicBezTo>
                    <a:pt x="86" y="4"/>
                    <a:pt x="81" y="0"/>
                    <a:pt x="76" y="6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ŝľiďe"/>
            <p:cNvSpPr/>
            <p:nvPr/>
          </p:nvSpPr>
          <p:spPr bwMode="auto">
            <a:xfrm>
              <a:off x="6980238" y="1893888"/>
              <a:ext cx="168275" cy="150813"/>
            </a:xfrm>
            <a:custGeom>
              <a:avLst/>
              <a:gdLst>
                <a:gd name="T0" fmla="*/ 18 w 51"/>
                <a:gd name="T1" fmla="*/ 18 h 46"/>
                <a:gd name="T2" fmla="*/ 0 w 51"/>
                <a:gd name="T3" fmla="*/ 45 h 46"/>
                <a:gd name="T4" fmla="*/ 46 w 51"/>
                <a:gd name="T5" fmla="*/ 26 h 46"/>
                <a:gd name="T6" fmla="*/ 18 w 51"/>
                <a:gd name="T7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6">
                  <a:moveTo>
                    <a:pt x="18" y="18"/>
                  </a:moveTo>
                  <a:cubicBezTo>
                    <a:pt x="12" y="28"/>
                    <a:pt x="15" y="38"/>
                    <a:pt x="0" y="45"/>
                  </a:cubicBezTo>
                  <a:cubicBezTo>
                    <a:pt x="16" y="46"/>
                    <a:pt x="39" y="43"/>
                    <a:pt x="46" y="26"/>
                  </a:cubicBezTo>
                  <a:cubicBezTo>
                    <a:pt x="51" y="13"/>
                    <a:pt x="28" y="0"/>
                    <a:pt x="18" y="18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ş1îďé"/>
            <p:cNvSpPr/>
            <p:nvPr/>
          </p:nvSpPr>
          <p:spPr bwMode="auto">
            <a:xfrm>
              <a:off x="5603876" y="3722688"/>
              <a:ext cx="1079500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$lîḑê"/>
            <p:cNvSpPr/>
            <p:nvPr/>
          </p:nvSpPr>
          <p:spPr bwMode="auto">
            <a:xfrm>
              <a:off x="5062538" y="3521075"/>
              <a:ext cx="2168525" cy="460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ŝľiḑê"/>
            <p:cNvSpPr/>
            <p:nvPr/>
          </p:nvSpPr>
          <p:spPr bwMode="auto">
            <a:xfrm>
              <a:off x="5600701" y="3781425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$1íḍe"/>
            <p:cNvSpPr/>
            <p:nvPr/>
          </p:nvSpPr>
          <p:spPr bwMode="auto">
            <a:xfrm>
              <a:off x="5600701" y="3659188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ľiḍê"/>
            <p:cNvSpPr/>
            <p:nvPr/>
          </p:nvSpPr>
          <p:spPr bwMode="auto">
            <a:xfrm>
              <a:off x="5600701" y="3844925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Sḷîḋé"/>
            <p:cNvSpPr/>
            <p:nvPr/>
          </p:nvSpPr>
          <p:spPr bwMode="auto">
            <a:xfrm>
              <a:off x="5600701" y="3903663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sľîḓè"/>
            <p:cNvSpPr/>
            <p:nvPr/>
          </p:nvSpPr>
          <p:spPr bwMode="auto">
            <a:xfrm>
              <a:off x="5600701" y="3965575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şḷîḑè"/>
            <p:cNvSpPr/>
            <p:nvPr/>
          </p:nvSpPr>
          <p:spPr bwMode="auto">
            <a:xfrm>
              <a:off x="5600701" y="4025900"/>
              <a:ext cx="1082675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ṣ1îďé"/>
            <p:cNvSpPr/>
            <p:nvPr/>
          </p:nvSpPr>
          <p:spPr bwMode="auto">
            <a:xfrm>
              <a:off x="5600701" y="4087813"/>
              <a:ext cx="1082675" cy="20638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śļiďè"/>
            <p:cNvSpPr/>
            <p:nvPr/>
          </p:nvSpPr>
          <p:spPr bwMode="auto">
            <a:xfrm>
              <a:off x="5600701" y="4148138"/>
              <a:ext cx="584200" cy="19050"/>
            </a:xfrm>
            <a:prstGeom prst="rect">
              <a:avLst/>
            </a:pr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ṥḻíḋè"/>
            <p:cNvSpPr/>
            <p:nvPr/>
          </p:nvSpPr>
          <p:spPr bwMode="auto">
            <a:xfrm>
              <a:off x="7089776" y="3263900"/>
              <a:ext cx="61913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ľïďé"/>
            <p:cNvSpPr/>
            <p:nvPr/>
          </p:nvSpPr>
          <p:spPr bwMode="auto">
            <a:xfrm>
              <a:off x="7218363" y="3263900"/>
              <a:ext cx="61913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ṥľîďè"/>
            <p:cNvSpPr/>
            <p:nvPr/>
          </p:nvSpPr>
          <p:spPr bwMode="auto">
            <a:xfrm>
              <a:off x="7346951" y="3263900"/>
              <a:ext cx="65088" cy="63500"/>
            </a:xfrm>
            <a:prstGeom prst="ellipse">
              <a:avLst/>
            </a:prstGeom>
            <a:solidFill>
              <a:srgbClr val="3A3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śḷiḋé"/>
            <p:cNvSpPr/>
            <p:nvPr/>
          </p:nvSpPr>
          <p:spPr bwMode="auto">
            <a:xfrm>
              <a:off x="5062538" y="3659188"/>
              <a:ext cx="492125" cy="827088"/>
            </a:xfrm>
            <a:custGeom>
              <a:avLst/>
              <a:gdLst>
                <a:gd name="T0" fmla="*/ 136 w 149"/>
                <a:gd name="T1" fmla="*/ 251 h 251"/>
                <a:gd name="T2" fmla="*/ 13 w 149"/>
                <a:gd name="T3" fmla="*/ 251 h 251"/>
                <a:gd name="T4" fmla="*/ 0 w 149"/>
                <a:gd name="T5" fmla="*/ 238 h 251"/>
                <a:gd name="T6" fmla="*/ 0 w 149"/>
                <a:gd name="T7" fmla="*/ 13 h 251"/>
                <a:gd name="T8" fmla="*/ 13 w 149"/>
                <a:gd name="T9" fmla="*/ 0 h 251"/>
                <a:gd name="T10" fmla="*/ 136 w 149"/>
                <a:gd name="T11" fmla="*/ 0 h 251"/>
                <a:gd name="T12" fmla="*/ 149 w 149"/>
                <a:gd name="T13" fmla="*/ 13 h 251"/>
                <a:gd name="T14" fmla="*/ 149 w 149"/>
                <a:gd name="T15" fmla="*/ 238 h 251"/>
                <a:gd name="T16" fmla="*/ 136 w 149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51">
                  <a:moveTo>
                    <a:pt x="136" y="251"/>
                  </a:moveTo>
                  <a:cubicBezTo>
                    <a:pt x="13" y="251"/>
                    <a:pt x="13" y="251"/>
                    <a:pt x="13" y="251"/>
                  </a:cubicBezTo>
                  <a:cubicBezTo>
                    <a:pt x="6" y="251"/>
                    <a:pt x="0" y="245"/>
                    <a:pt x="0" y="2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9" y="6"/>
                    <a:pt x="149" y="13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9" y="245"/>
                    <a:pt x="143" y="251"/>
                    <a:pt x="136" y="251"/>
                  </a:cubicBez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ṧ1iḑê"/>
            <p:cNvSpPr/>
            <p:nvPr/>
          </p:nvSpPr>
          <p:spPr bwMode="auto">
            <a:xfrm>
              <a:off x="6735763" y="3659188"/>
              <a:ext cx="488950" cy="827088"/>
            </a:xfrm>
            <a:custGeom>
              <a:avLst/>
              <a:gdLst>
                <a:gd name="T0" fmla="*/ 135 w 148"/>
                <a:gd name="T1" fmla="*/ 251 h 251"/>
                <a:gd name="T2" fmla="*/ 12 w 148"/>
                <a:gd name="T3" fmla="*/ 251 h 251"/>
                <a:gd name="T4" fmla="*/ 0 w 148"/>
                <a:gd name="T5" fmla="*/ 238 h 251"/>
                <a:gd name="T6" fmla="*/ 0 w 148"/>
                <a:gd name="T7" fmla="*/ 13 h 251"/>
                <a:gd name="T8" fmla="*/ 12 w 148"/>
                <a:gd name="T9" fmla="*/ 0 h 251"/>
                <a:gd name="T10" fmla="*/ 135 w 148"/>
                <a:gd name="T11" fmla="*/ 0 h 251"/>
                <a:gd name="T12" fmla="*/ 148 w 148"/>
                <a:gd name="T13" fmla="*/ 13 h 251"/>
                <a:gd name="T14" fmla="*/ 148 w 148"/>
                <a:gd name="T15" fmla="*/ 238 h 251"/>
                <a:gd name="T16" fmla="*/ 135 w 148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51">
                  <a:moveTo>
                    <a:pt x="135" y="251"/>
                  </a:moveTo>
                  <a:cubicBezTo>
                    <a:pt x="12" y="251"/>
                    <a:pt x="12" y="251"/>
                    <a:pt x="12" y="251"/>
                  </a:cubicBezTo>
                  <a:cubicBezTo>
                    <a:pt x="5" y="251"/>
                    <a:pt x="0" y="245"/>
                    <a:pt x="0" y="2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2" y="0"/>
                    <a:pt x="148" y="6"/>
                    <a:pt x="148" y="13"/>
                  </a:cubicBezTo>
                  <a:cubicBezTo>
                    <a:pt x="148" y="238"/>
                    <a:pt x="148" y="238"/>
                    <a:pt x="148" y="238"/>
                  </a:cubicBezTo>
                  <a:cubicBezTo>
                    <a:pt x="148" y="245"/>
                    <a:pt x="142" y="251"/>
                    <a:pt x="135" y="251"/>
                  </a:cubicBezTo>
                  <a:close/>
                </a:path>
              </a:pathLst>
            </a:custGeom>
            <a:solidFill>
              <a:srgbClr val="C9D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$lïḍe"/>
            <p:cNvSpPr/>
            <p:nvPr/>
          </p:nvSpPr>
          <p:spPr bwMode="auto">
            <a:xfrm>
              <a:off x="5630863" y="1912938"/>
              <a:ext cx="982663" cy="1282700"/>
            </a:xfrm>
            <a:custGeom>
              <a:avLst/>
              <a:gdLst>
                <a:gd name="T0" fmla="*/ 298 w 298"/>
                <a:gd name="T1" fmla="*/ 150 h 389"/>
                <a:gd name="T2" fmla="*/ 147 w 298"/>
                <a:gd name="T3" fmla="*/ 1 h 389"/>
                <a:gd name="T4" fmla="*/ 1 w 298"/>
                <a:gd name="T5" fmla="*/ 148 h 389"/>
                <a:gd name="T6" fmla="*/ 31 w 298"/>
                <a:gd name="T7" fmla="*/ 240 h 389"/>
                <a:gd name="T8" fmla="*/ 84 w 298"/>
                <a:gd name="T9" fmla="*/ 389 h 389"/>
                <a:gd name="T10" fmla="*/ 84 w 298"/>
                <a:gd name="T11" fmla="*/ 389 h 389"/>
                <a:gd name="T12" fmla="*/ 215 w 298"/>
                <a:gd name="T13" fmla="*/ 389 h 389"/>
                <a:gd name="T14" fmla="*/ 215 w 298"/>
                <a:gd name="T15" fmla="*/ 389 h 389"/>
                <a:gd name="T16" fmla="*/ 268 w 298"/>
                <a:gd name="T17" fmla="*/ 240 h 389"/>
                <a:gd name="T18" fmla="*/ 298 w 298"/>
                <a:gd name="T19" fmla="*/ 15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389">
                  <a:moveTo>
                    <a:pt x="298" y="150"/>
                  </a:moveTo>
                  <a:cubicBezTo>
                    <a:pt x="298" y="67"/>
                    <a:pt x="230" y="0"/>
                    <a:pt x="147" y="1"/>
                  </a:cubicBezTo>
                  <a:cubicBezTo>
                    <a:pt x="67" y="2"/>
                    <a:pt x="1" y="68"/>
                    <a:pt x="1" y="148"/>
                  </a:cubicBezTo>
                  <a:cubicBezTo>
                    <a:pt x="0" y="183"/>
                    <a:pt x="12" y="215"/>
                    <a:pt x="31" y="240"/>
                  </a:cubicBezTo>
                  <a:cubicBezTo>
                    <a:pt x="64" y="283"/>
                    <a:pt x="82" y="335"/>
                    <a:pt x="84" y="389"/>
                  </a:cubicBezTo>
                  <a:cubicBezTo>
                    <a:pt x="84" y="389"/>
                    <a:pt x="84" y="389"/>
                    <a:pt x="84" y="389"/>
                  </a:cubicBezTo>
                  <a:cubicBezTo>
                    <a:pt x="215" y="389"/>
                    <a:pt x="215" y="389"/>
                    <a:pt x="215" y="389"/>
                  </a:cubicBezTo>
                  <a:cubicBezTo>
                    <a:pt x="215" y="389"/>
                    <a:pt x="215" y="389"/>
                    <a:pt x="215" y="389"/>
                  </a:cubicBezTo>
                  <a:cubicBezTo>
                    <a:pt x="217" y="335"/>
                    <a:pt x="235" y="283"/>
                    <a:pt x="268" y="240"/>
                  </a:cubicBezTo>
                  <a:cubicBezTo>
                    <a:pt x="287" y="215"/>
                    <a:pt x="298" y="183"/>
                    <a:pt x="298" y="150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sḷiḍé"/>
            <p:cNvSpPr/>
            <p:nvPr/>
          </p:nvSpPr>
          <p:spPr bwMode="auto">
            <a:xfrm>
              <a:off x="5811838" y="2479675"/>
              <a:ext cx="630238" cy="569913"/>
            </a:xfrm>
            <a:custGeom>
              <a:avLst/>
              <a:gdLst>
                <a:gd name="T0" fmla="*/ 61 w 191"/>
                <a:gd name="T1" fmla="*/ 173 h 173"/>
                <a:gd name="T2" fmla="*/ 61 w 191"/>
                <a:gd name="T3" fmla="*/ 169 h 173"/>
                <a:gd name="T4" fmla="*/ 14 w 191"/>
                <a:gd name="T5" fmla="*/ 14 h 173"/>
                <a:gd name="T6" fmla="*/ 0 w 191"/>
                <a:gd name="T7" fmla="*/ 0 h 173"/>
                <a:gd name="T8" fmla="*/ 18 w 191"/>
                <a:gd name="T9" fmla="*/ 8 h 173"/>
                <a:gd name="T10" fmla="*/ 94 w 191"/>
                <a:gd name="T11" fmla="*/ 13 h 173"/>
                <a:gd name="T12" fmla="*/ 95 w 191"/>
                <a:gd name="T13" fmla="*/ 13 h 173"/>
                <a:gd name="T14" fmla="*/ 96 w 191"/>
                <a:gd name="T15" fmla="*/ 13 h 173"/>
                <a:gd name="T16" fmla="*/ 172 w 191"/>
                <a:gd name="T17" fmla="*/ 8 h 173"/>
                <a:gd name="T18" fmla="*/ 191 w 191"/>
                <a:gd name="T19" fmla="*/ 0 h 173"/>
                <a:gd name="T20" fmla="*/ 177 w 191"/>
                <a:gd name="T21" fmla="*/ 14 h 173"/>
                <a:gd name="T22" fmla="*/ 129 w 191"/>
                <a:gd name="T23" fmla="*/ 169 h 173"/>
                <a:gd name="T24" fmla="*/ 121 w 191"/>
                <a:gd name="T25" fmla="*/ 169 h 173"/>
                <a:gd name="T26" fmla="*/ 124 w 191"/>
                <a:gd name="T27" fmla="*/ 173 h 173"/>
                <a:gd name="T28" fmla="*/ 65 w 191"/>
                <a:gd name="T29" fmla="*/ 173 h 173"/>
                <a:gd name="T30" fmla="*/ 61 w 191"/>
                <a:gd name="T31" fmla="*/ 173 h 173"/>
                <a:gd name="T32" fmla="*/ 29 w 191"/>
                <a:gd name="T33" fmla="*/ 20 h 173"/>
                <a:gd name="T34" fmla="*/ 69 w 191"/>
                <a:gd name="T35" fmla="*/ 165 h 173"/>
                <a:gd name="T36" fmla="*/ 122 w 191"/>
                <a:gd name="T37" fmla="*/ 165 h 173"/>
                <a:gd name="T38" fmla="*/ 162 w 191"/>
                <a:gd name="T39" fmla="*/ 20 h 173"/>
                <a:gd name="T40" fmla="*/ 95 w 191"/>
                <a:gd name="T41" fmla="*/ 21 h 173"/>
                <a:gd name="T42" fmla="*/ 29 w 191"/>
                <a:gd name="T43" fmla="*/ 2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1" h="173">
                  <a:moveTo>
                    <a:pt x="61" y="173"/>
                  </a:moveTo>
                  <a:cubicBezTo>
                    <a:pt x="61" y="169"/>
                    <a:pt x="61" y="169"/>
                    <a:pt x="61" y="169"/>
                  </a:cubicBezTo>
                  <a:cubicBezTo>
                    <a:pt x="61" y="168"/>
                    <a:pt x="55" y="57"/>
                    <a:pt x="1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58" y="25"/>
                    <a:pt x="94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132" y="25"/>
                    <a:pt x="172" y="8"/>
                    <a:pt x="172" y="8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77" y="14"/>
                    <a:pt x="177" y="14"/>
                    <a:pt x="177" y="14"/>
                  </a:cubicBezTo>
                  <a:cubicBezTo>
                    <a:pt x="135" y="57"/>
                    <a:pt x="130" y="168"/>
                    <a:pt x="129" y="169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3" y="173"/>
                    <a:pt x="124" y="173"/>
                  </a:cubicBezTo>
                  <a:cubicBezTo>
                    <a:pt x="121" y="173"/>
                    <a:pt x="86" y="173"/>
                    <a:pt x="65" y="173"/>
                  </a:cubicBezTo>
                  <a:lnTo>
                    <a:pt x="61" y="173"/>
                  </a:lnTo>
                  <a:close/>
                  <a:moveTo>
                    <a:pt x="29" y="20"/>
                  </a:moveTo>
                  <a:cubicBezTo>
                    <a:pt x="60" y="65"/>
                    <a:pt x="67" y="146"/>
                    <a:pt x="69" y="165"/>
                  </a:cubicBezTo>
                  <a:cubicBezTo>
                    <a:pt x="101" y="165"/>
                    <a:pt x="115" y="165"/>
                    <a:pt x="122" y="165"/>
                  </a:cubicBezTo>
                  <a:cubicBezTo>
                    <a:pt x="123" y="145"/>
                    <a:pt x="130" y="65"/>
                    <a:pt x="162" y="20"/>
                  </a:cubicBezTo>
                  <a:cubicBezTo>
                    <a:pt x="146" y="24"/>
                    <a:pt x="120" y="29"/>
                    <a:pt x="95" y="21"/>
                  </a:cubicBezTo>
                  <a:cubicBezTo>
                    <a:pt x="70" y="29"/>
                    <a:pt x="44" y="24"/>
                    <a:pt x="29" y="20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şḷîdè"/>
            <p:cNvSpPr/>
            <p:nvPr/>
          </p:nvSpPr>
          <p:spPr bwMode="auto">
            <a:xfrm>
              <a:off x="5934076" y="3267075"/>
              <a:ext cx="376238" cy="303213"/>
            </a:xfrm>
            <a:prstGeom prst="ellipse">
              <a:avLst/>
            </a:pr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ṥľíḓé"/>
            <p:cNvSpPr/>
            <p:nvPr/>
          </p:nvSpPr>
          <p:spPr bwMode="auto">
            <a:xfrm>
              <a:off x="5884863" y="3024188"/>
              <a:ext cx="477838" cy="444500"/>
            </a:xfrm>
            <a:custGeom>
              <a:avLst/>
              <a:gdLst>
                <a:gd name="T0" fmla="*/ 125 w 145"/>
                <a:gd name="T1" fmla="*/ 135 h 135"/>
                <a:gd name="T2" fmla="*/ 20 w 145"/>
                <a:gd name="T3" fmla="*/ 135 h 135"/>
                <a:gd name="T4" fmla="*/ 7 w 145"/>
                <a:gd name="T5" fmla="*/ 123 h 135"/>
                <a:gd name="T6" fmla="*/ 0 w 145"/>
                <a:gd name="T7" fmla="*/ 0 h 135"/>
                <a:gd name="T8" fmla="*/ 145 w 145"/>
                <a:gd name="T9" fmla="*/ 0 h 135"/>
                <a:gd name="T10" fmla="*/ 137 w 145"/>
                <a:gd name="T11" fmla="*/ 123 h 135"/>
                <a:gd name="T12" fmla="*/ 125 w 145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35">
                  <a:moveTo>
                    <a:pt x="125" y="135"/>
                  </a:moveTo>
                  <a:cubicBezTo>
                    <a:pt x="20" y="135"/>
                    <a:pt x="20" y="135"/>
                    <a:pt x="20" y="135"/>
                  </a:cubicBezTo>
                  <a:cubicBezTo>
                    <a:pt x="13" y="135"/>
                    <a:pt x="8" y="130"/>
                    <a:pt x="7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30"/>
                    <a:pt x="131" y="135"/>
                    <a:pt x="125" y="135"/>
                  </a:cubicBezTo>
                  <a:close/>
                </a:path>
              </a:pathLst>
            </a:custGeom>
            <a:solidFill>
              <a:srgbClr val="3A5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sľiḍè"/>
            <p:cNvSpPr/>
            <p:nvPr/>
          </p:nvSpPr>
          <p:spPr bwMode="auto">
            <a:xfrm>
              <a:off x="5848351" y="3024188"/>
              <a:ext cx="547688" cy="141288"/>
            </a:xfrm>
            <a:custGeom>
              <a:avLst/>
              <a:gdLst>
                <a:gd name="T0" fmla="*/ 11 w 166"/>
                <a:gd name="T1" fmla="*/ 43 h 43"/>
                <a:gd name="T2" fmla="*/ 1 w 166"/>
                <a:gd name="T3" fmla="*/ 35 h 43"/>
                <a:gd name="T4" fmla="*/ 9 w 166"/>
                <a:gd name="T5" fmla="*/ 24 h 43"/>
                <a:gd name="T6" fmla="*/ 155 w 166"/>
                <a:gd name="T7" fmla="*/ 0 h 43"/>
                <a:gd name="T8" fmla="*/ 166 w 166"/>
                <a:gd name="T9" fmla="*/ 8 h 43"/>
                <a:gd name="T10" fmla="*/ 158 w 166"/>
                <a:gd name="T11" fmla="*/ 19 h 43"/>
                <a:gd name="T12" fmla="*/ 12 w 166"/>
                <a:gd name="T13" fmla="*/ 43 h 43"/>
                <a:gd name="T14" fmla="*/ 11 w 166"/>
                <a:gd name="T1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43">
                  <a:moveTo>
                    <a:pt x="11" y="43"/>
                  </a:moveTo>
                  <a:cubicBezTo>
                    <a:pt x="6" y="43"/>
                    <a:pt x="2" y="39"/>
                    <a:pt x="1" y="35"/>
                  </a:cubicBezTo>
                  <a:cubicBezTo>
                    <a:pt x="0" y="29"/>
                    <a:pt x="4" y="25"/>
                    <a:pt x="9" y="24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0" y="0"/>
                    <a:pt x="165" y="3"/>
                    <a:pt x="166" y="8"/>
                  </a:cubicBezTo>
                  <a:cubicBezTo>
                    <a:pt x="166" y="14"/>
                    <a:pt x="163" y="19"/>
                    <a:pt x="158" y="1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11" y="43"/>
                    <a:pt x="11" y="43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sļîdé"/>
            <p:cNvSpPr/>
            <p:nvPr/>
          </p:nvSpPr>
          <p:spPr bwMode="auto">
            <a:xfrm>
              <a:off x="5848351" y="3125788"/>
              <a:ext cx="547688" cy="144463"/>
            </a:xfrm>
            <a:custGeom>
              <a:avLst/>
              <a:gdLst>
                <a:gd name="T0" fmla="*/ 11 w 166"/>
                <a:gd name="T1" fmla="*/ 44 h 44"/>
                <a:gd name="T2" fmla="*/ 1 w 166"/>
                <a:gd name="T3" fmla="*/ 36 h 44"/>
                <a:gd name="T4" fmla="*/ 9 w 166"/>
                <a:gd name="T5" fmla="*/ 25 h 44"/>
                <a:gd name="T6" fmla="*/ 155 w 166"/>
                <a:gd name="T7" fmla="*/ 1 h 44"/>
                <a:gd name="T8" fmla="*/ 166 w 166"/>
                <a:gd name="T9" fmla="*/ 9 h 44"/>
                <a:gd name="T10" fmla="*/ 158 w 166"/>
                <a:gd name="T11" fmla="*/ 20 h 44"/>
                <a:gd name="T12" fmla="*/ 12 w 166"/>
                <a:gd name="T13" fmla="*/ 44 h 44"/>
                <a:gd name="T14" fmla="*/ 11 w 166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44">
                  <a:moveTo>
                    <a:pt x="11" y="44"/>
                  </a:moveTo>
                  <a:cubicBezTo>
                    <a:pt x="6" y="44"/>
                    <a:pt x="2" y="40"/>
                    <a:pt x="1" y="36"/>
                  </a:cubicBezTo>
                  <a:cubicBezTo>
                    <a:pt x="0" y="30"/>
                    <a:pt x="4" y="25"/>
                    <a:pt x="9" y="25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60" y="0"/>
                    <a:pt x="165" y="4"/>
                    <a:pt x="166" y="9"/>
                  </a:cubicBezTo>
                  <a:cubicBezTo>
                    <a:pt x="166" y="15"/>
                    <a:pt x="163" y="19"/>
                    <a:pt x="158" y="2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ṣ1íḋê"/>
            <p:cNvSpPr/>
            <p:nvPr/>
          </p:nvSpPr>
          <p:spPr bwMode="auto">
            <a:xfrm>
              <a:off x="5857876" y="3235325"/>
              <a:ext cx="531813" cy="138113"/>
            </a:xfrm>
            <a:custGeom>
              <a:avLst/>
              <a:gdLst>
                <a:gd name="T0" fmla="*/ 11 w 161"/>
                <a:gd name="T1" fmla="*/ 42 h 42"/>
                <a:gd name="T2" fmla="*/ 1 w 161"/>
                <a:gd name="T3" fmla="*/ 34 h 42"/>
                <a:gd name="T4" fmla="*/ 9 w 161"/>
                <a:gd name="T5" fmla="*/ 23 h 42"/>
                <a:gd name="T6" fmla="*/ 149 w 161"/>
                <a:gd name="T7" fmla="*/ 1 h 42"/>
                <a:gd name="T8" fmla="*/ 160 w 161"/>
                <a:gd name="T9" fmla="*/ 9 h 42"/>
                <a:gd name="T10" fmla="*/ 152 w 161"/>
                <a:gd name="T11" fmla="*/ 20 h 42"/>
                <a:gd name="T12" fmla="*/ 12 w 161"/>
                <a:gd name="T13" fmla="*/ 42 h 42"/>
                <a:gd name="T14" fmla="*/ 11 w 161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2">
                  <a:moveTo>
                    <a:pt x="11" y="42"/>
                  </a:moveTo>
                  <a:cubicBezTo>
                    <a:pt x="6" y="42"/>
                    <a:pt x="2" y="39"/>
                    <a:pt x="1" y="34"/>
                  </a:cubicBezTo>
                  <a:cubicBezTo>
                    <a:pt x="0" y="29"/>
                    <a:pt x="4" y="24"/>
                    <a:pt x="9" y="23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4" y="0"/>
                    <a:pt x="159" y="3"/>
                    <a:pt x="160" y="9"/>
                  </a:cubicBezTo>
                  <a:cubicBezTo>
                    <a:pt x="161" y="14"/>
                    <a:pt x="157" y="19"/>
                    <a:pt x="152" y="2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2"/>
                    <a:pt x="11" y="42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$ḻiḋè"/>
            <p:cNvSpPr/>
            <p:nvPr/>
          </p:nvSpPr>
          <p:spPr bwMode="auto">
            <a:xfrm>
              <a:off x="5884863" y="3336925"/>
              <a:ext cx="485775" cy="134938"/>
            </a:xfrm>
            <a:custGeom>
              <a:avLst/>
              <a:gdLst>
                <a:gd name="T0" fmla="*/ 10 w 147"/>
                <a:gd name="T1" fmla="*/ 41 h 41"/>
                <a:gd name="T2" fmla="*/ 1 w 147"/>
                <a:gd name="T3" fmla="*/ 32 h 41"/>
                <a:gd name="T4" fmla="*/ 9 w 147"/>
                <a:gd name="T5" fmla="*/ 21 h 41"/>
                <a:gd name="T6" fmla="*/ 135 w 147"/>
                <a:gd name="T7" fmla="*/ 1 h 41"/>
                <a:gd name="T8" fmla="*/ 146 w 147"/>
                <a:gd name="T9" fmla="*/ 9 h 41"/>
                <a:gd name="T10" fmla="*/ 138 w 147"/>
                <a:gd name="T11" fmla="*/ 20 h 41"/>
                <a:gd name="T12" fmla="*/ 12 w 147"/>
                <a:gd name="T13" fmla="*/ 40 h 41"/>
                <a:gd name="T14" fmla="*/ 10 w 14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41">
                  <a:moveTo>
                    <a:pt x="10" y="41"/>
                  </a:moveTo>
                  <a:cubicBezTo>
                    <a:pt x="6" y="41"/>
                    <a:pt x="2" y="37"/>
                    <a:pt x="1" y="32"/>
                  </a:cubicBezTo>
                  <a:cubicBezTo>
                    <a:pt x="0" y="27"/>
                    <a:pt x="4" y="22"/>
                    <a:pt x="9" y="2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41" y="0"/>
                    <a:pt x="146" y="4"/>
                    <a:pt x="146" y="9"/>
                  </a:cubicBezTo>
                  <a:cubicBezTo>
                    <a:pt x="147" y="14"/>
                    <a:pt x="144" y="19"/>
                    <a:pt x="138" y="2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41"/>
                    <a:pt x="10" y="41"/>
                  </a:cubicBezTo>
                  <a:close/>
                </a:path>
              </a:pathLst>
            </a:custGeom>
            <a:solidFill>
              <a:srgbClr val="668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śḷîḓe"/>
            <p:cNvSpPr/>
            <p:nvPr/>
          </p:nvSpPr>
          <p:spPr bwMode="auto">
            <a:xfrm>
              <a:off x="6108701" y="1544638"/>
              <a:ext cx="30163" cy="319088"/>
            </a:xfrm>
            <a:custGeom>
              <a:avLst/>
              <a:gdLst>
                <a:gd name="T0" fmla="*/ 4 w 9"/>
                <a:gd name="T1" fmla="*/ 97 h 97"/>
                <a:gd name="T2" fmla="*/ 0 w 9"/>
                <a:gd name="T3" fmla="*/ 92 h 97"/>
                <a:gd name="T4" fmla="*/ 0 w 9"/>
                <a:gd name="T5" fmla="*/ 4 h 97"/>
                <a:gd name="T6" fmla="*/ 4 w 9"/>
                <a:gd name="T7" fmla="*/ 0 h 97"/>
                <a:gd name="T8" fmla="*/ 9 w 9"/>
                <a:gd name="T9" fmla="*/ 4 h 97"/>
                <a:gd name="T10" fmla="*/ 9 w 9"/>
                <a:gd name="T11" fmla="*/ 92 h 97"/>
                <a:gd name="T12" fmla="*/ 4 w 9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7">
                  <a:moveTo>
                    <a:pt x="4" y="97"/>
                  </a:moveTo>
                  <a:cubicBezTo>
                    <a:pt x="2" y="97"/>
                    <a:pt x="0" y="95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95"/>
                    <a:pt x="7" y="97"/>
                    <a:pt x="4" y="97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ṣļîḋè"/>
            <p:cNvSpPr/>
            <p:nvPr/>
          </p:nvSpPr>
          <p:spPr bwMode="auto">
            <a:xfrm>
              <a:off x="5673726" y="1655763"/>
              <a:ext cx="180975" cy="284163"/>
            </a:xfrm>
            <a:custGeom>
              <a:avLst/>
              <a:gdLst>
                <a:gd name="T0" fmla="*/ 50 w 55"/>
                <a:gd name="T1" fmla="*/ 86 h 86"/>
                <a:gd name="T2" fmla="*/ 46 w 55"/>
                <a:gd name="T3" fmla="*/ 84 h 86"/>
                <a:gd name="T4" fmla="*/ 2 w 55"/>
                <a:gd name="T5" fmla="*/ 8 h 86"/>
                <a:gd name="T6" fmla="*/ 3 w 55"/>
                <a:gd name="T7" fmla="*/ 1 h 86"/>
                <a:gd name="T8" fmla="*/ 10 w 55"/>
                <a:gd name="T9" fmla="*/ 3 h 86"/>
                <a:gd name="T10" fmla="*/ 54 w 55"/>
                <a:gd name="T11" fmla="*/ 79 h 86"/>
                <a:gd name="T12" fmla="*/ 52 w 55"/>
                <a:gd name="T13" fmla="*/ 85 h 86"/>
                <a:gd name="T14" fmla="*/ 50 w 5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86">
                  <a:moveTo>
                    <a:pt x="50" y="86"/>
                  </a:moveTo>
                  <a:cubicBezTo>
                    <a:pt x="48" y="86"/>
                    <a:pt x="47" y="85"/>
                    <a:pt x="46" y="8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5" y="81"/>
                    <a:pt x="54" y="84"/>
                    <a:pt x="52" y="85"/>
                  </a:cubicBezTo>
                  <a:cubicBezTo>
                    <a:pt x="51" y="86"/>
                    <a:pt x="51" y="86"/>
                    <a:pt x="50" y="86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ṡḷíḓè"/>
            <p:cNvSpPr/>
            <p:nvPr/>
          </p:nvSpPr>
          <p:spPr bwMode="auto">
            <a:xfrm>
              <a:off x="5359401" y="1968500"/>
              <a:ext cx="287338" cy="177800"/>
            </a:xfrm>
            <a:custGeom>
              <a:avLst/>
              <a:gdLst>
                <a:gd name="T0" fmla="*/ 81 w 87"/>
                <a:gd name="T1" fmla="*/ 54 h 54"/>
                <a:gd name="T2" fmla="*/ 79 w 87"/>
                <a:gd name="T3" fmla="*/ 54 h 54"/>
                <a:gd name="T4" fmla="*/ 3 w 87"/>
                <a:gd name="T5" fmla="*/ 10 h 54"/>
                <a:gd name="T6" fmla="*/ 1 w 87"/>
                <a:gd name="T7" fmla="*/ 3 h 54"/>
                <a:gd name="T8" fmla="*/ 8 w 87"/>
                <a:gd name="T9" fmla="*/ 2 h 54"/>
                <a:gd name="T10" fmla="*/ 84 w 87"/>
                <a:gd name="T11" fmla="*/ 46 h 54"/>
                <a:gd name="T12" fmla="*/ 85 w 87"/>
                <a:gd name="T13" fmla="*/ 52 h 54"/>
                <a:gd name="T14" fmla="*/ 81 w 8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4">
                  <a:moveTo>
                    <a:pt x="81" y="54"/>
                  </a:moveTo>
                  <a:cubicBezTo>
                    <a:pt x="81" y="54"/>
                    <a:pt x="80" y="54"/>
                    <a:pt x="79" y="5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5" y="0"/>
                    <a:pt x="8" y="2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7" y="50"/>
                    <a:pt x="85" y="52"/>
                  </a:cubicBezTo>
                  <a:cubicBezTo>
                    <a:pt x="85" y="54"/>
                    <a:pt x="83" y="54"/>
                    <a:pt x="81" y="54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ṡḻiḋè"/>
            <p:cNvSpPr/>
            <p:nvPr/>
          </p:nvSpPr>
          <p:spPr bwMode="auto">
            <a:xfrm>
              <a:off x="5248276" y="2403475"/>
              <a:ext cx="319088" cy="30163"/>
            </a:xfrm>
            <a:custGeom>
              <a:avLst/>
              <a:gdLst>
                <a:gd name="T0" fmla="*/ 92 w 97"/>
                <a:gd name="T1" fmla="*/ 9 h 9"/>
                <a:gd name="T2" fmla="*/ 4 w 97"/>
                <a:gd name="T3" fmla="*/ 9 h 9"/>
                <a:gd name="T4" fmla="*/ 0 w 97"/>
                <a:gd name="T5" fmla="*/ 4 h 9"/>
                <a:gd name="T6" fmla="*/ 4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şlîḑè"/>
            <p:cNvSpPr/>
            <p:nvPr/>
          </p:nvSpPr>
          <p:spPr bwMode="auto">
            <a:xfrm>
              <a:off x="5359401" y="2684463"/>
              <a:ext cx="287338" cy="180975"/>
            </a:xfrm>
            <a:custGeom>
              <a:avLst/>
              <a:gdLst>
                <a:gd name="T0" fmla="*/ 5 w 87"/>
                <a:gd name="T1" fmla="*/ 55 h 55"/>
                <a:gd name="T2" fmla="*/ 1 w 87"/>
                <a:gd name="T3" fmla="*/ 52 h 55"/>
                <a:gd name="T4" fmla="*/ 3 w 87"/>
                <a:gd name="T5" fmla="*/ 46 h 55"/>
                <a:gd name="T6" fmla="*/ 79 w 87"/>
                <a:gd name="T7" fmla="*/ 2 h 55"/>
                <a:gd name="T8" fmla="*/ 85 w 87"/>
                <a:gd name="T9" fmla="*/ 4 h 55"/>
                <a:gd name="T10" fmla="*/ 84 w 87"/>
                <a:gd name="T11" fmla="*/ 10 h 55"/>
                <a:gd name="T12" fmla="*/ 8 w 87"/>
                <a:gd name="T13" fmla="*/ 54 h 55"/>
                <a:gd name="T14" fmla="*/ 5 w 8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5">
                  <a:moveTo>
                    <a:pt x="5" y="55"/>
                  </a:moveTo>
                  <a:cubicBezTo>
                    <a:pt x="4" y="55"/>
                    <a:pt x="2" y="54"/>
                    <a:pt x="1" y="52"/>
                  </a:cubicBezTo>
                  <a:cubicBezTo>
                    <a:pt x="0" y="50"/>
                    <a:pt x="1" y="47"/>
                    <a:pt x="3" y="4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1" y="0"/>
                    <a:pt x="84" y="1"/>
                    <a:pt x="85" y="4"/>
                  </a:cubicBezTo>
                  <a:cubicBezTo>
                    <a:pt x="87" y="6"/>
                    <a:pt x="86" y="9"/>
                    <a:pt x="84" y="1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4"/>
                    <a:pt x="6" y="55"/>
                    <a:pt x="5" y="5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ṥḻide"/>
            <p:cNvSpPr/>
            <p:nvPr/>
          </p:nvSpPr>
          <p:spPr bwMode="auto">
            <a:xfrm>
              <a:off x="6600826" y="2684463"/>
              <a:ext cx="287338" cy="180975"/>
            </a:xfrm>
            <a:custGeom>
              <a:avLst/>
              <a:gdLst>
                <a:gd name="T0" fmla="*/ 81 w 87"/>
                <a:gd name="T1" fmla="*/ 55 h 55"/>
                <a:gd name="T2" fmla="*/ 79 w 87"/>
                <a:gd name="T3" fmla="*/ 54 h 55"/>
                <a:gd name="T4" fmla="*/ 3 w 87"/>
                <a:gd name="T5" fmla="*/ 10 h 55"/>
                <a:gd name="T6" fmla="*/ 1 w 87"/>
                <a:gd name="T7" fmla="*/ 4 h 55"/>
                <a:gd name="T8" fmla="*/ 8 w 87"/>
                <a:gd name="T9" fmla="*/ 2 h 55"/>
                <a:gd name="T10" fmla="*/ 84 w 87"/>
                <a:gd name="T11" fmla="*/ 46 h 55"/>
                <a:gd name="T12" fmla="*/ 85 w 87"/>
                <a:gd name="T13" fmla="*/ 52 h 55"/>
                <a:gd name="T14" fmla="*/ 81 w 87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5">
                  <a:moveTo>
                    <a:pt x="81" y="55"/>
                  </a:moveTo>
                  <a:cubicBezTo>
                    <a:pt x="81" y="55"/>
                    <a:pt x="80" y="54"/>
                    <a:pt x="79" y="5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3" y="1"/>
                    <a:pt x="5" y="0"/>
                    <a:pt x="8" y="2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7" y="50"/>
                    <a:pt x="85" y="52"/>
                  </a:cubicBezTo>
                  <a:cubicBezTo>
                    <a:pt x="85" y="54"/>
                    <a:pt x="83" y="55"/>
                    <a:pt x="81" y="55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ŝlîďè"/>
            <p:cNvSpPr/>
            <p:nvPr/>
          </p:nvSpPr>
          <p:spPr bwMode="auto">
            <a:xfrm>
              <a:off x="6680201" y="2403475"/>
              <a:ext cx="320675" cy="30163"/>
            </a:xfrm>
            <a:custGeom>
              <a:avLst/>
              <a:gdLst>
                <a:gd name="T0" fmla="*/ 92 w 97"/>
                <a:gd name="T1" fmla="*/ 9 h 9"/>
                <a:gd name="T2" fmla="*/ 5 w 97"/>
                <a:gd name="T3" fmla="*/ 9 h 9"/>
                <a:gd name="T4" fmla="*/ 0 w 97"/>
                <a:gd name="T5" fmla="*/ 4 h 9"/>
                <a:gd name="T6" fmla="*/ 5 w 97"/>
                <a:gd name="T7" fmla="*/ 0 h 9"/>
                <a:gd name="T8" fmla="*/ 92 w 97"/>
                <a:gd name="T9" fmla="*/ 0 h 9"/>
                <a:gd name="T10" fmla="*/ 97 w 97"/>
                <a:gd name="T11" fmla="*/ 4 h 9"/>
                <a:gd name="T12" fmla="*/ 92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9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7"/>
                    <a:pt x="95" y="9"/>
                    <a:pt x="92" y="9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ľîḍê"/>
            <p:cNvSpPr/>
            <p:nvPr/>
          </p:nvSpPr>
          <p:spPr bwMode="auto">
            <a:xfrm>
              <a:off x="6600826" y="1968500"/>
              <a:ext cx="287338" cy="177800"/>
            </a:xfrm>
            <a:custGeom>
              <a:avLst/>
              <a:gdLst>
                <a:gd name="T0" fmla="*/ 5 w 87"/>
                <a:gd name="T1" fmla="*/ 54 h 54"/>
                <a:gd name="T2" fmla="*/ 1 w 87"/>
                <a:gd name="T3" fmla="*/ 52 h 54"/>
                <a:gd name="T4" fmla="*/ 3 w 87"/>
                <a:gd name="T5" fmla="*/ 46 h 54"/>
                <a:gd name="T6" fmla="*/ 79 w 87"/>
                <a:gd name="T7" fmla="*/ 2 h 54"/>
                <a:gd name="T8" fmla="*/ 85 w 87"/>
                <a:gd name="T9" fmla="*/ 3 h 54"/>
                <a:gd name="T10" fmla="*/ 84 w 87"/>
                <a:gd name="T11" fmla="*/ 10 h 54"/>
                <a:gd name="T12" fmla="*/ 8 w 87"/>
                <a:gd name="T13" fmla="*/ 54 h 54"/>
                <a:gd name="T14" fmla="*/ 5 w 8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4">
                  <a:moveTo>
                    <a:pt x="5" y="54"/>
                  </a:moveTo>
                  <a:cubicBezTo>
                    <a:pt x="4" y="54"/>
                    <a:pt x="2" y="54"/>
                    <a:pt x="1" y="52"/>
                  </a:cubicBezTo>
                  <a:cubicBezTo>
                    <a:pt x="0" y="50"/>
                    <a:pt x="1" y="47"/>
                    <a:pt x="3" y="46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1" y="0"/>
                    <a:pt x="84" y="1"/>
                    <a:pt x="85" y="3"/>
                  </a:cubicBezTo>
                  <a:cubicBezTo>
                    <a:pt x="87" y="6"/>
                    <a:pt x="86" y="9"/>
                    <a:pt x="84" y="1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4"/>
                    <a:pt x="6" y="54"/>
                    <a:pt x="5" y="54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ṡľîdê"/>
            <p:cNvSpPr/>
            <p:nvPr/>
          </p:nvSpPr>
          <p:spPr bwMode="auto">
            <a:xfrm>
              <a:off x="6392863" y="1655763"/>
              <a:ext cx="177800" cy="284163"/>
            </a:xfrm>
            <a:custGeom>
              <a:avLst/>
              <a:gdLst>
                <a:gd name="T0" fmla="*/ 5 w 54"/>
                <a:gd name="T1" fmla="*/ 86 h 86"/>
                <a:gd name="T2" fmla="*/ 3 w 54"/>
                <a:gd name="T3" fmla="*/ 85 h 86"/>
                <a:gd name="T4" fmla="*/ 1 w 54"/>
                <a:gd name="T5" fmla="*/ 79 h 86"/>
                <a:gd name="T6" fmla="*/ 45 w 54"/>
                <a:gd name="T7" fmla="*/ 3 h 86"/>
                <a:gd name="T8" fmla="*/ 51 w 54"/>
                <a:gd name="T9" fmla="*/ 1 h 86"/>
                <a:gd name="T10" fmla="*/ 53 w 54"/>
                <a:gd name="T11" fmla="*/ 8 h 86"/>
                <a:gd name="T12" fmla="*/ 9 w 54"/>
                <a:gd name="T13" fmla="*/ 84 h 86"/>
                <a:gd name="T14" fmla="*/ 5 w 54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86">
                  <a:moveTo>
                    <a:pt x="5" y="86"/>
                  </a:moveTo>
                  <a:cubicBezTo>
                    <a:pt x="4" y="86"/>
                    <a:pt x="3" y="86"/>
                    <a:pt x="3" y="85"/>
                  </a:cubicBezTo>
                  <a:cubicBezTo>
                    <a:pt x="0" y="84"/>
                    <a:pt x="0" y="81"/>
                    <a:pt x="1" y="7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1"/>
                    <a:pt x="49" y="0"/>
                    <a:pt x="51" y="1"/>
                  </a:cubicBezTo>
                  <a:cubicBezTo>
                    <a:pt x="54" y="2"/>
                    <a:pt x="54" y="5"/>
                    <a:pt x="53" y="8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8" y="85"/>
                    <a:pt x="7" y="86"/>
                    <a:pt x="5" y="86"/>
                  </a:cubicBezTo>
                  <a:close/>
                </a:path>
              </a:pathLst>
            </a:custGeom>
            <a:solidFill>
              <a:srgbClr val="F2D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90" y="1979371"/>
            <a:ext cx="5421678" cy="3792779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85887" y="2255428"/>
            <a:ext cx="6024563" cy="4599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内存分配失败，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同步淘汰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分配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失败，同步淘汰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内存分配失败，从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队尾进行淘汰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轮询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队尾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过期，直接淘汰，然后继续轮询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队尾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没过期，强制淘汰，停止轮询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剔除失败，对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队尾过期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or</a:t>
            </a:r>
            <a:r>
              <a:rPr kumimoji="1" lang="zh-CN" altLang="en-US" sz="1400" dirty="0">
                <a:solidFill>
                  <a:schemeClr val="bg1"/>
                </a:solidFill>
              </a:rPr>
              <a:t>迁移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8" name="87827145-8a27-43f9-bfb6-4aed4061ab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104290" y="1652902"/>
            <a:ext cx="4912768" cy="4569883"/>
            <a:chOff x="3382963" y="911225"/>
            <a:chExt cx="5413375" cy="503555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íšḻíḋê"/>
            <p:cNvSpPr/>
            <p:nvPr/>
          </p:nvSpPr>
          <p:spPr bwMode="auto">
            <a:xfrm>
              <a:off x="3443288" y="1109663"/>
              <a:ext cx="4962525" cy="4467225"/>
            </a:xfrm>
            <a:custGeom>
              <a:avLst/>
              <a:gdLst>
                <a:gd name="T0" fmla="*/ 2228 w 3126"/>
                <a:gd name="T1" fmla="*/ 0 h 2814"/>
                <a:gd name="T2" fmla="*/ 3126 w 3126"/>
                <a:gd name="T3" fmla="*/ 1054 h 2814"/>
                <a:gd name="T4" fmla="*/ 2825 w 3126"/>
                <a:gd name="T5" fmla="*/ 2814 h 2814"/>
                <a:gd name="T6" fmla="*/ 465 w 3126"/>
                <a:gd name="T7" fmla="*/ 2590 h 2814"/>
                <a:gd name="T8" fmla="*/ 0 w 3126"/>
                <a:gd name="T9" fmla="*/ 1494 h 2814"/>
                <a:gd name="T10" fmla="*/ 555 w 3126"/>
                <a:gd name="T11" fmla="*/ 354 h 2814"/>
                <a:gd name="T12" fmla="*/ 2228 w 3126"/>
                <a:gd name="T13" fmla="*/ 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6" h="2814">
                  <a:moveTo>
                    <a:pt x="2228" y="0"/>
                  </a:moveTo>
                  <a:lnTo>
                    <a:pt x="3126" y="1054"/>
                  </a:lnTo>
                  <a:lnTo>
                    <a:pt x="2825" y="2814"/>
                  </a:lnTo>
                  <a:lnTo>
                    <a:pt x="465" y="2590"/>
                  </a:lnTo>
                  <a:lnTo>
                    <a:pt x="0" y="1494"/>
                  </a:lnTo>
                  <a:lnTo>
                    <a:pt x="555" y="354"/>
                  </a:lnTo>
                  <a:lnTo>
                    <a:pt x="2228" y="0"/>
                  </a:lnTo>
                  <a:close/>
                </a:path>
              </a:pathLst>
            </a:custGeom>
            <a:noFill/>
            <a:ln w="12700" cap="flat">
              <a:solidFill>
                <a:srgbClr val="E6E7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ḻiḓé"/>
            <p:cNvSpPr/>
            <p:nvPr/>
          </p:nvSpPr>
          <p:spPr bwMode="auto">
            <a:xfrm>
              <a:off x="3792538" y="1330326"/>
              <a:ext cx="5003800" cy="4557713"/>
            </a:xfrm>
            <a:custGeom>
              <a:avLst/>
              <a:gdLst>
                <a:gd name="T0" fmla="*/ 2944 w 3152"/>
                <a:gd name="T1" fmla="*/ 379 h 2871"/>
                <a:gd name="T2" fmla="*/ 904 w 3152"/>
                <a:gd name="T3" fmla="*/ 0 h 2871"/>
                <a:gd name="T4" fmla="*/ 0 w 3152"/>
                <a:gd name="T5" fmla="*/ 1079 h 2871"/>
                <a:gd name="T6" fmla="*/ 1545 w 3152"/>
                <a:gd name="T7" fmla="*/ 2871 h 2871"/>
                <a:gd name="T8" fmla="*/ 3152 w 3152"/>
                <a:gd name="T9" fmla="*/ 1627 h 2871"/>
                <a:gd name="T10" fmla="*/ 2430 w 3152"/>
                <a:gd name="T11" fmla="*/ 1021 h 2871"/>
                <a:gd name="T12" fmla="*/ 2944 w 3152"/>
                <a:gd name="T13" fmla="*/ 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2" h="2871">
                  <a:moveTo>
                    <a:pt x="2944" y="379"/>
                  </a:moveTo>
                  <a:lnTo>
                    <a:pt x="904" y="0"/>
                  </a:lnTo>
                  <a:lnTo>
                    <a:pt x="0" y="1079"/>
                  </a:lnTo>
                  <a:lnTo>
                    <a:pt x="1545" y="2871"/>
                  </a:lnTo>
                  <a:lnTo>
                    <a:pt x="3152" y="1627"/>
                  </a:lnTo>
                  <a:lnTo>
                    <a:pt x="2430" y="1021"/>
                  </a:lnTo>
                  <a:lnTo>
                    <a:pt x="2944" y="379"/>
                  </a:lnTo>
                  <a:close/>
                </a:path>
              </a:pathLst>
            </a:custGeom>
            <a:noFill/>
            <a:ln w="12700" cap="flat">
              <a:solidFill>
                <a:srgbClr val="E6E7E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lîḑe"/>
            <p:cNvSpPr/>
            <p:nvPr/>
          </p:nvSpPr>
          <p:spPr bwMode="auto">
            <a:xfrm>
              <a:off x="5334001" y="4589463"/>
              <a:ext cx="1600200" cy="922338"/>
            </a:xfrm>
            <a:custGeom>
              <a:avLst/>
              <a:gdLst>
                <a:gd name="T0" fmla="*/ 1008 w 1008"/>
                <a:gd name="T1" fmla="*/ 228 h 581"/>
                <a:gd name="T2" fmla="*/ 397 w 1008"/>
                <a:gd name="T3" fmla="*/ 581 h 581"/>
                <a:gd name="T4" fmla="*/ 0 w 1008"/>
                <a:gd name="T5" fmla="*/ 353 h 581"/>
                <a:gd name="T6" fmla="*/ 611 w 1008"/>
                <a:gd name="T7" fmla="*/ 0 h 581"/>
                <a:gd name="T8" fmla="*/ 1008 w 1008"/>
                <a:gd name="T9" fmla="*/ 22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581">
                  <a:moveTo>
                    <a:pt x="1008" y="228"/>
                  </a:moveTo>
                  <a:lnTo>
                    <a:pt x="397" y="581"/>
                  </a:lnTo>
                  <a:lnTo>
                    <a:pt x="0" y="353"/>
                  </a:lnTo>
                  <a:lnTo>
                    <a:pt x="611" y="0"/>
                  </a:lnTo>
                  <a:lnTo>
                    <a:pt x="1008" y="228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ṥľíďé"/>
            <p:cNvSpPr/>
            <p:nvPr/>
          </p:nvSpPr>
          <p:spPr bwMode="auto">
            <a:xfrm>
              <a:off x="5772151" y="5070476"/>
              <a:ext cx="265113" cy="141288"/>
            </a:xfrm>
            <a:custGeom>
              <a:avLst/>
              <a:gdLst>
                <a:gd name="T0" fmla="*/ 67 w 80"/>
                <a:gd name="T1" fmla="*/ 27 h 43"/>
                <a:gd name="T2" fmla="*/ 70 w 80"/>
                <a:gd name="T3" fmla="*/ 22 h 43"/>
                <a:gd name="T4" fmla="*/ 56 w 80"/>
                <a:gd name="T5" fmla="*/ 40 h 43"/>
                <a:gd name="T6" fmla="*/ 41 w 80"/>
                <a:gd name="T7" fmla="*/ 0 h 43"/>
                <a:gd name="T8" fmla="*/ 1 w 80"/>
                <a:gd name="T9" fmla="*/ 18 h 43"/>
                <a:gd name="T10" fmla="*/ 1 w 80"/>
                <a:gd name="T11" fmla="*/ 25 h 43"/>
                <a:gd name="T12" fmla="*/ 36 w 80"/>
                <a:gd name="T13" fmla="*/ 23 h 43"/>
                <a:gd name="T14" fmla="*/ 34 w 80"/>
                <a:gd name="T15" fmla="*/ 23 h 43"/>
                <a:gd name="T16" fmla="*/ 35 w 80"/>
                <a:gd name="T17" fmla="*/ 24 h 43"/>
                <a:gd name="T18" fmla="*/ 37 w 80"/>
                <a:gd name="T19" fmla="*/ 23 h 43"/>
                <a:gd name="T20" fmla="*/ 37 w 80"/>
                <a:gd name="T21" fmla="*/ 23 h 43"/>
                <a:gd name="T22" fmla="*/ 37 w 80"/>
                <a:gd name="T23" fmla="*/ 23 h 43"/>
                <a:gd name="T24" fmla="*/ 36 w 80"/>
                <a:gd name="T25" fmla="*/ 21 h 43"/>
                <a:gd name="T26" fmla="*/ 36 w 80"/>
                <a:gd name="T27" fmla="*/ 21 h 43"/>
                <a:gd name="T28" fmla="*/ 34 w 80"/>
                <a:gd name="T29" fmla="*/ 21 h 43"/>
                <a:gd name="T30" fmla="*/ 79 w 80"/>
                <a:gd name="T31" fmla="*/ 18 h 43"/>
                <a:gd name="T32" fmla="*/ 56 w 80"/>
                <a:gd name="T33" fmla="*/ 1 h 43"/>
                <a:gd name="T34" fmla="*/ 26 w 80"/>
                <a:gd name="T35" fmla="*/ 3 h 43"/>
                <a:gd name="T36" fmla="*/ 2 w 80"/>
                <a:gd name="T37" fmla="*/ 20 h 43"/>
                <a:gd name="T38" fmla="*/ 12 w 80"/>
                <a:gd name="T39" fmla="*/ 39 h 43"/>
                <a:gd name="T40" fmla="*/ 36 w 80"/>
                <a:gd name="T41" fmla="*/ 40 h 43"/>
                <a:gd name="T42" fmla="*/ 59 w 80"/>
                <a:gd name="T43" fmla="*/ 26 h 43"/>
                <a:gd name="T44" fmla="*/ 40 w 80"/>
                <a:gd name="T45" fmla="*/ 9 h 43"/>
                <a:gd name="T46" fmla="*/ 38 w 80"/>
                <a:gd name="T47" fmla="*/ 5 h 43"/>
                <a:gd name="T48" fmla="*/ 48 w 80"/>
                <a:gd name="T49" fmla="*/ 7 h 43"/>
                <a:gd name="T50" fmla="*/ 64 w 80"/>
                <a:gd name="T51" fmla="*/ 9 h 43"/>
                <a:gd name="T52" fmla="*/ 67 w 80"/>
                <a:gd name="T53" fmla="*/ 30 h 43"/>
                <a:gd name="T54" fmla="*/ 64 w 80"/>
                <a:gd name="T55" fmla="*/ 36 h 43"/>
                <a:gd name="T56" fmla="*/ 70 w 80"/>
                <a:gd name="T57" fmla="*/ 33 h 43"/>
                <a:gd name="T58" fmla="*/ 11 w 80"/>
                <a:gd name="T59" fmla="*/ 20 h 43"/>
                <a:gd name="T60" fmla="*/ 12 w 80"/>
                <a:gd name="T61" fmla="*/ 8 h 43"/>
                <a:gd name="T62" fmla="*/ 17 w 80"/>
                <a:gd name="T63" fmla="*/ 31 h 43"/>
                <a:gd name="T64" fmla="*/ 23 w 80"/>
                <a:gd name="T65" fmla="*/ 9 h 43"/>
                <a:gd name="T66" fmla="*/ 24 w 80"/>
                <a:gd name="T67" fmla="*/ 21 h 43"/>
                <a:gd name="T68" fmla="*/ 27 w 80"/>
                <a:gd name="T69" fmla="*/ 7 h 43"/>
                <a:gd name="T70" fmla="*/ 27 w 80"/>
                <a:gd name="T71" fmla="*/ 35 h 43"/>
                <a:gd name="T72" fmla="*/ 32 w 80"/>
                <a:gd name="T73" fmla="*/ 27 h 43"/>
                <a:gd name="T74" fmla="*/ 35 w 80"/>
                <a:gd name="T75" fmla="*/ 29 h 43"/>
                <a:gd name="T76" fmla="*/ 48 w 80"/>
                <a:gd name="T77" fmla="*/ 12 h 43"/>
                <a:gd name="T78" fmla="*/ 42 w 80"/>
                <a:gd name="T79" fmla="*/ 11 h 43"/>
                <a:gd name="T80" fmla="*/ 38 w 80"/>
                <a:gd name="T81" fmla="*/ 19 h 43"/>
                <a:gd name="T82" fmla="*/ 36 w 80"/>
                <a:gd name="T83" fmla="*/ 29 h 43"/>
                <a:gd name="T84" fmla="*/ 32 w 80"/>
                <a:gd name="T85" fmla="*/ 17 h 43"/>
                <a:gd name="T86" fmla="*/ 30 w 80"/>
                <a:gd name="T87" fmla="*/ 19 h 43"/>
                <a:gd name="T88" fmla="*/ 35 w 80"/>
                <a:gd name="T89" fmla="*/ 21 h 43"/>
                <a:gd name="T90" fmla="*/ 35 w 80"/>
                <a:gd name="T91" fmla="*/ 23 h 43"/>
                <a:gd name="T92" fmla="*/ 33 w 80"/>
                <a:gd name="T93" fmla="*/ 23 h 43"/>
                <a:gd name="T94" fmla="*/ 34 w 80"/>
                <a:gd name="T95" fmla="*/ 23 h 43"/>
                <a:gd name="T96" fmla="*/ 35 w 80"/>
                <a:gd name="T97" fmla="*/ 23 h 43"/>
                <a:gd name="T98" fmla="*/ 36 w 80"/>
                <a:gd name="T99" fmla="*/ 23 h 43"/>
                <a:gd name="T100" fmla="*/ 37 w 80"/>
                <a:gd name="T101" fmla="*/ 23 h 43"/>
                <a:gd name="T102" fmla="*/ 33 w 80"/>
                <a:gd name="T103" fmla="*/ 25 h 43"/>
                <a:gd name="T104" fmla="*/ 28 w 80"/>
                <a:gd name="T105" fmla="*/ 20 h 43"/>
                <a:gd name="T106" fmla="*/ 29 w 80"/>
                <a:gd name="T107" fmla="*/ 1 h 43"/>
                <a:gd name="T108" fmla="*/ 58 w 80"/>
                <a:gd name="T109" fmla="*/ 5 h 43"/>
                <a:gd name="T110" fmla="*/ 34 w 80"/>
                <a:gd name="T111" fmla="*/ 22 h 43"/>
                <a:gd name="T112" fmla="*/ 34 w 80"/>
                <a:gd name="T113" fmla="*/ 23 h 43"/>
                <a:gd name="T114" fmla="*/ 35 w 80"/>
                <a:gd name="T11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" h="43">
                  <a:moveTo>
                    <a:pt x="72" y="23"/>
                  </a:moveTo>
                  <a:cubicBezTo>
                    <a:pt x="71" y="23"/>
                    <a:pt x="71" y="23"/>
                    <a:pt x="71" y="22"/>
                  </a:cubicBezTo>
                  <a:cubicBezTo>
                    <a:pt x="71" y="23"/>
                    <a:pt x="71" y="23"/>
                    <a:pt x="72" y="23"/>
                  </a:cubicBezTo>
                  <a:close/>
                  <a:moveTo>
                    <a:pt x="64" y="34"/>
                  </a:moveTo>
                  <a:cubicBezTo>
                    <a:pt x="64" y="34"/>
                    <a:pt x="65" y="34"/>
                    <a:pt x="65" y="34"/>
                  </a:cubicBezTo>
                  <a:cubicBezTo>
                    <a:pt x="64" y="34"/>
                    <a:pt x="64" y="34"/>
                    <a:pt x="64" y="34"/>
                  </a:cubicBezTo>
                  <a:close/>
                  <a:moveTo>
                    <a:pt x="62" y="36"/>
                  </a:moveTo>
                  <a:cubicBezTo>
                    <a:pt x="63" y="35"/>
                    <a:pt x="63" y="34"/>
                    <a:pt x="64" y="34"/>
                  </a:cubicBezTo>
                  <a:cubicBezTo>
                    <a:pt x="63" y="34"/>
                    <a:pt x="63" y="35"/>
                    <a:pt x="62" y="36"/>
                  </a:cubicBezTo>
                  <a:close/>
                  <a:moveTo>
                    <a:pt x="70" y="25"/>
                  </a:moveTo>
                  <a:cubicBezTo>
                    <a:pt x="69" y="26"/>
                    <a:pt x="67" y="26"/>
                    <a:pt x="67" y="27"/>
                  </a:cubicBezTo>
                  <a:cubicBezTo>
                    <a:pt x="67" y="27"/>
                    <a:pt x="69" y="24"/>
                    <a:pt x="69" y="27"/>
                  </a:cubicBezTo>
                  <a:cubicBezTo>
                    <a:pt x="69" y="27"/>
                    <a:pt x="69" y="26"/>
                    <a:pt x="70" y="25"/>
                  </a:cubicBezTo>
                  <a:close/>
                  <a:moveTo>
                    <a:pt x="59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9" y="40"/>
                  </a:lnTo>
                  <a:close/>
                  <a:moveTo>
                    <a:pt x="60" y="36"/>
                  </a:moveTo>
                  <a:cubicBezTo>
                    <a:pt x="61" y="36"/>
                    <a:pt x="62" y="36"/>
                    <a:pt x="62" y="36"/>
                  </a:cubicBezTo>
                  <a:cubicBezTo>
                    <a:pt x="61" y="36"/>
                    <a:pt x="61" y="36"/>
                    <a:pt x="60" y="36"/>
                  </a:cubicBezTo>
                  <a:close/>
                  <a:moveTo>
                    <a:pt x="73" y="20"/>
                  </a:moveTo>
                  <a:cubicBezTo>
                    <a:pt x="72" y="20"/>
                    <a:pt x="71" y="21"/>
                    <a:pt x="70" y="22"/>
                  </a:cubicBezTo>
                  <a:cubicBezTo>
                    <a:pt x="72" y="21"/>
                    <a:pt x="71" y="22"/>
                    <a:pt x="71" y="22"/>
                  </a:cubicBezTo>
                  <a:cubicBezTo>
                    <a:pt x="72" y="22"/>
                    <a:pt x="74" y="21"/>
                    <a:pt x="73" y="20"/>
                  </a:cubicBezTo>
                  <a:close/>
                  <a:moveTo>
                    <a:pt x="62" y="11"/>
                  </a:move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lose/>
                  <a:moveTo>
                    <a:pt x="56" y="40"/>
                  </a:moveTo>
                  <a:cubicBezTo>
                    <a:pt x="56" y="40"/>
                    <a:pt x="57" y="40"/>
                    <a:pt x="57" y="40"/>
                  </a:cubicBezTo>
                  <a:cubicBezTo>
                    <a:pt x="57" y="40"/>
                    <a:pt x="57" y="40"/>
                    <a:pt x="56" y="40"/>
                  </a:cubicBezTo>
                  <a:close/>
                  <a:moveTo>
                    <a:pt x="56" y="40"/>
                  </a:moveTo>
                  <a:cubicBezTo>
                    <a:pt x="54" y="40"/>
                    <a:pt x="52" y="41"/>
                    <a:pt x="50" y="42"/>
                  </a:cubicBezTo>
                  <a:cubicBezTo>
                    <a:pt x="52" y="43"/>
                    <a:pt x="55" y="41"/>
                    <a:pt x="56" y="40"/>
                  </a:cubicBezTo>
                  <a:close/>
                  <a:moveTo>
                    <a:pt x="62" y="13"/>
                  </a:moveTo>
                  <a:cubicBezTo>
                    <a:pt x="62" y="12"/>
                    <a:pt x="62" y="12"/>
                    <a:pt x="62" y="11"/>
                  </a:cubicBezTo>
                  <a:cubicBezTo>
                    <a:pt x="62" y="12"/>
                    <a:pt x="61" y="12"/>
                    <a:pt x="62" y="13"/>
                  </a:cubicBezTo>
                  <a:close/>
                  <a:moveTo>
                    <a:pt x="60" y="41"/>
                  </a:moveTo>
                  <a:cubicBezTo>
                    <a:pt x="59" y="42"/>
                    <a:pt x="58" y="41"/>
                    <a:pt x="57" y="42"/>
                  </a:cubicBezTo>
                  <a:cubicBezTo>
                    <a:pt x="58" y="42"/>
                    <a:pt x="59" y="42"/>
                    <a:pt x="60" y="41"/>
                  </a:cubicBezTo>
                  <a:close/>
                  <a:moveTo>
                    <a:pt x="60" y="35"/>
                  </a:moveTo>
                  <a:cubicBezTo>
                    <a:pt x="61" y="35"/>
                    <a:pt x="60" y="35"/>
                    <a:pt x="61" y="34"/>
                  </a:cubicBezTo>
                  <a:cubicBezTo>
                    <a:pt x="60" y="35"/>
                    <a:pt x="58" y="35"/>
                    <a:pt x="60" y="35"/>
                  </a:cubicBezTo>
                  <a:close/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40" y="7"/>
                  </a:moveTo>
                  <a:cubicBezTo>
                    <a:pt x="39" y="6"/>
                    <a:pt x="39" y="6"/>
                    <a:pt x="39" y="6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8"/>
                    <a:pt x="39" y="7"/>
                    <a:pt x="40" y="7"/>
                  </a:cubicBezTo>
                  <a:close/>
                  <a:moveTo>
                    <a:pt x="46" y="9"/>
                  </a:move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5" y="9"/>
                    <a:pt x="46" y="9"/>
                  </a:cubicBezTo>
                  <a:close/>
                  <a:moveTo>
                    <a:pt x="1" y="19"/>
                  </a:move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lose/>
                  <a:moveTo>
                    <a:pt x="36" y="42"/>
                  </a:moveTo>
                  <a:cubicBezTo>
                    <a:pt x="35" y="41"/>
                    <a:pt x="34" y="41"/>
                    <a:pt x="34" y="41"/>
                  </a:cubicBezTo>
                  <a:cubicBezTo>
                    <a:pt x="34" y="41"/>
                    <a:pt x="34" y="42"/>
                    <a:pt x="36" y="42"/>
                  </a:cubicBezTo>
                  <a:close/>
                  <a:moveTo>
                    <a:pt x="22" y="4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2" y="40"/>
                    <a:pt x="22" y="40"/>
                  </a:cubicBezTo>
                  <a:close/>
                  <a:moveTo>
                    <a:pt x="1" y="25"/>
                  </a:moveTo>
                  <a:cubicBezTo>
                    <a:pt x="1" y="25"/>
                    <a:pt x="1" y="24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" y="25"/>
                  </a:lnTo>
                  <a:close/>
                  <a:moveTo>
                    <a:pt x="35" y="23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36" y="23"/>
                    <a:pt x="36" y="23"/>
                    <a:pt x="37" y="23"/>
                  </a:cubicBezTo>
                  <a:cubicBezTo>
                    <a:pt x="37" y="23"/>
                    <a:pt x="37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4" y="23"/>
                    <a:pt x="34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  <a:moveTo>
                    <a:pt x="34" y="24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4" y="24"/>
                    <a:pt x="34" y="24"/>
                  </a:cubicBezTo>
                  <a:close/>
                  <a:moveTo>
                    <a:pt x="37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4" y="23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5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6" y="23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3"/>
                  </a:cubicBezTo>
                  <a:close/>
                  <a:moveTo>
                    <a:pt x="36" y="21"/>
                  </a:moveTo>
                  <a:cubicBezTo>
                    <a:pt x="36" y="21"/>
                    <a:pt x="36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0"/>
                    <a:pt x="33" y="21"/>
                    <a:pt x="32" y="21"/>
                  </a:cubicBezTo>
                  <a:cubicBezTo>
                    <a:pt x="33" y="21"/>
                    <a:pt x="34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lose/>
                  <a:moveTo>
                    <a:pt x="34" y="22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lose/>
                  <a:moveTo>
                    <a:pt x="34" y="21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4" y="21"/>
                  </a:cubicBezTo>
                  <a:close/>
                  <a:moveTo>
                    <a:pt x="33" y="21"/>
                  </a:move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3" y="21"/>
                  </a:cubicBezTo>
                  <a:close/>
                  <a:moveTo>
                    <a:pt x="32" y="26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6"/>
                  </a:cubicBezTo>
                  <a:close/>
                  <a:moveTo>
                    <a:pt x="79" y="18"/>
                  </a:moveTo>
                  <a:cubicBezTo>
                    <a:pt x="79" y="19"/>
                    <a:pt x="79" y="19"/>
                    <a:pt x="78" y="19"/>
                  </a:cubicBezTo>
                  <a:cubicBezTo>
                    <a:pt x="80" y="16"/>
                    <a:pt x="77" y="17"/>
                    <a:pt x="77" y="16"/>
                  </a:cubicBezTo>
                  <a:cubicBezTo>
                    <a:pt x="75" y="17"/>
                    <a:pt x="77" y="19"/>
                    <a:pt x="74" y="18"/>
                  </a:cubicBezTo>
                  <a:cubicBezTo>
                    <a:pt x="75" y="18"/>
                    <a:pt x="75" y="17"/>
                    <a:pt x="75" y="16"/>
                  </a:cubicBezTo>
                  <a:cubicBezTo>
                    <a:pt x="75" y="16"/>
                    <a:pt x="75" y="16"/>
                    <a:pt x="75" y="15"/>
                  </a:cubicBezTo>
                  <a:cubicBezTo>
                    <a:pt x="75" y="15"/>
                    <a:pt x="75" y="15"/>
                    <a:pt x="75" y="14"/>
                  </a:cubicBezTo>
                  <a:cubicBezTo>
                    <a:pt x="74" y="13"/>
                    <a:pt x="74" y="12"/>
                    <a:pt x="76" y="11"/>
                  </a:cubicBezTo>
                  <a:cubicBezTo>
                    <a:pt x="73" y="9"/>
                    <a:pt x="71" y="7"/>
                    <a:pt x="68" y="6"/>
                  </a:cubicBezTo>
                  <a:cubicBezTo>
                    <a:pt x="65" y="4"/>
                    <a:pt x="61" y="2"/>
                    <a:pt x="58" y="1"/>
                  </a:cubicBezTo>
                  <a:cubicBezTo>
                    <a:pt x="57" y="1"/>
                    <a:pt x="58" y="2"/>
                    <a:pt x="58" y="2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ubicBezTo>
                    <a:pt x="51" y="1"/>
                    <a:pt x="49" y="1"/>
                    <a:pt x="49" y="0"/>
                  </a:cubicBezTo>
                  <a:cubicBezTo>
                    <a:pt x="48" y="0"/>
                    <a:pt x="47" y="1"/>
                    <a:pt x="47" y="1"/>
                  </a:cubicBezTo>
                  <a:cubicBezTo>
                    <a:pt x="45" y="1"/>
                    <a:pt x="43" y="1"/>
                    <a:pt x="41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1"/>
                    <a:pt x="33" y="1"/>
                  </a:cubicBezTo>
                  <a:cubicBezTo>
                    <a:pt x="30" y="1"/>
                    <a:pt x="27" y="1"/>
                    <a:pt x="25" y="1"/>
                  </a:cubicBezTo>
                  <a:cubicBezTo>
                    <a:pt x="28" y="1"/>
                    <a:pt x="25" y="3"/>
                    <a:pt x="26" y="3"/>
                  </a:cubicBezTo>
                  <a:cubicBezTo>
                    <a:pt x="23" y="2"/>
                    <a:pt x="17" y="3"/>
                    <a:pt x="14" y="5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4" y="6"/>
                    <a:pt x="13" y="6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9" y="9"/>
                    <a:pt x="7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5" y="14"/>
                    <a:pt x="3" y="16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9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2" y="23"/>
                    <a:pt x="1" y="24"/>
                  </a:cubicBezTo>
                  <a:cubicBezTo>
                    <a:pt x="2" y="25"/>
                    <a:pt x="1" y="26"/>
                    <a:pt x="1" y="27"/>
                  </a:cubicBezTo>
                  <a:cubicBezTo>
                    <a:pt x="1" y="28"/>
                    <a:pt x="1" y="29"/>
                    <a:pt x="2" y="30"/>
                  </a:cubicBezTo>
                  <a:cubicBezTo>
                    <a:pt x="2" y="31"/>
                    <a:pt x="3" y="28"/>
                    <a:pt x="4" y="30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4" y="32"/>
                    <a:pt x="5" y="33"/>
                    <a:pt x="3" y="34"/>
                  </a:cubicBezTo>
                  <a:cubicBezTo>
                    <a:pt x="4" y="34"/>
                    <a:pt x="5" y="35"/>
                    <a:pt x="6" y="35"/>
                  </a:cubicBezTo>
                  <a:cubicBezTo>
                    <a:pt x="6" y="35"/>
                    <a:pt x="6" y="36"/>
                    <a:pt x="5" y="36"/>
                  </a:cubicBezTo>
                  <a:cubicBezTo>
                    <a:pt x="8" y="36"/>
                    <a:pt x="8" y="36"/>
                    <a:pt x="9" y="37"/>
                  </a:cubicBezTo>
                  <a:cubicBezTo>
                    <a:pt x="9" y="38"/>
                    <a:pt x="10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6" y="40"/>
                    <a:pt x="14" y="40"/>
                  </a:cubicBezTo>
                  <a:cubicBezTo>
                    <a:pt x="15" y="41"/>
                    <a:pt x="17" y="41"/>
                    <a:pt x="19" y="42"/>
                  </a:cubicBezTo>
                  <a:cubicBezTo>
                    <a:pt x="21" y="42"/>
                    <a:pt x="22" y="42"/>
                    <a:pt x="21" y="41"/>
                  </a:cubicBezTo>
                  <a:cubicBezTo>
                    <a:pt x="21" y="42"/>
                    <a:pt x="18" y="41"/>
                    <a:pt x="16" y="40"/>
                  </a:cubicBezTo>
                  <a:cubicBezTo>
                    <a:pt x="17" y="40"/>
                    <a:pt x="18" y="40"/>
                    <a:pt x="19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2" y="40"/>
                    <a:pt x="22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5" y="40"/>
                    <a:pt x="27" y="40"/>
                    <a:pt x="29" y="40"/>
                  </a:cubicBezTo>
                  <a:cubicBezTo>
                    <a:pt x="30" y="41"/>
                    <a:pt x="32" y="41"/>
                    <a:pt x="34" y="41"/>
                  </a:cubicBezTo>
                  <a:cubicBezTo>
                    <a:pt x="34" y="41"/>
                    <a:pt x="35" y="40"/>
                    <a:pt x="36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41"/>
                    <a:pt x="39" y="41"/>
                    <a:pt x="41" y="41"/>
                  </a:cubicBezTo>
                  <a:cubicBezTo>
                    <a:pt x="40" y="40"/>
                    <a:pt x="39" y="40"/>
                    <a:pt x="38" y="39"/>
                  </a:cubicBezTo>
                  <a:cubicBezTo>
                    <a:pt x="39" y="39"/>
                    <a:pt x="40" y="39"/>
                    <a:pt x="41" y="39"/>
                  </a:cubicBezTo>
                  <a:cubicBezTo>
                    <a:pt x="42" y="39"/>
                    <a:pt x="43" y="39"/>
                    <a:pt x="44" y="39"/>
                  </a:cubicBezTo>
                  <a:cubicBezTo>
                    <a:pt x="46" y="39"/>
                    <a:pt x="48" y="38"/>
                    <a:pt x="50" y="38"/>
                  </a:cubicBezTo>
                  <a:cubicBezTo>
                    <a:pt x="50" y="37"/>
                    <a:pt x="51" y="36"/>
                    <a:pt x="53" y="35"/>
                  </a:cubicBezTo>
                  <a:cubicBezTo>
                    <a:pt x="55" y="35"/>
                    <a:pt x="57" y="33"/>
                    <a:pt x="57" y="32"/>
                  </a:cubicBezTo>
                  <a:cubicBezTo>
                    <a:pt x="56" y="32"/>
                    <a:pt x="55" y="33"/>
                    <a:pt x="54" y="33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8" y="28"/>
                    <a:pt x="58" y="28"/>
                    <a:pt x="59" y="26"/>
                  </a:cubicBezTo>
                  <a:cubicBezTo>
                    <a:pt x="60" y="27"/>
                    <a:pt x="59" y="28"/>
                    <a:pt x="59" y="29"/>
                  </a:cubicBezTo>
                  <a:cubicBezTo>
                    <a:pt x="59" y="30"/>
                    <a:pt x="58" y="31"/>
                    <a:pt x="57" y="34"/>
                  </a:cubicBezTo>
                  <a:cubicBezTo>
                    <a:pt x="59" y="32"/>
                    <a:pt x="61" y="30"/>
                    <a:pt x="62" y="28"/>
                  </a:cubicBezTo>
                  <a:cubicBezTo>
                    <a:pt x="63" y="26"/>
                    <a:pt x="64" y="23"/>
                    <a:pt x="63" y="21"/>
                  </a:cubicBezTo>
                  <a:cubicBezTo>
                    <a:pt x="62" y="21"/>
                    <a:pt x="62" y="23"/>
                    <a:pt x="61" y="22"/>
                  </a:cubicBezTo>
                  <a:cubicBezTo>
                    <a:pt x="61" y="21"/>
                    <a:pt x="61" y="20"/>
                    <a:pt x="61" y="19"/>
                  </a:cubicBezTo>
                  <a:cubicBezTo>
                    <a:pt x="60" y="18"/>
                    <a:pt x="60" y="17"/>
                    <a:pt x="61" y="18"/>
                  </a:cubicBezTo>
                  <a:cubicBezTo>
                    <a:pt x="59" y="16"/>
                    <a:pt x="58" y="16"/>
                    <a:pt x="56" y="16"/>
                  </a:cubicBezTo>
                  <a:cubicBezTo>
                    <a:pt x="56" y="14"/>
                    <a:pt x="54" y="12"/>
                    <a:pt x="5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7" y="10"/>
                    <a:pt x="44" y="10"/>
                    <a:pt x="40" y="9"/>
                  </a:cubicBezTo>
                  <a:cubicBezTo>
                    <a:pt x="38" y="9"/>
                    <a:pt x="36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1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8"/>
                    <a:pt x="32" y="8"/>
                    <a:pt x="33" y="8"/>
                  </a:cubicBezTo>
                  <a:cubicBezTo>
                    <a:pt x="32" y="8"/>
                    <a:pt x="31" y="8"/>
                    <a:pt x="29" y="8"/>
                  </a:cubicBezTo>
                  <a:cubicBezTo>
                    <a:pt x="31" y="6"/>
                    <a:pt x="34" y="5"/>
                    <a:pt x="38" y="5"/>
                  </a:cubicBezTo>
                  <a:cubicBezTo>
                    <a:pt x="41" y="5"/>
                    <a:pt x="44" y="6"/>
                    <a:pt x="46" y="6"/>
                  </a:cubicBezTo>
                  <a:cubicBezTo>
                    <a:pt x="45" y="7"/>
                    <a:pt x="44" y="6"/>
                    <a:pt x="44" y="8"/>
                  </a:cubicBezTo>
                  <a:cubicBezTo>
                    <a:pt x="46" y="8"/>
                    <a:pt x="46" y="8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0" y="8"/>
                    <a:pt x="51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3" y="8"/>
                    <a:pt x="51" y="9"/>
                    <a:pt x="51" y="7"/>
                  </a:cubicBezTo>
                  <a:cubicBezTo>
                    <a:pt x="53" y="8"/>
                    <a:pt x="54" y="8"/>
                    <a:pt x="55" y="8"/>
                  </a:cubicBezTo>
                  <a:cubicBezTo>
                    <a:pt x="54" y="7"/>
                    <a:pt x="51" y="7"/>
                    <a:pt x="50" y="7"/>
                  </a:cubicBezTo>
                  <a:cubicBezTo>
                    <a:pt x="49" y="7"/>
                    <a:pt x="52" y="8"/>
                    <a:pt x="51" y="8"/>
                  </a:cubicBezTo>
                  <a:cubicBezTo>
                    <a:pt x="49" y="8"/>
                    <a:pt x="49" y="8"/>
                    <a:pt x="48" y="7"/>
                  </a:cubicBezTo>
                  <a:cubicBezTo>
                    <a:pt x="47" y="7"/>
                    <a:pt x="47" y="6"/>
                    <a:pt x="46" y="5"/>
                  </a:cubicBezTo>
                  <a:cubicBezTo>
                    <a:pt x="45" y="5"/>
                    <a:pt x="46" y="5"/>
                    <a:pt x="47" y="4"/>
                  </a:cubicBezTo>
                  <a:cubicBezTo>
                    <a:pt x="47" y="4"/>
                    <a:pt x="48" y="4"/>
                    <a:pt x="49" y="4"/>
                  </a:cubicBezTo>
                  <a:cubicBezTo>
                    <a:pt x="51" y="6"/>
                    <a:pt x="53" y="7"/>
                    <a:pt x="57" y="8"/>
                  </a:cubicBezTo>
                  <a:cubicBezTo>
                    <a:pt x="58" y="8"/>
                    <a:pt x="59" y="8"/>
                    <a:pt x="60" y="8"/>
                  </a:cubicBezTo>
                  <a:cubicBezTo>
                    <a:pt x="60" y="9"/>
                    <a:pt x="58" y="10"/>
                    <a:pt x="60" y="11"/>
                  </a:cubicBezTo>
                  <a:cubicBezTo>
                    <a:pt x="60" y="11"/>
                    <a:pt x="60" y="11"/>
                    <a:pt x="60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0"/>
                    <a:pt x="62" y="10"/>
                    <a:pt x="62" y="9"/>
                  </a:cubicBezTo>
                  <a:cubicBezTo>
                    <a:pt x="61" y="8"/>
                    <a:pt x="61" y="8"/>
                    <a:pt x="61" y="7"/>
                  </a:cubicBezTo>
                  <a:cubicBezTo>
                    <a:pt x="63" y="7"/>
                    <a:pt x="64" y="8"/>
                    <a:pt x="64" y="9"/>
                  </a:cubicBezTo>
                  <a:cubicBezTo>
                    <a:pt x="65" y="10"/>
                    <a:pt x="65" y="11"/>
                    <a:pt x="66" y="12"/>
                  </a:cubicBezTo>
                  <a:cubicBezTo>
                    <a:pt x="66" y="12"/>
                    <a:pt x="65" y="11"/>
                    <a:pt x="66" y="11"/>
                  </a:cubicBezTo>
                  <a:cubicBezTo>
                    <a:pt x="67" y="12"/>
                    <a:pt x="68" y="13"/>
                    <a:pt x="68" y="14"/>
                  </a:cubicBezTo>
                  <a:cubicBezTo>
                    <a:pt x="68" y="14"/>
                    <a:pt x="68" y="15"/>
                    <a:pt x="68" y="15"/>
                  </a:cubicBezTo>
                  <a:cubicBezTo>
                    <a:pt x="68" y="15"/>
                    <a:pt x="68" y="16"/>
                    <a:pt x="68" y="16"/>
                  </a:cubicBezTo>
                  <a:cubicBezTo>
                    <a:pt x="68" y="16"/>
                    <a:pt x="68" y="17"/>
                    <a:pt x="68" y="17"/>
                  </a:cubicBezTo>
                  <a:cubicBezTo>
                    <a:pt x="69" y="18"/>
                    <a:pt x="68" y="16"/>
                    <a:pt x="70" y="16"/>
                  </a:cubicBezTo>
                  <a:cubicBezTo>
                    <a:pt x="70" y="17"/>
                    <a:pt x="72" y="18"/>
                    <a:pt x="70" y="18"/>
                  </a:cubicBezTo>
                  <a:cubicBezTo>
                    <a:pt x="72" y="18"/>
                    <a:pt x="71" y="21"/>
                    <a:pt x="73" y="19"/>
                  </a:cubicBezTo>
                  <a:cubicBezTo>
                    <a:pt x="74" y="20"/>
                    <a:pt x="73" y="23"/>
                    <a:pt x="72" y="25"/>
                  </a:cubicBezTo>
                  <a:cubicBezTo>
                    <a:pt x="71" y="26"/>
                    <a:pt x="69" y="28"/>
                    <a:pt x="67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69" y="30"/>
                    <a:pt x="70" y="30"/>
                    <a:pt x="70" y="29"/>
                  </a:cubicBezTo>
                  <a:cubicBezTo>
                    <a:pt x="70" y="29"/>
                    <a:pt x="71" y="29"/>
                    <a:pt x="71" y="28"/>
                  </a:cubicBezTo>
                  <a:cubicBezTo>
                    <a:pt x="72" y="28"/>
                    <a:pt x="73" y="27"/>
                    <a:pt x="74" y="27"/>
                  </a:cubicBezTo>
                  <a:cubicBezTo>
                    <a:pt x="75" y="28"/>
                    <a:pt x="71" y="29"/>
                    <a:pt x="72" y="29"/>
                  </a:cubicBezTo>
                  <a:cubicBezTo>
                    <a:pt x="72" y="29"/>
                    <a:pt x="73" y="28"/>
                    <a:pt x="74" y="28"/>
                  </a:cubicBezTo>
                  <a:cubicBezTo>
                    <a:pt x="75" y="29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8" y="32"/>
                    <a:pt x="67" y="30"/>
                    <a:pt x="65" y="32"/>
                  </a:cubicBezTo>
                  <a:cubicBezTo>
                    <a:pt x="66" y="34"/>
                    <a:pt x="66" y="33"/>
                    <a:pt x="68" y="33"/>
                  </a:cubicBezTo>
                  <a:cubicBezTo>
                    <a:pt x="67" y="34"/>
                    <a:pt x="67" y="36"/>
                    <a:pt x="64" y="36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5"/>
                    <a:pt x="63" y="36"/>
                    <a:pt x="62" y="36"/>
                  </a:cubicBezTo>
                  <a:cubicBezTo>
                    <a:pt x="62" y="36"/>
                    <a:pt x="63" y="37"/>
                    <a:pt x="63" y="36"/>
                  </a:cubicBezTo>
                  <a:cubicBezTo>
                    <a:pt x="62" y="37"/>
                    <a:pt x="61" y="38"/>
                    <a:pt x="59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2" y="37"/>
                    <a:pt x="63" y="37"/>
                  </a:cubicBezTo>
                  <a:cubicBezTo>
                    <a:pt x="64" y="38"/>
                    <a:pt x="62" y="38"/>
                    <a:pt x="61" y="39"/>
                  </a:cubicBezTo>
                  <a:cubicBezTo>
                    <a:pt x="63" y="38"/>
                    <a:pt x="65" y="38"/>
                    <a:pt x="66" y="37"/>
                  </a:cubicBezTo>
                  <a:cubicBezTo>
                    <a:pt x="67" y="37"/>
                    <a:pt x="68" y="37"/>
                    <a:pt x="69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72" y="33"/>
                    <a:pt x="73" y="32"/>
                    <a:pt x="73" y="31"/>
                  </a:cubicBezTo>
                  <a:cubicBezTo>
                    <a:pt x="73" y="32"/>
                    <a:pt x="74" y="32"/>
                    <a:pt x="74" y="32"/>
                  </a:cubicBezTo>
                  <a:cubicBezTo>
                    <a:pt x="75" y="31"/>
                    <a:pt x="75" y="30"/>
                    <a:pt x="75" y="29"/>
                  </a:cubicBezTo>
                  <a:cubicBezTo>
                    <a:pt x="75" y="28"/>
                    <a:pt x="76" y="27"/>
                    <a:pt x="76" y="27"/>
                  </a:cubicBezTo>
                  <a:cubicBezTo>
                    <a:pt x="76" y="26"/>
                    <a:pt x="77" y="25"/>
                    <a:pt x="77" y="24"/>
                  </a:cubicBezTo>
                  <a:cubicBezTo>
                    <a:pt x="77" y="23"/>
                    <a:pt x="77" y="22"/>
                    <a:pt x="77" y="21"/>
                  </a:cubicBezTo>
                  <a:cubicBezTo>
                    <a:pt x="77" y="21"/>
                    <a:pt x="78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18"/>
                    <a:pt x="79" y="19"/>
                    <a:pt x="79" y="18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8" y="12"/>
                  </a:moveTo>
                  <a:cubicBezTo>
                    <a:pt x="9" y="11"/>
                    <a:pt x="9" y="11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1" y="12"/>
                    <a:pt x="8" y="12"/>
                  </a:cubicBezTo>
                  <a:close/>
                  <a:moveTo>
                    <a:pt x="11" y="24"/>
                  </a:moveTo>
                  <a:cubicBezTo>
                    <a:pt x="11" y="24"/>
                    <a:pt x="10" y="24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lose/>
                  <a:moveTo>
                    <a:pt x="12" y="8"/>
                  </a:moveTo>
                  <a:cubicBezTo>
                    <a:pt x="13" y="8"/>
                    <a:pt x="14" y="8"/>
                    <a:pt x="15" y="7"/>
                  </a:cubicBezTo>
                  <a:cubicBezTo>
                    <a:pt x="14" y="8"/>
                    <a:pt x="13" y="9"/>
                    <a:pt x="12" y="8"/>
                  </a:cubicBezTo>
                  <a:close/>
                  <a:moveTo>
                    <a:pt x="20" y="35"/>
                  </a:moveTo>
                  <a:cubicBezTo>
                    <a:pt x="20" y="34"/>
                    <a:pt x="18" y="33"/>
                    <a:pt x="17" y="32"/>
                  </a:cubicBezTo>
                  <a:cubicBezTo>
                    <a:pt x="15" y="32"/>
                    <a:pt x="13" y="31"/>
                    <a:pt x="13" y="30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30"/>
                    <a:pt x="16" y="30"/>
                  </a:cubicBezTo>
                  <a:cubicBezTo>
                    <a:pt x="16" y="30"/>
                    <a:pt x="15" y="30"/>
                    <a:pt x="15" y="30"/>
                  </a:cubicBezTo>
                  <a:cubicBezTo>
                    <a:pt x="15" y="31"/>
                    <a:pt x="16" y="31"/>
                    <a:pt x="17" y="31"/>
                  </a:cubicBezTo>
                  <a:cubicBezTo>
                    <a:pt x="18" y="32"/>
                    <a:pt x="18" y="32"/>
                    <a:pt x="19" y="3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1" y="33"/>
                    <a:pt x="22" y="34"/>
                  </a:cubicBezTo>
                  <a:cubicBezTo>
                    <a:pt x="21" y="34"/>
                    <a:pt x="21" y="34"/>
                    <a:pt x="20" y="35"/>
                  </a:cubicBezTo>
                  <a:close/>
                  <a:moveTo>
                    <a:pt x="21" y="10"/>
                  </a:moveTo>
                  <a:cubicBezTo>
                    <a:pt x="22" y="9"/>
                    <a:pt x="23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3" y="9"/>
                    <a:pt x="23" y="9"/>
                  </a:cubicBezTo>
                  <a:lnTo>
                    <a:pt x="21" y="10"/>
                  </a:lnTo>
                  <a:close/>
                  <a:moveTo>
                    <a:pt x="23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4" y="11"/>
                  </a:cubicBezTo>
                  <a:lnTo>
                    <a:pt x="23" y="11"/>
                  </a:lnTo>
                  <a:close/>
                  <a:moveTo>
                    <a:pt x="24" y="2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lose/>
                  <a:moveTo>
                    <a:pt x="25" y="23"/>
                  </a:moveTo>
                  <a:cubicBezTo>
                    <a:pt x="25" y="23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3"/>
                  </a:cubicBezTo>
                  <a:close/>
                  <a:moveTo>
                    <a:pt x="27" y="7"/>
                  </a:move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6" y="7"/>
                    <a:pt x="26" y="7"/>
                    <a:pt x="25" y="6"/>
                  </a:cubicBezTo>
                  <a:cubicBezTo>
                    <a:pt x="27" y="6"/>
                    <a:pt x="26" y="7"/>
                    <a:pt x="27" y="7"/>
                  </a:cubicBezTo>
                  <a:close/>
                  <a:moveTo>
                    <a:pt x="29" y="28"/>
                  </a:moveTo>
                  <a:cubicBezTo>
                    <a:pt x="29" y="28"/>
                    <a:pt x="28" y="28"/>
                    <a:pt x="28" y="28"/>
                  </a:cubicBezTo>
                  <a:cubicBezTo>
                    <a:pt x="28" y="28"/>
                    <a:pt x="28" y="28"/>
                    <a:pt x="27" y="28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6" y="28"/>
                    <a:pt x="28" y="28"/>
                    <a:pt x="29" y="28"/>
                  </a:cubicBezTo>
                  <a:close/>
                  <a:moveTo>
                    <a:pt x="27" y="35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9" y="35"/>
                    <a:pt x="30" y="35"/>
                  </a:cubicBezTo>
                  <a:cubicBezTo>
                    <a:pt x="29" y="35"/>
                    <a:pt x="28" y="35"/>
                    <a:pt x="27" y="35"/>
                  </a:cubicBezTo>
                  <a:close/>
                  <a:moveTo>
                    <a:pt x="28" y="27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29" y="27"/>
                    <a:pt x="28" y="27"/>
                  </a:cubicBezTo>
                  <a:close/>
                  <a:moveTo>
                    <a:pt x="32" y="27"/>
                  </a:moveTo>
                  <a:cubicBezTo>
                    <a:pt x="31" y="27"/>
                    <a:pt x="30" y="27"/>
                    <a:pt x="30" y="27"/>
                  </a:cubicBezTo>
                  <a:cubicBezTo>
                    <a:pt x="30" y="26"/>
                    <a:pt x="30" y="26"/>
                    <a:pt x="31" y="26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3" y="27"/>
                    <a:pt x="32" y="27"/>
                    <a:pt x="32" y="27"/>
                  </a:cubicBezTo>
                  <a:close/>
                  <a:moveTo>
                    <a:pt x="34" y="40"/>
                  </a:moveTo>
                  <a:cubicBezTo>
                    <a:pt x="34" y="40"/>
                    <a:pt x="34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40"/>
                    <a:pt x="36" y="39"/>
                    <a:pt x="36" y="40"/>
                  </a:cubicBezTo>
                  <a:lnTo>
                    <a:pt x="34" y="40"/>
                  </a:lnTo>
                  <a:close/>
                  <a:moveTo>
                    <a:pt x="34" y="29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lose/>
                  <a:moveTo>
                    <a:pt x="35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lose/>
                  <a:moveTo>
                    <a:pt x="45" y="28"/>
                  </a:moveTo>
                  <a:cubicBezTo>
                    <a:pt x="45" y="28"/>
                    <a:pt x="44" y="29"/>
                    <a:pt x="44" y="29"/>
                  </a:cubicBezTo>
                  <a:cubicBezTo>
                    <a:pt x="44" y="29"/>
                    <a:pt x="44" y="28"/>
                    <a:pt x="4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51" y="13"/>
                  </a:moveTo>
                  <a:cubicBezTo>
                    <a:pt x="52" y="13"/>
                    <a:pt x="52" y="14"/>
                    <a:pt x="52" y="14"/>
                  </a:cubicBezTo>
                  <a:cubicBezTo>
                    <a:pt x="51" y="14"/>
                    <a:pt x="51" y="13"/>
                    <a:pt x="50" y="13"/>
                  </a:cubicBezTo>
                  <a:cubicBezTo>
                    <a:pt x="49" y="13"/>
                    <a:pt x="49" y="13"/>
                    <a:pt x="48" y="12"/>
                  </a:cubicBezTo>
                  <a:cubicBezTo>
                    <a:pt x="50" y="12"/>
                    <a:pt x="51" y="12"/>
                    <a:pt x="51" y="13"/>
                  </a:cubicBezTo>
                  <a:close/>
                  <a:moveTo>
                    <a:pt x="45" y="12"/>
                  </a:moveTo>
                  <a:cubicBezTo>
                    <a:pt x="46" y="12"/>
                    <a:pt x="47" y="13"/>
                    <a:pt x="46" y="12"/>
                  </a:cubicBezTo>
                  <a:cubicBezTo>
                    <a:pt x="44" y="12"/>
                    <a:pt x="44" y="13"/>
                    <a:pt x="45" y="13"/>
                  </a:cubicBezTo>
                  <a:cubicBezTo>
                    <a:pt x="45" y="13"/>
                    <a:pt x="45" y="14"/>
                    <a:pt x="44" y="14"/>
                  </a:cubicBezTo>
                  <a:cubicBezTo>
                    <a:pt x="45" y="14"/>
                    <a:pt x="45" y="14"/>
                    <a:pt x="46" y="14"/>
                  </a:cubicBezTo>
                  <a:cubicBezTo>
                    <a:pt x="44" y="14"/>
                    <a:pt x="44" y="14"/>
                    <a:pt x="44" y="13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3" y="13"/>
                    <a:pt x="44" y="13"/>
                    <a:pt x="44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2" y="12"/>
                    <a:pt x="42" y="11"/>
                  </a:cubicBezTo>
                  <a:cubicBezTo>
                    <a:pt x="43" y="11"/>
                    <a:pt x="45" y="12"/>
                    <a:pt x="45" y="12"/>
                  </a:cubicBezTo>
                  <a:close/>
                  <a:moveTo>
                    <a:pt x="32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6" y="18"/>
                    <a:pt x="38" y="18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9" y="19"/>
                    <a:pt x="40" y="19"/>
                  </a:cubicBezTo>
                  <a:cubicBezTo>
                    <a:pt x="41" y="19"/>
                    <a:pt x="42" y="19"/>
                    <a:pt x="42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4" y="21"/>
                    <a:pt x="44" y="22"/>
                    <a:pt x="44" y="22"/>
                  </a:cubicBezTo>
                  <a:cubicBezTo>
                    <a:pt x="44" y="22"/>
                    <a:pt x="44" y="23"/>
                    <a:pt x="44" y="24"/>
                  </a:cubicBezTo>
                  <a:cubicBezTo>
                    <a:pt x="44" y="25"/>
                    <a:pt x="44" y="25"/>
                    <a:pt x="43" y="26"/>
                  </a:cubicBezTo>
                  <a:cubicBezTo>
                    <a:pt x="42" y="27"/>
                    <a:pt x="41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7" y="29"/>
                    <a:pt x="37" y="29"/>
                  </a:cubicBezTo>
                  <a:cubicBezTo>
                    <a:pt x="37" y="29"/>
                    <a:pt x="36" y="29"/>
                    <a:pt x="36" y="29"/>
                  </a:cubicBezTo>
                  <a:cubicBezTo>
                    <a:pt x="36" y="29"/>
                    <a:pt x="37" y="28"/>
                    <a:pt x="37" y="28"/>
                  </a:cubicBezTo>
                  <a:cubicBezTo>
                    <a:pt x="38" y="28"/>
                    <a:pt x="38" y="27"/>
                    <a:pt x="39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7" y="20"/>
                  </a:cubicBezTo>
                  <a:cubicBezTo>
                    <a:pt x="35" y="19"/>
                    <a:pt x="33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4" y="18"/>
                    <a:pt x="33" y="18"/>
                    <a:pt x="32" y="17"/>
                  </a:cubicBezTo>
                  <a:close/>
                  <a:moveTo>
                    <a:pt x="31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31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1" y="18"/>
                  </a:cubicBezTo>
                  <a:close/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1" y="20"/>
                    <a:pt x="30" y="20"/>
                    <a:pt x="31" y="20"/>
                  </a:cubicBezTo>
                  <a:cubicBezTo>
                    <a:pt x="31" y="20"/>
                    <a:pt x="33" y="19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1"/>
                    <a:pt x="36" y="21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37" y="21"/>
                    <a:pt x="37" y="22"/>
                    <a:pt x="37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6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7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7" y="23"/>
                    <a:pt x="38" y="22"/>
                    <a:pt x="38" y="22"/>
                  </a:cubicBezTo>
                  <a:cubicBezTo>
                    <a:pt x="39" y="23"/>
                    <a:pt x="38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6"/>
                  </a:cubicBezTo>
                  <a:cubicBezTo>
                    <a:pt x="37" y="27"/>
                    <a:pt x="35" y="27"/>
                    <a:pt x="34" y="26"/>
                  </a:cubicBezTo>
                  <a:cubicBezTo>
                    <a:pt x="34" y="26"/>
                    <a:pt x="34" y="26"/>
                    <a:pt x="34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6"/>
                  </a:cubicBezTo>
                  <a:cubicBezTo>
                    <a:pt x="33" y="26"/>
                    <a:pt x="31" y="26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0" y="24"/>
                    <a:pt x="31" y="24"/>
                    <a:pt x="30" y="23"/>
                  </a:cubicBezTo>
                  <a:cubicBezTo>
                    <a:pt x="30" y="23"/>
                    <a:pt x="30" y="24"/>
                    <a:pt x="29" y="24"/>
                  </a:cubicBezTo>
                  <a:cubicBezTo>
                    <a:pt x="29" y="23"/>
                    <a:pt x="30" y="23"/>
                    <a:pt x="30" y="23"/>
                  </a:cubicBezTo>
                  <a:cubicBezTo>
                    <a:pt x="28" y="23"/>
                    <a:pt x="28" y="23"/>
                    <a:pt x="28" y="22"/>
                  </a:cubicBezTo>
                  <a:cubicBezTo>
                    <a:pt x="29" y="21"/>
                    <a:pt x="29" y="21"/>
                    <a:pt x="28" y="20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29" y="19"/>
                    <a:pt x="30" y="19"/>
                    <a:pt x="30" y="19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3"/>
                  </a:cubicBezTo>
                  <a:close/>
                  <a:moveTo>
                    <a:pt x="26" y="4"/>
                  </a:moveTo>
                  <a:cubicBezTo>
                    <a:pt x="26" y="3"/>
                    <a:pt x="29" y="3"/>
                    <a:pt x="30" y="3"/>
                  </a:cubicBezTo>
                  <a:cubicBezTo>
                    <a:pt x="29" y="3"/>
                    <a:pt x="26" y="4"/>
                    <a:pt x="26" y="4"/>
                  </a:cubicBezTo>
                  <a:close/>
                  <a:moveTo>
                    <a:pt x="30" y="2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30" y="2"/>
                    <a:pt x="30" y="2"/>
                  </a:cubicBezTo>
                  <a:close/>
                  <a:moveTo>
                    <a:pt x="61" y="7"/>
                  </a:moveTo>
                  <a:cubicBezTo>
                    <a:pt x="59" y="6"/>
                    <a:pt x="55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4" y="4"/>
                    <a:pt x="54" y="4"/>
                    <a:pt x="54" y="5"/>
                  </a:cubicBezTo>
                  <a:cubicBezTo>
                    <a:pt x="54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6" y="4"/>
                    <a:pt x="57" y="4"/>
                    <a:pt x="58" y="5"/>
                  </a:cubicBezTo>
                  <a:cubicBezTo>
                    <a:pt x="59" y="6"/>
                    <a:pt x="59" y="6"/>
                    <a:pt x="60" y="4"/>
                  </a:cubicBezTo>
                  <a:cubicBezTo>
                    <a:pt x="61" y="5"/>
                    <a:pt x="62" y="6"/>
                    <a:pt x="61" y="7"/>
                  </a:cubicBezTo>
                  <a:close/>
                  <a:moveTo>
                    <a:pt x="73" y="10"/>
                  </a:moveTo>
                  <a:cubicBezTo>
                    <a:pt x="72" y="10"/>
                    <a:pt x="72" y="9"/>
                    <a:pt x="71" y="9"/>
                  </a:cubicBezTo>
                  <a:cubicBezTo>
                    <a:pt x="72" y="9"/>
                    <a:pt x="72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lose/>
                  <a:moveTo>
                    <a:pt x="34" y="23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22"/>
                  </a:moveTo>
                  <a:cubicBezTo>
                    <a:pt x="35" y="22"/>
                    <a:pt x="34" y="22"/>
                    <a:pt x="34" y="22"/>
                  </a:cubicBezTo>
                  <a:cubicBezTo>
                    <a:pt x="34" y="23"/>
                    <a:pt x="34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lose/>
                  <a:moveTo>
                    <a:pt x="33" y="23"/>
                  </a:moveTo>
                  <a:cubicBezTo>
                    <a:pt x="33" y="23"/>
                    <a:pt x="32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3" y="23"/>
                    <a:pt x="33" y="23"/>
                  </a:cubicBezTo>
                  <a:close/>
                  <a:moveTo>
                    <a:pt x="33" y="23"/>
                  </a:moveTo>
                  <a:cubicBezTo>
                    <a:pt x="33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ṧļíḑe"/>
            <p:cNvSpPr/>
            <p:nvPr/>
          </p:nvSpPr>
          <p:spPr bwMode="auto">
            <a:xfrm>
              <a:off x="5964366" y="5021263"/>
              <a:ext cx="501522" cy="292100"/>
            </a:xfrm>
            <a:custGeom>
              <a:avLst/>
              <a:gdLst>
                <a:gd name="connsiteX0" fmla="*/ 39634 w 501522"/>
                <a:gd name="connsiteY0" fmla="*/ 262528 h 292100"/>
                <a:gd name="connsiteX1" fmla="*/ 42937 w 501522"/>
                <a:gd name="connsiteY1" fmla="*/ 269100 h 292100"/>
                <a:gd name="connsiteX2" fmla="*/ 46240 w 501522"/>
                <a:gd name="connsiteY2" fmla="*/ 269100 h 292100"/>
                <a:gd name="connsiteX3" fmla="*/ 39634 w 501522"/>
                <a:gd name="connsiteY3" fmla="*/ 262528 h 292100"/>
                <a:gd name="connsiteX4" fmla="*/ 42937 w 501522"/>
                <a:gd name="connsiteY4" fmla="*/ 259243 h 292100"/>
                <a:gd name="connsiteX5" fmla="*/ 49542 w 501522"/>
                <a:gd name="connsiteY5" fmla="*/ 262528 h 292100"/>
                <a:gd name="connsiteX6" fmla="*/ 42937 w 501522"/>
                <a:gd name="connsiteY6" fmla="*/ 262528 h 292100"/>
                <a:gd name="connsiteX7" fmla="*/ 52845 w 501522"/>
                <a:gd name="connsiteY7" fmla="*/ 265814 h 292100"/>
                <a:gd name="connsiteX8" fmla="*/ 49542 w 501522"/>
                <a:gd name="connsiteY8" fmla="*/ 259243 h 292100"/>
                <a:gd name="connsiteX9" fmla="*/ 42937 w 501522"/>
                <a:gd name="connsiteY9" fmla="*/ 259243 h 292100"/>
                <a:gd name="connsiteX10" fmla="*/ 26422 w 501522"/>
                <a:gd name="connsiteY10" fmla="*/ 252671 h 292100"/>
                <a:gd name="connsiteX11" fmla="*/ 33028 w 501522"/>
                <a:gd name="connsiteY11" fmla="*/ 255957 h 292100"/>
                <a:gd name="connsiteX12" fmla="*/ 29725 w 501522"/>
                <a:gd name="connsiteY12" fmla="*/ 252671 h 292100"/>
                <a:gd name="connsiteX13" fmla="*/ 26422 w 501522"/>
                <a:gd name="connsiteY13" fmla="*/ 252671 h 292100"/>
                <a:gd name="connsiteX14" fmla="*/ 59451 w 501522"/>
                <a:gd name="connsiteY14" fmla="*/ 249385 h 292100"/>
                <a:gd name="connsiteX15" fmla="*/ 59451 w 501522"/>
                <a:gd name="connsiteY15" fmla="*/ 252671 h 292100"/>
                <a:gd name="connsiteX16" fmla="*/ 56148 w 501522"/>
                <a:gd name="connsiteY16" fmla="*/ 252671 h 292100"/>
                <a:gd name="connsiteX17" fmla="*/ 59451 w 501522"/>
                <a:gd name="connsiteY17" fmla="*/ 252671 h 292100"/>
                <a:gd name="connsiteX18" fmla="*/ 62754 w 501522"/>
                <a:gd name="connsiteY18" fmla="*/ 262528 h 292100"/>
                <a:gd name="connsiteX19" fmla="*/ 66057 w 501522"/>
                <a:gd name="connsiteY19" fmla="*/ 259243 h 292100"/>
                <a:gd name="connsiteX20" fmla="*/ 62754 w 501522"/>
                <a:gd name="connsiteY20" fmla="*/ 259243 h 292100"/>
                <a:gd name="connsiteX21" fmla="*/ 69360 w 501522"/>
                <a:gd name="connsiteY21" fmla="*/ 259243 h 292100"/>
                <a:gd name="connsiteX22" fmla="*/ 59451 w 501522"/>
                <a:gd name="connsiteY22" fmla="*/ 252671 h 292100"/>
                <a:gd name="connsiteX23" fmla="*/ 62754 w 501522"/>
                <a:gd name="connsiteY23" fmla="*/ 249385 h 292100"/>
                <a:gd name="connsiteX24" fmla="*/ 59451 w 501522"/>
                <a:gd name="connsiteY24" fmla="*/ 249385 h 292100"/>
                <a:gd name="connsiteX25" fmla="*/ 98297 w 501522"/>
                <a:gd name="connsiteY25" fmla="*/ 239713 h 292100"/>
                <a:gd name="connsiteX26" fmla="*/ 91947 w 501522"/>
                <a:gd name="connsiteY26" fmla="*/ 242888 h 292100"/>
                <a:gd name="connsiteX27" fmla="*/ 98297 w 501522"/>
                <a:gd name="connsiteY27" fmla="*/ 239713 h 292100"/>
                <a:gd name="connsiteX28" fmla="*/ 92480 w 501522"/>
                <a:gd name="connsiteY28" fmla="*/ 226385 h 292100"/>
                <a:gd name="connsiteX29" fmla="*/ 95783 w 501522"/>
                <a:gd name="connsiteY29" fmla="*/ 229670 h 292100"/>
                <a:gd name="connsiteX30" fmla="*/ 99086 w 501522"/>
                <a:gd name="connsiteY30" fmla="*/ 226385 h 292100"/>
                <a:gd name="connsiteX31" fmla="*/ 92480 w 501522"/>
                <a:gd name="connsiteY31" fmla="*/ 226385 h 292100"/>
                <a:gd name="connsiteX32" fmla="*/ 42111 w 501522"/>
                <a:gd name="connsiteY32" fmla="*/ 221867 h 292100"/>
                <a:gd name="connsiteX33" fmla="*/ 39634 w 501522"/>
                <a:gd name="connsiteY33" fmla="*/ 223099 h 292100"/>
                <a:gd name="connsiteX34" fmla="*/ 49542 w 501522"/>
                <a:gd name="connsiteY34" fmla="*/ 223099 h 292100"/>
                <a:gd name="connsiteX35" fmla="*/ 42111 w 501522"/>
                <a:gd name="connsiteY35" fmla="*/ 221867 h 292100"/>
                <a:gd name="connsiteX36" fmla="*/ 144344 w 501522"/>
                <a:gd name="connsiteY36" fmla="*/ 199743 h 292100"/>
                <a:gd name="connsiteX37" fmla="*/ 145326 w 501522"/>
                <a:gd name="connsiteY37" fmla="*/ 199825 h 292100"/>
                <a:gd name="connsiteX38" fmla="*/ 145326 w 501522"/>
                <a:gd name="connsiteY38" fmla="*/ 200099 h 292100"/>
                <a:gd name="connsiteX39" fmla="*/ 145326 w 501522"/>
                <a:gd name="connsiteY39" fmla="*/ 196813 h 292100"/>
                <a:gd name="connsiteX40" fmla="*/ 148628 w 501522"/>
                <a:gd name="connsiteY40" fmla="*/ 200099 h 292100"/>
                <a:gd name="connsiteX41" fmla="*/ 145326 w 501522"/>
                <a:gd name="connsiteY41" fmla="*/ 199825 h 292100"/>
                <a:gd name="connsiteX42" fmla="*/ 122206 w 501522"/>
                <a:gd name="connsiteY42" fmla="*/ 196813 h 292100"/>
                <a:gd name="connsiteX43" fmla="*/ 123177 w 501522"/>
                <a:gd name="connsiteY43" fmla="*/ 197522 h 292100"/>
                <a:gd name="connsiteX44" fmla="*/ 122206 w 501522"/>
                <a:gd name="connsiteY44" fmla="*/ 197360 h 292100"/>
                <a:gd name="connsiteX45" fmla="*/ 99086 w 501522"/>
                <a:gd name="connsiteY45" fmla="*/ 183670 h 292100"/>
                <a:gd name="connsiteX46" fmla="*/ 95783 w 501522"/>
                <a:gd name="connsiteY46" fmla="*/ 186956 h 292100"/>
                <a:gd name="connsiteX47" fmla="*/ 99086 w 501522"/>
                <a:gd name="connsiteY47" fmla="*/ 186956 h 292100"/>
                <a:gd name="connsiteX48" fmla="*/ 99086 w 501522"/>
                <a:gd name="connsiteY48" fmla="*/ 190241 h 292100"/>
                <a:gd name="connsiteX49" fmla="*/ 105691 w 501522"/>
                <a:gd name="connsiteY49" fmla="*/ 186956 h 292100"/>
                <a:gd name="connsiteX50" fmla="*/ 102389 w 501522"/>
                <a:gd name="connsiteY50" fmla="*/ 186956 h 292100"/>
                <a:gd name="connsiteX51" fmla="*/ 99086 w 501522"/>
                <a:gd name="connsiteY51" fmla="*/ 183670 h 292100"/>
                <a:gd name="connsiteX52" fmla="*/ 75965 w 501522"/>
                <a:gd name="connsiteY52" fmla="*/ 180384 h 292100"/>
                <a:gd name="connsiteX53" fmla="*/ 69360 w 501522"/>
                <a:gd name="connsiteY53" fmla="*/ 183670 h 292100"/>
                <a:gd name="connsiteX54" fmla="*/ 72662 w 501522"/>
                <a:gd name="connsiteY54" fmla="*/ 183670 h 292100"/>
                <a:gd name="connsiteX55" fmla="*/ 75965 w 501522"/>
                <a:gd name="connsiteY55" fmla="*/ 183670 h 292100"/>
                <a:gd name="connsiteX56" fmla="*/ 75965 w 501522"/>
                <a:gd name="connsiteY56" fmla="*/ 180384 h 292100"/>
                <a:gd name="connsiteX57" fmla="*/ 108994 w 501522"/>
                <a:gd name="connsiteY57" fmla="*/ 170527 h 292100"/>
                <a:gd name="connsiteX58" fmla="*/ 102389 w 501522"/>
                <a:gd name="connsiteY58" fmla="*/ 173813 h 292100"/>
                <a:gd name="connsiteX59" fmla="*/ 112297 w 501522"/>
                <a:gd name="connsiteY59" fmla="*/ 173813 h 292100"/>
                <a:gd name="connsiteX60" fmla="*/ 112297 w 501522"/>
                <a:gd name="connsiteY60" fmla="*/ 177098 h 292100"/>
                <a:gd name="connsiteX61" fmla="*/ 116571 w 501522"/>
                <a:gd name="connsiteY61" fmla="*/ 175552 h 292100"/>
                <a:gd name="connsiteX62" fmla="*/ 118903 w 501522"/>
                <a:gd name="connsiteY62" fmla="*/ 177098 h 292100"/>
                <a:gd name="connsiteX63" fmla="*/ 118903 w 501522"/>
                <a:gd name="connsiteY63" fmla="*/ 173813 h 292100"/>
                <a:gd name="connsiteX64" fmla="*/ 116839 w 501522"/>
                <a:gd name="connsiteY64" fmla="*/ 175455 h 292100"/>
                <a:gd name="connsiteX65" fmla="*/ 116571 w 501522"/>
                <a:gd name="connsiteY65" fmla="*/ 175552 h 292100"/>
                <a:gd name="connsiteX66" fmla="*/ 113949 w 501522"/>
                <a:gd name="connsiteY66" fmla="*/ 173813 h 292100"/>
                <a:gd name="connsiteX67" fmla="*/ 108994 w 501522"/>
                <a:gd name="connsiteY67" fmla="*/ 170527 h 292100"/>
                <a:gd name="connsiteX68" fmla="*/ 103214 w 501522"/>
                <a:gd name="connsiteY68" fmla="*/ 164777 h 292100"/>
                <a:gd name="connsiteX69" fmla="*/ 102389 w 501522"/>
                <a:gd name="connsiteY69" fmla="*/ 167241 h 292100"/>
                <a:gd name="connsiteX70" fmla="*/ 108994 w 501522"/>
                <a:gd name="connsiteY70" fmla="*/ 167241 h 292100"/>
                <a:gd name="connsiteX71" fmla="*/ 103214 w 501522"/>
                <a:gd name="connsiteY71" fmla="*/ 164777 h 292100"/>
                <a:gd name="connsiteX72" fmla="*/ 175051 w 501522"/>
                <a:gd name="connsiteY72" fmla="*/ 160670 h 292100"/>
                <a:gd name="connsiteX73" fmla="*/ 181657 w 501522"/>
                <a:gd name="connsiteY73" fmla="*/ 160670 h 292100"/>
                <a:gd name="connsiteX74" fmla="*/ 181657 w 501522"/>
                <a:gd name="connsiteY74" fmla="*/ 163955 h 292100"/>
                <a:gd name="connsiteX75" fmla="*/ 175051 w 501522"/>
                <a:gd name="connsiteY75" fmla="*/ 160670 h 292100"/>
                <a:gd name="connsiteX76" fmla="*/ 211383 w 501522"/>
                <a:gd name="connsiteY76" fmla="*/ 150812 h 292100"/>
                <a:gd name="connsiteX77" fmla="*/ 208080 w 501522"/>
                <a:gd name="connsiteY77" fmla="*/ 154098 h 292100"/>
                <a:gd name="connsiteX78" fmla="*/ 211383 w 501522"/>
                <a:gd name="connsiteY78" fmla="*/ 154098 h 292100"/>
                <a:gd name="connsiteX79" fmla="*/ 211383 w 501522"/>
                <a:gd name="connsiteY79" fmla="*/ 150812 h 292100"/>
                <a:gd name="connsiteX80" fmla="*/ 148628 w 501522"/>
                <a:gd name="connsiteY80" fmla="*/ 147527 h 292100"/>
                <a:gd name="connsiteX81" fmla="*/ 151601 w 501522"/>
                <a:gd name="connsiteY81" fmla="*/ 150484 h 292100"/>
                <a:gd name="connsiteX82" fmla="*/ 148628 w 501522"/>
                <a:gd name="connsiteY82" fmla="*/ 150812 h 292100"/>
                <a:gd name="connsiteX83" fmla="*/ 142023 w 501522"/>
                <a:gd name="connsiteY83" fmla="*/ 154098 h 292100"/>
                <a:gd name="connsiteX84" fmla="*/ 151931 w 501522"/>
                <a:gd name="connsiteY84" fmla="*/ 154098 h 292100"/>
                <a:gd name="connsiteX85" fmla="*/ 158537 w 501522"/>
                <a:gd name="connsiteY85" fmla="*/ 150812 h 292100"/>
                <a:gd name="connsiteX86" fmla="*/ 151931 w 501522"/>
                <a:gd name="connsiteY86" fmla="*/ 150812 h 292100"/>
                <a:gd name="connsiteX87" fmla="*/ 151601 w 501522"/>
                <a:gd name="connsiteY87" fmla="*/ 150484 h 292100"/>
                <a:gd name="connsiteX88" fmla="*/ 152344 w 501522"/>
                <a:gd name="connsiteY88" fmla="*/ 150402 h 292100"/>
                <a:gd name="connsiteX89" fmla="*/ 148628 w 501522"/>
                <a:gd name="connsiteY89" fmla="*/ 147527 h 292100"/>
                <a:gd name="connsiteX90" fmla="*/ 198171 w 501522"/>
                <a:gd name="connsiteY90" fmla="*/ 144241 h 292100"/>
                <a:gd name="connsiteX91" fmla="*/ 211383 w 501522"/>
                <a:gd name="connsiteY91" fmla="*/ 144241 h 292100"/>
                <a:gd name="connsiteX92" fmla="*/ 198171 w 501522"/>
                <a:gd name="connsiteY92" fmla="*/ 144241 h 292100"/>
                <a:gd name="connsiteX93" fmla="*/ 217988 w 501522"/>
                <a:gd name="connsiteY93" fmla="*/ 140955 h 292100"/>
                <a:gd name="connsiteX94" fmla="*/ 214685 w 501522"/>
                <a:gd name="connsiteY94" fmla="*/ 144241 h 292100"/>
                <a:gd name="connsiteX95" fmla="*/ 217988 w 501522"/>
                <a:gd name="connsiteY95" fmla="*/ 144241 h 292100"/>
                <a:gd name="connsiteX96" fmla="*/ 252974 w 501522"/>
                <a:gd name="connsiteY96" fmla="*/ 140346 h 292100"/>
                <a:gd name="connsiteX97" fmla="*/ 253828 w 501522"/>
                <a:gd name="connsiteY97" fmla="*/ 141514 h 292100"/>
                <a:gd name="connsiteX98" fmla="*/ 251017 w 501522"/>
                <a:gd name="connsiteY98" fmla="*/ 140955 h 292100"/>
                <a:gd name="connsiteX99" fmla="*/ 208080 w 501522"/>
                <a:gd name="connsiteY99" fmla="*/ 137669 h 292100"/>
                <a:gd name="connsiteX100" fmla="*/ 211383 w 501522"/>
                <a:gd name="connsiteY100" fmla="*/ 140955 h 292100"/>
                <a:gd name="connsiteX101" fmla="*/ 212510 w 501522"/>
                <a:gd name="connsiteY101" fmla="*/ 140474 h 292100"/>
                <a:gd name="connsiteX102" fmla="*/ 212621 w 501522"/>
                <a:gd name="connsiteY102" fmla="*/ 140544 h 292100"/>
                <a:gd name="connsiteX103" fmla="*/ 214685 w 501522"/>
                <a:gd name="connsiteY103" fmla="*/ 140955 h 292100"/>
                <a:gd name="connsiteX104" fmla="*/ 214272 w 501522"/>
                <a:gd name="connsiteY104" fmla="*/ 139723 h 292100"/>
                <a:gd name="connsiteX105" fmla="*/ 212510 w 501522"/>
                <a:gd name="connsiteY105" fmla="*/ 140474 h 292100"/>
                <a:gd name="connsiteX106" fmla="*/ 254320 w 501522"/>
                <a:gd name="connsiteY106" fmla="*/ 134383 h 292100"/>
                <a:gd name="connsiteX107" fmla="*/ 257623 w 501522"/>
                <a:gd name="connsiteY107" fmla="*/ 138901 h 292100"/>
                <a:gd name="connsiteX108" fmla="*/ 252974 w 501522"/>
                <a:gd name="connsiteY108" fmla="*/ 140346 h 292100"/>
                <a:gd name="connsiteX109" fmla="*/ 251017 w 501522"/>
                <a:gd name="connsiteY109" fmla="*/ 137669 h 292100"/>
                <a:gd name="connsiteX110" fmla="*/ 254320 w 501522"/>
                <a:gd name="connsiteY110" fmla="*/ 134383 h 292100"/>
                <a:gd name="connsiteX111" fmla="*/ 260925 w 501522"/>
                <a:gd name="connsiteY111" fmla="*/ 121240 h 292100"/>
                <a:gd name="connsiteX112" fmla="*/ 254320 w 501522"/>
                <a:gd name="connsiteY112" fmla="*/ 124526 h 292100"/>
                <a:gd name="connsiteX113" fmla="*/ 277440 w 501522"/>
                <a:gd name="connsiteY113" fmla="*/ 131098 h 292100"/>
                <a:gd name="connsiteX114" fmla="*/ 260925 w 501522"/>
                <a:gd name="connsiteY114" fmla="*/ 124526 h 292100"/>
                <a:gd name="connsiteX115" fmla="*/ 267531 w 501522"/>
                <a:gd name="connsiteY115" fmla="*/ 121240 h 292100"/>
                <a:gd name="connsiteX116" fmla="*/ 306260 w 501522"/>
                <a:gd name="connsiteY116" fmla="*/ 120650 h 292100"/>
                <a:gd name="connsiteX117" fmla="*/ 309435 w 501522"/>
                <a:gd name="connsiteY117" fmla="*/ 120650 h 292100"/>
                <a:gd name="connsiteX118" fmla="*/ 309435 w 501522"/>
                <a:gd name="connsiteY118" fmla="*/ 122238 h 292100"/>
                <a:gd name="connsiteX119" fmla="*/ 306260 w 501522"/>
                <a:gd name="connsiteY119" fmla="*/ 122238 h 292100"/>
                <a:gd name="connsiteX120" fmla="*/ 306260 w 501522"/>
                <a:gd name="connsiteY120" fmla="*/ 121240 h 292100"/>
                <a:gd name="connsiteX121" fmla="*/ 303863 w 501522"/>
                <a:gd name="connsiteY121" fmla="*/ 121240 h 292100"/>
                <a:gd name="connsiteX122" fmla="*/ 304110 w 501522"/>
                <a:gd name="connsiteY122" fmla="*/ 121158 h 292100"/>
                <a:gd name="connsiteX123" fmla="*/ 306260 w 501522"/>
                <a:gd name="connsiteY123" fmla="*/ 121216 h 292100"/>
                <a:gd name="connsiteX124" fmla="*/ 244411 w 501522"/>
                <a:gd name="connsiteY124" fmla="*/ 104812 h 292100"/>
                <a:gd name="connsiteX125" fmla="*/ 244411 w 501522"/>
                <a:gd name="connsiteY125" fmla="*/ 108097 h 292100"/>
                <a:gd name="connsiteX126" fmla="*/ 251017 w 501522"/>
                <a:gd name="connsiteY126" fmla="*/ 108097 h 292100"/>
                <a:gd name="connsiteX127" fmla="*/ 254320 w 501522"/>
                <a:gd name="connsiteY127" fmla="*/ 98240 h 292100"/>
                <a:gd name="connsiteX128" fmla="*/ 257623 w 501522"/>
                <a:gd name="connsiteY128" fmla="*/ 101526 h 292100"/>
                <a:gd name="connsiteX129" fmla="*/ 270834 w 501522"/>
                <a:gd name="connsiteY129" fmla="*/ 98240 h 292100"/>
                <a:gd name="connsiteX130" fmla="*/ 254320 w 501522"/>
                <a:gd name="connsiteY130" fmla="*/ 98240 h 292100"/>
                <a:gd name="connsiteX131" fmla="*/ 287348 w 501522"/>
                <a:gd name="connsiteY131" fmla="*/ 85097 h 292100"/>
                <a:gd name="connsiteX132" fmla="*/ 287348 w 501522"/>
                <a:gd name="connsiteY132" fmla="*/ 88383 h 292100"/>
                <a:gd name="connsiteX133" fmla="*/ 274137 w 501522"/>
                <a:gd name="connsiteY133" fmla="*/ 88383 h 292100"/>
                <a:gd name="connsiteX134" fmla="*/ 293954 w 501522"/>
                <a:gd name="connsiteY134" fmla="*/ 88383 h 292100"/>
                <a:gd name="connsiteX135" fmla="*/ 267531 w 501522"/>
                <a:gd name="connsiteY135" fmla="*/ 85097 h 292100"/>
                <a:gd name="connsiteX136" fmla="*/ 267531 w 501522"/>
                <a:gd name="connsiteY136" fmla="*/ 91669 h 292100"/>
                <a:gd name="connsiteX137" fmla="*/ 267531 w 501522"/>
                <a:gd name="connsiteY137" fmla="*/ 85097 h 292100"/>
                <a:gd name="connsiteX138" fmla="*/ 310468 w 501522"/>
                <a:gd name="connsiteY138" fmla="*/ 81811 h 292100"/>
                <a:gd name="connsiteX139" fmla="*/ 307165 w 501522"/>
                <a:gd name="connsiteY139" fmla="*/ 88383 h 292100"/>
                <a:gd name="connsiteX140" fmla="*/ 313771 w 501522"/>
                <a:gd name="connsiteY140" fmla="*/ 81811 h 292100"/>
                <a:gd name="connsiteX141" fmla="*/ 277440 w 501522"/>
                <a:gd name="connsiteY141" fmla="*/ 81811 h 292100"/>
                <a:gd name="connsiteX142" fmla="*/ 277440 w 501522"/>
                <a:gd name="connsiteY142" fmla="*/ 85097 h 292100"/>
                <a:gd name="connsiteX143" fmla="*/ 293954 w 501522"/>
                <a:gd name="connsiteY143" fmla="*/ 81811 h 292100"/>
                <a:gd name="connsiteX144" fmla="*/ 277440 w 501522"/>
                <a:gd name="connsiteY144" fmla="*/ 81811 h 292100"/>
                <a:gd name="connsiteX145" fmla="*/ 270834 w 501522"/>
                <a:gd name="connsiteY145" fmla="*/ 81811 h 292100"/>
                <a:gd name="connsiteX146" fmla="*/ 274137 w 501522"/>
                <a:gd name="connsiteY146" fmla="*/ 81811 h 292100"/>
                <a:gd name="connsiteX147" fmla="*/ 270834 w 501522"/>
                <a:gd name="connsiteY147" fmla="*/ 81811 h 292100"/>
                <a:gd name="connsiteX148" fmla="*/ 313771 w 501522"/>
                <a:gd name="connsiteY148" fmla="*/ 78526 h 292100"/>
                <a:gd name="connsiteX149" fmla="*/ 307165 w 501522"/>
                <a:gd name="connsiteY149" fmla="*/ 81811 h 292100"/>
                <a:gd name="connsiteX150" fmla="*/ 320377 w 501522"/>
                <a:gd name="connsiteY150" fmla="*/ 78526 h 292100"/>
                <a:gd name="connsiteX151" fmla="*/ 297257 w 501522"/>
                <a:gd name="connsiteY151" fmla="*/ 62097 h 292100"/>
                <a:gd name="connsiteX152" fmla="*/ 293954 w 501522"/>
                <a:gd name="connsiteY152" fmla="*/ 68668 h 292100"/>
                <a:gd name="connsiteX153" fmla="*/ 297257 w 501522"/>
                <a:gd name="connsiteY153" fmla="*/ 62097 h 292100"/>
                <a:gd name="connsiteX154" fmla="*/ 363314 w 501522"/>
                <a:gd name="connsiteY154" fmla="*/ 58811 h 292100"/>
                <a:gd name="connsiteX155" fmla="*/ 360011 w 501522"/>
                <a:gd name="connsiteY155" fmla="*/ 62097 h 292100"/>
                <a:gd name="connsiteX156" fmla="*/ 350102 w 501522"/>
                <a:gd name="connsiteY156" fmla="*/ 65383 h 292100"/>
                <a:gd name="connsiteX157" fmla="*/ 344735 w 501522"/>
                <a:gd name="connsiteY157" fmla="*/ 62097 h 292100"/>
                <a:gd name="connsiteX158" fmla="*/ 345907 w 501522"/>
                <a:gd name="connsiteY158" fmla="*/ 60232 h 292100"/>
                <a:gd name="connsiteX159" fmla="*/ 353405 w 501522"/>
                <a:gd name="connsiteY159" fmla="*/ 62097 h 292100"/>
                <a:gd name="connsiteX160" fmla="*/ 356708 w 501522"/>
                <a:gd name="connsiteY160" fmla="*/ 62097 h 292100"/>
                <a:gd name="connsiteX161" fmla="*/ 363314 w 501522"/>
                <a:gd name="connsiteY161" fmla="*/ 58811 h 292100"/>
                <a:gd name="connsiteX162" fmla="*/ 346800 w 501522"/>
                <a:gd name="connsiteY162" fmla="*/ 58811 h 292100"/>
                <a:gd name="connsiteX163" fmla="*/ 345907 w 501522"/>
                <a:gd name="connsiteY163" fmla="*/ 60232 h 292100"/>
                <a:gd name="connsiteX164" fmla="*/ 343969 w 501522"/>
                <a:gd name="connsiteY164" fmla="*/ 59750 h 292100"/>
                <a:gd name="connsiteX165" fmla="*/ 361250 w 501522"/>
                <a:gd name="connsiteY165" fmla="*/ 58401 h 292100"/>
                <a:gd name="connsiteX166" fmla="*/ 363314 w 501522"/>
                <a:gd name="connsiteY166" fmla="*/ 58811 h 292100"/>
                <a:gd name="connsiteX167" fmla="*/ 361250 w 501522"/>
                <a:gd name="connsiteY167" fmla="*/ 58401 h 292100"/>
                <a:gd name="connsiteX168" fmla="*/ 357121 w 501522"/>
                <a:gd name="connsiteY168" fmla="*/ 54704 h 292100"/>
                <a:gd name="connsiteX169" fmla="*/ 363314 w 501522"/>
                <a:gd name="connsiteY169" fmla="*/ 55525 h 292100"/>
                <a:gd name="connsiteX170" fmla="*/ 356708 w 501522"/>
                <a:gd name="connsiteY170" fmla="*/ 55525 h 292100"/>
                <a:gd name="connsiteX171" fmla="*/ 361250 w 501522"/>
                <a:gd name="connsiteY171" fmla="*/ 58401 h 292100"/>
                <a:gd name="connsiteX172" fmla="*/ 357121 w 501522"/>
                <a:gd name="connsiteY172" fmla="*/ 57579 h 292100"/>
                <a:gd name="connsiteX173" fmla="*/ 353405 w 501522"/>
                <a:gd name="connsiteY173" fmla="*/ 58811 h 292100"/>
                <a:gd name="connsiteX174" fmla="*/ 357121 w 501522"/>
                <a:gd name="connsiteY174" fmla="*/ 54704 h 292100"/>
                <a:gd name="connsiteX175" fmla="*/ 310468 w 501522"/>
                <a:gd name="connsiteY175" fmla="*/ 45668 h 292100"/>
                <a:gd name="connsiteX176" fmla="*/ 310468 w 501522"/>
                <a:gd name="connsiteY176" fmla="*/ 47640 h 292100"/>
                <a:gd name="connsiteX177" fmla="*/ 303863 w 501522"/>
                <a:gd name="connsiteY177" fmla="*/ 48954 h 292100"/>
                <a:gd name="connsiteX178" fmla="*/ 310468 w 501522"/>
                <a:gd name="connsiteY178" fmla="*/ 45668 h 292100"/>
                <a:gd name="connsiteX179" fmla="*/ 363314 w 501522"/>
                <a:gd name="connsiteY179" fmla="*/ 42382 h 292100"/>
                <a:gd name="connsiteX180" fmla="*/ 379828 w 501522"/>
                <a:gd name="connsiteY180" fmla="*/ 48954 h 292100"/>
                <a:gd name="connsiteX181" fmla="*/ 376525 w 501522"/>
                <a:gd name="connsiteY181" fmla="*/ 48954 h 292100"/>
                <a:gd name="connsiteX182" fmla="*/ 379828 w 501522"/>
                <a:gd name="connsiteY182" fmla="*/ 52240 h 292100"/>
                <a:gd name="connsiteX183" fmla="*/ 363314 w 501522"/>
                <a:gd name="connsiteY183" fmla="*/ 42382 h 292100"/>
                <a:gd name="connsiteX184" fmla="*/ 445716 w 501522"/>
                <a:gd name="connsiteY184" fmla="*/ 36024 h 292100"/>
                <a:gd name="connsiteX185" fmla="*/ 452310 w 501522"/>
                <a:gd name="connsiteY185" fmla="*/ 39688 h 292100"/>
                <a:gd name="connsiteX186" fmla="*/ 446059 w 501522"/>
                <a:gd name="connsiteY186" fmla="*/ 38696 h 292100"/>
                <a:gd name="connsiteX187" fmla="*/ 346800 w 501522"/>
                <a:gd name="connsiteY187" fmla="*/ 35811 h 292100"/>
                <a:gd name="connsiteX188" fmla="*/ 350102 w 501522"/>
                <a:gd name="connsiteY188" fmla="*/ 39097 h 292100"/>
                <a:gd name="connsiteX189" fmla="*/ 340194 w 501522"/>
                <a:gd name="connsiteY189" fmla="*/ 42382 h 292100"/>
                <a:gd name="connsiteX190" fmla="*/ 346800 w 501522"/>
                <a:gd name="connsiteY190" fmla="*/ 42382 h 292100"/>
                <a:gd name="connsiteX191" fmla="*/ 343497 w 501522"/>
                <a:gd name="connsiteY191" fmla="*/ 45668 h 292100"/>
                <a:gd name="connsiteX192" fmla="*/ 346800 w 501522"/>
                <a:gd name="connsiteY192" fmla="*/ 48954 h 292100"/>
                <a:gd name="connsiteX193" fmla="*/ 360011 w 501522"/>
                <a:gd name="connsiteY193" fmla="*/ 39097 h 292100"/>
                <a:gd name="connsiteX194" fmla="*/ 346800 w 501522"/>
                <a:gd name="connsiteY194" fmla="*/ 35811 h 292100"/>
                <a:gd name="connsiteX195" fmla="*/ 438022 w 501522"/>
                <a:gd name="connsiteY195" fmla="*/ 31750 h 292100"/>
                <a:gd name="connsiteX196" fmla="*/ 445166 w 501522"/>
                <a:gd name="connsiteY196" fmla="*/ 31750 h 292100"/>
                <a:gd name="connsiteX197" fmla="*/ 445716 w 501522"/>
                <a:gd name="connsiteY197" fmla="*/ 36024 h 292100"/>
                <a:gd name="connsiteX198" fmla="*/ 442582 w 501522"/>
                <a:gd name="connsiteY198" fmla="*/ 22668 h 292100"/>
                <a:gd name="connsiteX199" fmla="*/ 445885 w 501522"/>
                <a:gd name="connsiteY199" fmla="*/ 22668 h 292100"/>
                <a:gd name="connsiteX200" fmla="*/ 449188 w 501522"/>
                <a:gd name="connsiteY200" fmla="*/ 25954 h 292100"/>
                <a:gd name="connsiteX201" fmla="*/ 442582 w 501522"/>
                <a:gd name="connsiteY201" fmla="*/ 22668 h 292100"/>
                <a:gd name="connsiteX202" fmla="*/ 429371 w 501522"/>
                <a:gd name="connsiteY202" fmla="*/ 22668 h 292100"/>
                <a:gd name="connsiteX203" fmla="*/ 429371 w 501522"/>
                <a:gd name="connsiteY203" fmla="*/ 29239 h 292100"/>
                <a:gd name="connsiteX204" fmla="*/ 432674 w 501522"/>
                <a:gd name="connsiteY204" fmla="*/ 25954 h 292100"/>
                <a:gd name="connsiteX205" fmla="*/ 376525 w 501522"/>
                <a:gd name="connsiteY205" fmla="*/ 22668 h 292100"/>
                <a:gd name="connsiteX206" fmla="*/ 377186 w 501522"/>
                <a:gd name="connsiteY206" fmla="*/ 23982 h 292100"/>
                <a:gd name="connsiteX207" fmla="*/ 373222 w 501522"/>
                <a:gd name="connsiteY207" fmla="*/ 25954 h 292100"/>
                <a:gd name="connsiteX208" fmla="*/ 377351 w 501522"/>
                <a:gd name="connsiteY208" fmla="*/ 24311 h 292100"/>
                <a:gd name="connsiteX209" fmla="*/ 377186 w 501522"/>
                <a:gd name="connsiteY209" fmla="*/ 23982 h 292100"/>
                <a:gd name="connsiteX210" fmla="*/ 379828 w 501522"/>
                <a:gd name="connsiteY210" fmla="*/ 22668 h 292100"/>
                <a:gd name="connsiteX211" fmla="*/ 376525 w 501522"/>
                <a:gd name="connsiteY211" fmla="*/ 22668 h 292100"/>
                <a:gd name="connsiteX212" fmla="*/ 491997 w 501522"/>
                <a:gd name="connsiteY212" fmla="*/ 22225 h 292100"/>
                <a:gd name="connsiteX213" fmla="*/ 488822 w 501522"/>
                <a:gd name="connsiteY213" fmla="*/ 25400 h 292100"/>
                <a:gd name="connsiteX214" fmla="*/ 491997 w 501522"/>
                <a:gd name="connsiteY214" fmla="*/ 22225 h 292100"/>
                <a:gd name="connsiteX215" fmla="*/ 480885 w 501522"/>
                <a:gd name="connsiteY215" fmla="*/ 19050 h 292100"/>
                <a:gd name="connsiteX216" fmla="*/ 480885 w 501522"/>
                <a:gd name="connsiteY216" fmla="*/ 22225 h 292100"/>
                <a:gd name="connsiteX217" fmla="*/ 477710 w 501522"/>
                <a:gd name="connsiteY217" fmla="*/ 22225 h 292100"/>
                <a:gd name="connsiteX218" fmla="*/ 480885 w 501522"/>
                <a:gd name="connsiteY218" fmla="*/ 19050 h 292100"/>
                <a:gd name="connsiteX219" fmla="*/ 482217 w 501522"/>
                <a:gd name="connsiteY219" fmla="*/ 12811 h 292100"/>
                <a:gd name="connsiteX220" fmla="*/ 488822 w 501522"/>
                <a:gd name="connsiteY220" fmla="*/ 16096 h 292100"/>
                <a:gd name="connsiteX221" fmla="*/ 478914 w 501522"/>
                <a:gd name="connsiteY221" fmla="*/ 16096 h 292100"/>
                <a:gd name="connsiteX222" fmla="*/ 481439 w 501522"/>
                <a:gd name="connsiteY222" fmla="*/ 16096 h 292100"/>
                <a:gd name="connsiteX223" fmla="*/ 482217 w 501522"/>
                <a:gd name="connsiteY223" fmla="*/ 16096 h 292100"/>
                <a:gd name="connsiteX224" fmla="*/ 481737 w 501522"/>
                <a:gd name="connsiteY224" fmla="*/ 16216 h 292100"/>
                <a:gd name="connsiteX225" fmla="*/ 469005 w 501522"/>
                <a:gd name="connsiteY225" fmla="*/ 19382 h 292100"/>
                <a:gd name="connsiteX226" fmla="*/ 475611 w 501522"/>
                <a:gd name="connsiteY226" fmla="*/ 16096 h 292100"/>
                <a:gd name="connsiteX227" fmla="*/ 482217 w 501522"/>
                <a:gd name="connsiteY227" fmla="*/ 12811 h 292100"/>
                <a:gd name="connsiteX228" fmla="*/ 478914 w 501522"/>
                <a:gd name="connsiteY228" fmla="*/ 9525 h 292100"/>
                <a:gd name="connsiteX229" fmla="*/ 475611 w 501522"/>
                <a:gd name="connsiteY229" fmla="*/ 16096 h 292100"/>
                <a:gd name="connsiteX230" fmla="*/ 465702 w 501522"/>
                <a:gd name="connsiteY230" fmla="*/ 19382 h 292100"/>
                <a:gd name="connsiteX231" fmla="*/ 462399 w 501522"/>
                <a:gd name="connsiteY231" fmla="*/ 19382 h 292100"/>
                <a:gd name="connsiteX232" fmla="*/ 472308 w 501522"/>
                <a:gd name="connsiteY232" fmla="*/ 25954 h 292100"/>
                <a:gd name="connsiteX233" fmla="*/ 462399 w 501522"/>
                <a:gd name="connsiteY233" fmla="*/ 25954 h 292100"/>
                <a:gd name="connsiteX234" fmla="*/ 449188 w 501522"/>
                <a:gd name="connsiteY234" fmla="*/ 22668 h 292100"/>
                <a:gd name="connsiteX235" fmla="*/ 442582 w 501522"/>
                <a:gd name="connsiteY235" fmla="*/ 22668 h 292100"/>
                <a:gd name="connsiteX236" fmla="*/ 439279 w 501522"/>
                <a:gd name="connsiteY236" fmla="*/ 22668 h 292100"/>
                <a:gd name="connsiteX237" fmla="*/ 455794 w 501522"/>
                <a:gd name="connsiteY237" fmla="*/ 25954 h 292100"/>
                <a:gd name="connsiteX238" fmla="*/ 462399 w 501522"/>
                <a:gd name="connsiteY238" fmla="*/ 32525 h 292100"/>
                <a:gd name="connsiteX239" fmla="*/ 435151 w 501522"/>
                <a:gd name="connsiteY239" fmla="*/ 31293 h 292100"/>
                <a:gd name="connsiteX240" fmla="*/ 428206 w 501522"/>
                <a:gd name="connsiteY240" fmla="*/ 31677 h 292100"/>
                <a:gd name="connsiteX241" fmla="*/ 428497 w 501522"/>
                <a:gd name="connsiteY241" fmla="*/ 31750 h 292100"/>
                <a:gd name="connsiteX242" fmla="*/ 425322 w 501522"/>
                <a:gd name="connsiteY242" fmla="*/ 34925 h 292100"/>
                <a:gd name="connsiteX243" fmla="*/ 419760 w 501522"/>
                <a:gd name="connsiteY243" fmla="*/ 32144 h 292100"/>
                <a:gd name="connsiteX244" fmla="*/ 412857 w 501522"/>
                <a:gd name="connsiteY244" fmla="*/ 32525 h 292100"/>
                <a:gd name="connsiteX245" fmla="*/ 412857 w 501522"/>
                <a:gd name="connsiteY245" fmla="*/ 39097 h 292100"/>
                <a:gd name="connsiteX246" fmla="*/ 402948 w 501522"/>
                <a:gd name="connsiteY246" fmla="*/ 39097 h 292100"/>
                <a:gd name="connsiteX247" fmla="*/ 409554 w 501522"/>
                <a:gd name="connsiteY247" fmla="*/ 45668 h 292100"/>
                <a:gd name="connsiteX248" fmla="*/ 379828 w 501522"/>
                <a:gd name="connsiteY248" fmla="*/ 39097 h 292100"/>
                <a:gd name="connsiteX249" fmla="*/ 386434 w 501522"/>
                <a:gd name="connsiteY249" fmla="*/ 42382 h 292100"/>
                <a:gd name="connsiteX250" fmla="*/ 369920 w 501522"/>
                <a:gd name="connsiteY250" fmla="*/ 39097 h 292100"/>
                <a:gd name="connsiteX251" fmla="*/ 363314 w 501522"/>
                <a:gd name="connsiteY251" fmla="*/ 42382 h 292100"/>
                <a:gd name="connsiteX252" fmla="*/ 363314 w 501522"/>
                <a:gd name="connsiteY252" fmla="*/ 48954 h 292100"/>
                <a:gd name="connsiteX253" fmla="*/ 360011 w 501522"/>
                <a:gd name="connsiteY253" fmla="*/ 52240 h 292100"/>
                <a:gd name="connsiteX254" fmla="*/ 353405 w 501522"/>
                <a:gd name="connsiteY254" fmla="*/ 52240 h 292100"/>
                <a:gd name="connsiteX255" fmla="*/ 336891 w 501522"/>
                <a:gd name="connsiteY255" fmla="*/ 52240 h 292100"/>
                <a:gd name="connsiteX256" fmla="*/ 340194 w 501522"/>
                <a:gd name="connsiteY256" fmla="*/ 58811 h 292100"/>
                <a:gd name="connsiteX257" fmla="*/ 343969 w 501522"/>
                <a:gd name="connsiteY257" fmla="*/ 59750 h 292100"/>
                <a:gd name="connsiteX258" fmla="*/ 336891 w 501522"/>
                <a:gd name="connsiteY258" fmla="*/ 62097 h 292100"/>
                <a:gd name="connsiteX259" fmla="*/ 326982 w 501522"/>
                <a:gd name="connsiteY259" fmla="*/ 65383 h 292100"/>
                <a:gd name="connsiteX260" fmla="*/ 320377 w 501522"/>
                <a:gd name="connsiteY260" fmla="*/ 75240 h 292100"/>
                <a:gd name="connsiteX261" fmla="*/ 330285 w 501522"/>
                <a:gd name="connsiteY261" fmla="*/ 75240 h 292100"/>
                <a:gd name="connsiteX262" fmla="*/ 330285 w 501522"/>
                <a:gd name="connsiteY262" fmla="*/ 81811 h 292100"/>
                <a:gd name="connsiteX263" fmla="*/ 336891 w 501522"/>
                <a:gd name="connsiteY263" fmla="*/ 81811 h 292100"/>
                <a:gd name="connsiteX264" fmla="*/ 340194 w 501522"/>
                <a:gd name="connsiteY264" fmla="*/ 81811 h 292100"/>
                <a:gd name="connsiteX265" fmla="*/ 323680 w 501522"/>
                <a:gd name="connsiteY265" fmla="*/ 85097 h 292100"/>
                <a:gd name="connsiteX266" fmla="*/ 330285 w 501522"/>
                <a:gd name="connsiteY266" fmla="*/ 88383 h 292100"/>
                <a:gd name="connsiteX267" fmla="*/ 320377 w 501522"/>
                <a:gd name="connsiteY267" fmla="*/ 85097 h 292100"/>
                <a:gd name="connsiteX268" fmla="*/ 317074 w 501522"/>
                <a:gd name="connsiteY268" fmla="*/ 91669 h 292100"/>
                <a:gd name="connsiteX269" fmla="*/ 330285 w 501522"/>
                <a:gd name="connsiteY269" fmla="*/ 91669 h 292100"/>
                <a:gd name="connsiteX270" fmla="*/ 313771 w 501522"/>
                <a:gd name="connsiteY270" fmla="*/ 94954 h 292100"/>
                <a:gd name="connsiteX271" fmla="*/ 317074 w 501522"/>
                <a:gd name="connsiteY271" fmla="*/ 94954 h 292100"/>
                <a:gd name="connsiteX272" fmla="*/ 313771 w 501522"/>
                <a:gd name="connsiteY272" fmla="*/ 98240 h 292100"/>
                <a:gd name="connsiteX273" fmla="*/ 320377 w 501522"/>
                <a:gd name="connsiteY273" fmla="*/ 94954 h 292100"/>
                <a:gd name="connsiteX274" fmla="*/ 310468 w 501522"/>
                <a:gd name="connsiteY274" fmla="*/ 101526 h 292100"/>
                <a:gd name="connsiteX275" fmla="*/ 310468 w 501522"/>
                <a:gd name="connsiteY275" fmla="*/ 104812 h 292100"/>
                <a:gd name="connsiteX276" fmla="*/ 303863 w 501522"/>
                <a:gd name="connsiteY276" fmla="*/ 104812 h 292100"/>
                <a:gd name="connsiteX277" fmla="*/ 307165 w 501522"/>
                <a:gd name="connsiteY277" fmla="*/ 108097 h 292100"/>
                <a:gd name="connsiteX278" fmla="*/ 300560 w 501522"/>
                <a:gd name="connsiteY278" fmla="*/ 108097 h 292100"/>
                <a:gd name="connsiteX279" fmla="*/ 310468 w 501522"/>
                <a:gd name="connsiteY279" fmla="*/ 114669 h 292100"/>
                <a:gd name="connsiteX280" fmla="*/ 313771 w 501522"/>
                <a:gd name="connsiteY280" fmla="*/ 117955 h 292100"/>
                <a:gd name="connsiteX281" fmla="*/ 304110 w 501522"/>
                <a:gd name="connsiteY281" fmla="*/ 121158 h 292100"/>
                <a:gd name="connsiteX282" fmla="*/ 291890 w 501522"/>
                <a:gd name="connsiteY282" fmla="*/ 120830 h 292100"/>
                <a:gd name="connsiteX283" fmla="*/ 274137 w 501522"/>
                <a:gd name="connsiteY283" fmla="*/ 117955 h 292100"/>
                <a:gd name="connsiteX284" fmla="*/ 277440 w 501522"/>
                <a:gd name="connsiteY284" fmla="*/ 121240 h 292100"/>
                <a:gd name="connsiteX285" fmla="*/ 280743 w 501522"/>
                <a:gd name="connsiteY285" fmla="*/ 131098 h 292100"/>
                <a:gd name="connsiteX286" fmla="*/ 284045 w 501522"/>
                <a:gd name="connsiteY286" fmla="*/ 134383 h 292100"/>
                <a:gd name="connsiteX287" fmla="*/ 277440 w 501522"/>
                <a:gd name="connsiteY287" fmla="*/ 134383 h 292100"/>
                <a:gd name="connsiteX288" fmla="*/ 287348 w 501522"/>
                <a:gd name="connsiteY288" fmla="*/ 137669 h 292100"/>
                <a:gd name="connsiteX289" fmla="*/ 277440 w 501522"/>
                <a:gd name="connsiteY289" fmla="*/ 137669 h 292100"/>
                <a:gd name="connsiteX290" fmla="*/ 284045 w 501522"/>
                <a:gd name="connsiteY290" fmla="*/ 140955 h 292100"/>
                <a:gd name="connsiteX291" fmla="*/ 270834 w 501522"/>
                <a:gd name="connsiteY291" fmla="*/ 140955 h 292100"/>
                <a:gd name="connsiteX292" fmla="*/ 274137 w 501522"/>
                <a:gd name="connsiteY292" fmla="*/ 134383 h 292100"/>
                <a:gd name="connsiteX293" fmla="*/ 254320 w 501522"/>
                <a:gd name="connsiteY293" fmla="*/ 131098 h 292100"/>
                <a:gd name="connsiteX294" fmla="*/ 241108 w 501522"/>
                <a:gd name="connsiteY294" fmla="*/ 134383 h 292100"/>
                <a:gd name="connsiteX295" fmla="*/ 227897 w 501522"/>
                <a:gd name="connsiteY295" fmla="*/ 134383 h 292100"/>
                <a:gd name="connsiteX296" fmla="*/ 231200 w 501522"/>
                <a:gd name="connsiteY296" fmla="*/ 140955 h 292100"/>
                <a:gd name="connsiteX297" fmla="*/ 247714 w 501522"/>
                <a:gd name="connsiteY297" fmla="*/ 144241 h 292100"/>
                <a:gd name="connsiteX298" fmla="*/ 254320 w 501522"/>
                <a:gd name="connsiteY298" fmla="*/ 142187 h 292100"/>
                <a:gd name="connsiteX299" fmla="*/ 253828 w 501522"/>
                <a:gd name="connsiteY299" fmla="*/ 141514 h 292100"/>
                <a:gd name="connsiteX300" fmla="*/ 267531 w 501522"/>
                <a:gd name="connsiteY300" fmla="*/ 144241 h 292100"/>
                <a:gd name="connsiteX301" fmla="*/ 257623 w 501522"/>
                <a:gd name="connsiteY301" fmla="*/ 147527 h 292100"/>
                <a:gd name="connsiteX302" fmla="*/ 251017 w 501522"/>
                <a:gd name="connsiteY302" fmla="*/ 154098 h 292100"/>
                <a:gd name="connsiteX303" fmla="*/ 237805 w 501522"/>
                <a:gd name="connsiteY303" fmla="*/ 154098 h 292100"/>
                <a:gd name="connsiteX304" fmla="*/ 221291 w 501522"/>
                <a:gd name="connsiteY304" fmla="*/ 144241 h 292100"/>
                <a:gd name="connsiteX305" fmla="*/ 214685 w 501522"/>
                <a:gd name="connsiteY305" fmla="*/ 150812 h 292100"/>
                <a:gd name="connsiteX306" fmla="*/ 217988 w 501522"/>
                <a:gd name="connsiteY306" fmla="*/ 157384 h 292100"/>
                <a:gd name="connsiteX307" fmla="*/ 237805 w 501522"/>
                <a:gd name="connsiteY307" fmla="*/ 157384 h 292100"/>
                <a:gd name="connsiteX308" fmla="*/ 231200 w 501522"/>
                <a:gd name="connsiteY308" fmla="*/ 163955 h 292100"/>
                <a:gd name="connsiteX309" fmla="*/ 224594 w 501522"/>
                <a:gd name="connsiteY309" fmla="*/ 160670 h 292100"/>
                <a:gd name="connsiteX310" fmla="*/ 224594 w 501522"/>
                <a:gd name="connsiteY310" fmla="*/ 163955 h 292100"/>
                <a:gd name="connsiteX311" fmla="*/ 214685 w 501522"/>
                <a:gd name="connsiteY311" fmla="*/ 167241 h 292100"/>
                <a:gd name="connsiteX312" fmla="*/ 208080 w 501522"/>
                <a:gd name="connsiteY312" fmla="*/ 170527 h 292100"/>
                <a:gd name="connsiteX313" fmla="*/ 204777 w 501522"/>
                <a:gd name="connsiteY313" fmla="*/ 170527 h 292100"/>
                <a:gd name="connsiteX314" fmla="*/ 198171 w 501522"/>
                <a:gd name="connsiteY314" fmla="*/ 167241 h 292100"/>
                <a:gd name="connsiteX315" fmla="*/ 208080 w 501522"/>
                <a:gd name="connsiteY315" fmla="*/ 167241 h 292100"/>
                <a:gd name="connsiteX316" fmla="*/ 201474 w 501522"/>
                <a:gd name="connsiteY316" fmla="*/ 157384 h 292100"/>
                <a:gd name="connsiteX317" fmla="*/ 184960 w 501522"/>
                <a:gd name="connsiteY317" fmla="*/ 157384 h 292100"/>
                <a:gd name="connsiteX318" fmla="*/ 171748 w 501522"/>
                <a:gd name="connsiteY318" fmla="*/ 160670 h 292100"/>
                <a:gd name="connsiteX319" fmla="*/ 181657 w 501522"/>
                <a:gd name="connsiteY319" fmla="*/ 163955 h 292100"/>
                <a:gd name="connsiteX320" fmla="*/ 178354 w 501522"/>
                <a:gd name="connsiteY320" fmla="*/ 163955 h 292100"/>
                <a:gd name="connsiteX321" fmla="*/ 171748 w 501522"/>
                <a:gd name="connsiteY321" fmla="*/ 163955 h 292100"/>
                <a:gd name="connsiteX322" fmla="*/ 171322 w 501522"/>
                <a:gd name="connsiteY322" fmla="*/ 163955 h 292100"/>
                <a:gd name="connsiteX323" fmla="*/ 171322 w 501522"/>
                <a:gd name="connsiteY323" fmla="*/ 168970 h 292100"/>
                <a:gd name="connsiteX324" fmla="*/ 171322 w 501522"/>
                <a:gd name="connsiteY324" fmla="*/ 171451 h 292100"/>
                <a:gd name="connsiteX325" fmla="*/ 168147 w 501522"/>
                <a:gd name="connsiteY325" fmla="*/ 167482 h 292100"/>
                <a:gd name="connsiteX326" fmla="*/ 170968 w 501522"/>
                <a:gd name="connsiteY326" fmla="*/ 163955 h 292100"/>
                <a:gd name="connsiteX327" fmla="*/ 155234 w 501522"/>
                <a:gd name="connsiteY327" fmla="*/ 163955 h 292100"/>
                <a:gd name="connsiteX328" fmla="*/ 161840 w 501522"/>
                <a:gd name="connsiteY328" fmla="*/ 167241 h 292100"/>
                <a:gd name="connsiteX329" fmla="*/ 158537 w 501522"/>
                <a:gd name="connsiteY329" fmla="*/ 170527 h 292100"/>
                <a:gd name="connsiteX330" fmla="*/ 151931 w 501522"/>
                <a:gd name="connsiteY330" fmla="*/ 170527 h 292100"/>
                <a:gd name="connsiteX331" fmla="*/ 158537 w 501522"/>
                <a:gd name="connsiteY331" fmla="*/ 177098 h 292100"/>
                <a:gd name="connsiteX332" fmla="*/ 155234 w 501522"/>
                <a:gd name="connsiteY332" fmla="*/ 183670 h 292100"/>
                <a:gd name="connsiteX333" fmla="*/ 158537 w 501522"/>
                <a:gd name="connsiteY333" fmla="*/ 183670 h 292100"/>
                <a:gd name="connsiteX334" fmla="*/ 151931 w 501522"/>
                <a:gd name="connsiteY334" fmla="*/ 196813 h 292100"/>
                <a:gd name="connsiteX335" fmla="*/ 145326 w 501522"/>
                <a:gd name="connsiteY335" fmla="*/ 193527 h 292100"/>
                <a:gd name="connsiteX336" fmla="*/ 138720 w 501522"/>
                <a:gd name="connsiteY336" fmla="*/ 196813 h 292100"/>
                <a:gd name="connsiteX337" fmla="*/ 140784 w 501522"/>
                <a:gd name="connsiteY337" fmla="*/ 198456 h 292100"/>
                <a:gd name="connsiteX338" fmla="*/ 144344 w 501522"/>
                <a:gd name="connsiteY338" fmla="*/ 199743 h 292100"/>
                <a:gd name="connsiteX339" fmla="*/ 138720 w 501522"/>
                <a:gd name="connsiteY339" fmla="*/ 199277 h 292100"/>
                <a:gd name="connsiteX340" fmla="*/ 128811 w 501522"/>
                <a:gd name="connsiteY340" fmla="*/ 193527 h 292100"/>
                <a:gd name="connsiteX341" fmla="*/ 118903 w 501522"/>
                <a:gd name="connsiteY341" fmla="*/ 196813 h 292100"/>
                <a:gd name="connsiteX342" fmla="*/ 122206 w 501522"/>
                <a:gd name="connsiteY342" fmla="*/ 197360 h 292100"/>
                <a:gd name="connsiteX343" fmla="*/ 122206 w 501522"/>
                <a:gd name="connsiteY343" fmla="*/ 203384 h 292100"/>
                <a:gd name="connsiteX344" fmla="*/ 128399 w 501522"/>
                <a:gd name="connsiteY344" fmla="*/ 201331 h 292100"/>
                <a:gd name="connsiteX345" fmla="*/ 123177 w 501522"/>
                <a:gd name="connsiteY345" fmla="*/ 197522 h 292100"/>
                <a:gd name="connsiteX346" fmla="*/ 128811 w 501522"/>
                <a:gd name="connsiteY346" fmla="*/ 198456 h 292100"/>
                <a:gd name="connsiteX347" fmla="*/ 138720 w 501522"/>
                <a:gd name="connsiteY347" fmla="*/ 200099 h 292100"/>
                <a:gd name="connsiteX348" fmla="*/ 118903 w 501522"/>
                <a:gd name="connsiteY348" fmla="*/ 206670 h 292100"/>
                <a:gd name="connsiteX349" fmla="*/ 112297 w 501522"/>
                <a:gd name="connsiteY349" fmla="*/ 203384 h 292100"/>
                <a:gd name="connsiteX350" fmla="*/ 102389 w 501522"/>
                <a:gd name="connsiteY350" fmla="*/ 203384 h 292100"/>
                <a:gd name="connsiteX351" fmla="*/ 108994 w 501522"/>
                <a:gd name="connsiteY351" fmla="*/ 209956 h 292100"/>
                <a:gd name="connsiteX352" fmla="*/ 118903 w 501522"/>
                <a:gd name="connsiteY352" fmla="*/ 206670 h 292100"/>
                <a:gd name="connsiteX353" fmla="*/ 128811 w 501522"/>
                <a:gd name="connsiteY353" fmla="*/ 219813 h 292100"/>
                <a:gd name="connsiteX354" fmla="*/ 125508 w 501522"/>
                <a:gd name="connsiteY354" fmla="*/ 219813 h 292100"/>
                <a:gd name="connsiteX355" fmla="*/ 112297 w 501522"/>
                <a:gd name="connsiteY355" fmla="*/ 223099 h 292100"/>
                <a:gd name="connsiteX356" fmla="*/ 118903 w 501522"/>
                <a:gd name="connsiteY356" fmla="*/ 226385 h 292100"/>
                <a:gd name="connsiteX357" fmla="*/ 95783 w 501522"/>
                <a:gd name="connsiteY357" fmla="*/ 236242 h 292100"/>
                <a:gd name="connsiteX358" fmla="*/ 92480 w 501522"/>
                <a:gd name="connsiteY358" fmla="*/ 232956 h 292100"/>
                <a:gd name="connsiteX359" fmla="*/ 85874 w 501522"/>
                <a:gd name="connsiteY359" fmla="*/ 236242 h 292100"/>
                <a:gd name="connsiteX360" fmla="*/ 82571 w 501522"/>
                <a:gd name="connsiteY360" fmla="*/ 242814 h 292100"/>
                <a:gd name="connsiteX361" fmla="*/ 89177 w 501522"/>
                <a:gd name="connsiteY361" fmla="*/ 246100 h 292100"/>
                <a:gd name="connsiteX362" fmla="*/ 75965 w 501522"/>
                <a:gd name="connsiteY362" fmla="*/ 246100 h 292100"/>
                <a:gd name="connsiteX363" fmla="*/ 89177 w 501522"/>
                <a:gd name="connsiteY363" fmla="*/ 249385 h 292100"/>
                <a:gd name="connsiteX364" fmla="*/ 79268 w 501522"/>
                <a:gd name="connsiteY364" fmla="*/ 252671 h 292100"/>
                <a:gd name="connsiteX365" fmla="*/ 82571 w 501522"/>
                <a:gd name="connsiteY365" fmla="*/ 255957 h 292100"/>
                <a:gd name="connsiteX366" fmla="*/ 72662 w 501522"/>
                <a:gd name="connsiteY366" fmla="*/ 262528 h 292100"/>
                <a:gd name="connsiteX367" fmla="*/ 66057 w 501522"/>
                <a:gd name="connsiteY367" fmla="*/ 262528 h 292100"/>
                <a:gd name="connsiteX368" fmla="*/ 59451 w 501522"/>
                <a:gd name="connsiteY368" fmla="*/ 265814 h 292100"/>
                <a:gd name="connsiteX369" fmla="*/ 62754 w 501522"/>
                <a:gd name="connsiteY369" fmla="*/ 269100 h 292100"/>
                <a:gd name="connsiteX370" fmla="*/ 49542 w 501522"/>
                <a:gd name="connsiteY370" fmla="*/ 272386 h 292100"/>
                <a:gd name="connsiteX371" fmla="*/ 56148 w 501522"/>
                <a:gd name="connsiteY371" fmla="*/ 275671 h 292100"/>
                <a:gd name="connsiteX372" fmla="*/ 36331 w 501522"/>
                <a:gd name="connsiteY372" fmla="*/ 275671 h 292100"/>
                <a:gd name="connsiteX373" fmla="*/ 39634 w 501522"/>
                <a:gd name="connsiteY373" fmla="*/ 285529 h 292100"/>
                <a:gd name="connsiteX374" fmla="*/ 36331 w 501522"/>
                <a:gd name="connsiteY374" fmla="*/ 285529 h 292100"/>
                <a:gd name="connsiteX375" fmla="*/ 31377 w 501522"/>
                <a:gd name="connsiteY375" fmla="*/ 286761 h 292100"/>
                <a:gd name="connsiteX376" fmla="*/ 33028 w 501522"/>
                <a:gd name="connsiteY376" fmla="*/ 285529 h 292100"/>
                <a:gd name="connsiteX377" fmla="*/ 29725 w 501522"/>
                <a:gd name="connsiteY377" fmla="*/ 285529 h 292100"/>
                <a:gd name="connsiteX378" fmla="*/ 31377 w 501522"/>
                <a:gd name="connsiteY378" fmla="*/ 286761 h 292100"/>
                <a:gd name="connsiteX379" fmla="*/ 29725 w 501522"/>
                <a:gd name="connsiteY379" fmla="*/ 287171 h 292100"/>
                <a:gd name="connsiteX380" fmla="*/ 23120 w 501522"/>
                <a:gd name="connsiteY380" fmla="*/ 288814 h 292100"/>
                <a:gd name="connsiteX381" fmla="*/ 29725 w 501522"/>
                <a:gd name="connsiteY381" fmla="*/ 292100 h 292100"/>
                <a:gd name="connsiteX382" fmla="*/ 3302 w 501522"/>
                <a:gd name="connsiteY382" fmla="*/ 288814 h 292100"/>
                <a:gd name="connsiteX383" fmla="*/ 3302 w 501522"/>
                <a:gd name="connsiteY383" fmla="*/ 282243 h 292100"/>
                <a:gd name="connsiteX384" fmla="*/ 9908 w 501522"/>
                <a:gd name="connsiteY384" fmla="*/ 278957 h 292100"/>
                <a:gd name="connsiteX385" fmla="*/ 0 w 501522"/>
                <a:gd name="connsiteY385" fmla="*/ 275671 h 292100"/>
                <a:gd name="connsiteX386" fmla="*/ 3302 w 501522"/>
                <a:gd name="connsiteY386" fmla="*/ 272386 h 292100"/>
                <a:gd name="connsiteX387" fmla="*/ 6605 w 501522"/>
                <a:gd name="connsiteY387" fmla="*/ 272386 h 292100"/>
                <a:gd name="connsiteX388" fmla="*/ 0 w 501522"/>
                <a:gd name="connsiteY388" fmla="*/ 259243 h 292100"/>
                <a:gd name="connsiteX389" fmla="*/ 9908 w 501522"/>
                <a:gd name="connsiteY389" fmla="*/ 265814 h 292100"/>
                <a:gd name="connsiteX390" fmla="*/ 13211 w 501522"/>
                <a:gd name="connsiteY390" fmla="*/ 259243 h 292100"/>
                <a:gd name="connsiteX391" fmla="*/ 6605 w 501522"/>
                <a:gd name="connsiteY391" fmla="*/ 259243 h 292100"/>
                <a:gd name="connsiteX392" fmla="*/ 6605 w 501522"/>
                <a:gd name="connsiteY392" fmla="*/ 249385 h 292100"/>
                <a:gd name="connsiteX393" fmla="*/ 13211 w 501522"/>
                <a:gd name="connsiteY393" fmla="*/ 242814 h 292100"/>
                <a:gd name="connsiteX394" fmla="*/ 16514 w 501522"/>
                <a:gd name="connsiteY394" fmla="*/ 236242 h 292100"/>
                <a:gd name="connsiteX395" fmla="*/ 23120 w 501522"/>
                <a:gd name="connsiteY395" fmla="*/ 242814 h 292100"/>
                <a:gd name="connsiteX396" fmla="*/ 23120 w 501522"/>
                <a:gd name="connsiteY396" fmla="*/ 239528 h 292100"/>
                <a:gd name="connsiteX397" fmla="*/ 29725 w 501522"/>
                <a:gd name="connsiteY397" fmla="*/ 242814 h 292100"/>
                <a:gd name="connsiteX398" fmla="*/ 29725 w 501522"/>
                <a:gd name="connsiteY398" fmla="*/ 239528 h 292100"/>
                <a:gd name="connsiteX399" fmla="*/ 23120 w 501522"/>
                <a:gd name="connsiteY399" fmla="*/ 232956 h 292100"/>
                <a:gd name="connsiteX400" fmla="*/ 33028 w 501522"/>
                <a:gd name="connsiteY400" fmla="*/ 229670 h 292100"/>
                <a:gd name="connsiteX401" fmla="*/ 36331 w 501522"/>
                <a:gd name="connsiteY401" fmla="*/ 223099 h 292100"/>
                <a:gd name="connsiteX402" fmla="*/ 33028 w 501522"/>
                <a:gd name="connsiteY402" fmla="*/ 223099 h 292100"/>
                <a:gd name="connsiteX403" fmla="*/ 36331 w 501522"/>
                <a:gd name="connsiteY403" fmla="*/ 219813 h 292100"/>
                <a:gd name="connsiteX404" fmla="*/ 39634 w 501522"/>
                <a:gd name="connsiteY404" fmla="*/ 219813 h 292100"/>
                <a:gd name="connsiteX405" fmla="*/ 46240 w 501522"/>
                <a:gd name="connsiteY405" fmla="*/ 216527 h 292100"/>
                <a:gd name="connsiteX406" fmla="*/ 49542 w 501522"/>
                <a:gd name="connsiteY406" fmla="*/ 216527 h 292100"/>
                <a:gd name="connsiteX407" fmla="*/ 39634 w 501522"/>
                <a:gd name="connsiteY407" fmla="*/ 213242 h 292100"/>
                <a:gd name="connsiteX408" fmla="*/ 52845 w 501522"/>
                <a:gd name="connsiteY408" fmla="*/ 206670 h 292100"/>
                <a:gd name="connsiteX409" fmla="*/ 49542 w 501522"/>
                <a:gd name="connsiteY409" fmla="*/ 203384 h 292100"/>
                <a:gd name="connsiteX410" fmla="*/ 59451 w 501522"/>
                <a:gd name="connsiteY410" fmla="*/ 200099 h 292100"/>
                <a:gd name="connsiteX411" fmla="*/ 46240 w 501522"/>
                <a:gd name="connsiteY411" fmla="*/ 200099 h 292100"/>
                <a:gd name="connsiteX412" fmla="*/ 62754 w 501522"/>
                <a:gd name="connsiteY412" fmla="*/ 196813 h 292100"/>
                <a:gd name="connsiteX413" fmla="*/ 52845 w 501522"/>
                <a:gd name="connsiteY413" fmla="*/ 190241 h 292100"/>
                <a:gd name="connsiteX414" fmla="*/ 59451 w 501522"/>
                <a:gd name="connsiteY414" fmla="*/ 190241 h 292100"/>
                <a:gd name="connsiteX415" fmla="*/ 79268 w 501522"/>
                <a:gd name="connsiteY415" fmla="*/ 177098 h 292100"/>
                <a:gd name="connsiteX416" fmla="*/ 92480 w 501522"/>
                <a:gd name="connsiteY416" fmla="*/ 163955 h 292100"/>
                <a:gd name="connsiteX417" fmla="*/ 92480 w 501522"/>
                <a:gd name="connsiteY417" fmla="*/ 160670 h 292100"/>
                <a:gd name="connsiteX418" fmla="*/ 105691 w 501522"/>
                <a:gd name="connsiteY418" fmla="*/ 160670 h 292100"/>
                <a:gd name="connsiteX419" fmla="*/ 102389 w 501522"/>
                <a:gd name="connsiteY419" fmla="*/ 150812 h 292100"/>
                <a:gd name="connsiteX420" fmla="*/ 112297 w 501522"/>
                <a:gd name="connsiteY420" fmla="*/ 150812 h 292100"/>
                <a:gd name="connsiteX421" fmla="*/ 105691 w 501522"/>
                <a:gd name="connsiteY421" fmla="*/ 147527 h 292100"/>
                <a:gd name="connsiteX422" fmla="*/ 118903 w 501522"/>
                <a:gd name="connsiteY422" fmla="*/ 137669 h 292100"/>
                <a:gd name="connsiteX423" fmla="*/ 122206 w 501522"/>
                <a:gd name="connsiteY423" fmla="*/ 134383 h 292100"/>
                <a:gd name="connsiteX424" fmla="*/ 128811 w 501522"/>
                <a:gd name="connsiteY424" fmla="*/ 134383 h 292100"/>
                <a:gd name="connsiteX425" fmla="*/ 142023 w 501522"/>
                <a:gd name="connsiteY425" fmla="*/ 127812 h 292100"/>
                <a:gd name="connsiteX426" fmla="*/ 132114 w 501522"/>
                <a:gd name="connsiteY426" fmla="*/ 137669 h 292100"/>
                <a:gd name="connsiteX427" fmla="*/ 125508 w 501522"/>
                <a:gd name="connsiteY427" fmla="*/ 147527 h 292100"/>
                <a:gd name="connsiteX428" fmla="*/ 135417 w 501522"/>
                <a:gd name="connsiteY428" fmla="*/ 140955 h 292100"/>
                <a:gd name="connsiteX429" fmla="*/ 142023 w 501522"/>
                <a:gd name="connsiteY429" fmla="*/ 137669 h 292100"/>
                <a:gd name="connsiteX430" fmla="*/ 151931 w 501522"/>
                <a:gd name="connsiteY430" fmla="*/ 131098 h 292100"/>
                <a:gd name="connsiteX431" fmla="*/ 142023 w 501522"/>
                <a:gd name="connsiteY431" fmla="*/ 134383 h 292100"/>
                <a:gd name="connsiteX432" fmla="*/ 145326 w 501522"/>
                <a:gd name="connsiteY432" fmla="*/ 127812 h 292100"/>
                <a:gd name="connsiteX433" fmla="*/ 155234 w 501522"/>
                <a:gd name="connsiteY433" fmla="*/ 127812 h 292100"/>
                <a:gd name="connsiteX434" fmla="*/ 161840 w 501522"/>
                <a:gd name="connsiteY434" fmla="*/ 121240 h 292100"/>
                <a:gd name="connsiteX435" fmla="*/ 168446 w 501522"/>
                <a:gd name="connsiteY435" fmla="*/ 121240 h 292100"/>
                <a:gd name="connsiteX436" fmla="*/ 175051 w 501522"/>
                <a:gd name="connsiteY436" fmla="*/ 124526 h 292100"/>
                <a:gd name="connsiteX437" fmla="*/ 181657 w 501522"/>
                <a:gd name="connsiteY437" fmla="*/ 131098 h 292100"/>
                <a:gd name="connsiteX438" fmla="*/ 178354 w 501522"/>
                <a:gd name="connsiteY438" fmla="*/ 131098 h 292100"/>
                <a:gd name="connsiteX439" fmla="*/ 184960 w 501522"/>
                <a:gd name="connsiteY439" fmla="*/ 131098 h 292100"/>
                <a:gd name="connsiteX440" fmla="*/ 175051 w 501522"/>
                <a:gd name="connsiteY440" fmla="*/ 124526 h 292100"/>
                <a:gd name="connsiteX441" fmla="*/ 184960 w 501522"/>
                <a:gd name="connsiteY441" fmla="*/ 124526 h 292100"/>
                <a:gd name="connsiteX442" fmla="*/ 178354 w 501522"/>
                <a:gd name="connsiteY442" fmla="*/ 117955 h 292100"/>
                <a:gd name="connsiteX443" fmla="*/ 181657 w 501522"/>
                <a:gd name="connsiteY443" fmla="*/ 117955 h 292100"/>
                <a:gd name="connsiteX444" fmla="*/ 184960 w 501522"/>
                <a:gd name="connsiteY444" fmla="*/ 121240 h 292100"/>
                <a:gd name="connsiteX445" fmla="*/ 188263 w 501522"/>
                <a:gd name="connsiteY445" fmla="*/ 121240 h 292100"/>
                <a:gd name="connsiteX446" fmla="*/ 194868 w 501522"/>
                <a:gd name="connsiteY446" fmla="*/ 121240 h 292100"/>
                <a:gd name="connsiteX447" fmla="*/ 204777 w 501522"/>
                <a:gd name="connsiteY447" fmla="*/ 121240 h 292100"/>
                <a:gd name="connsiteX448" fmla="*/ 201474 w 501522"/>
                <a:gd name="connsiteY448" fmla="*/ 114669 h 292100"/>
                <a:gd name="connsiteX449" fmla="*/ 198171 w 501522"/>
                <a:gd name="connsiteY449" fmla="*/ 114669 h 292100"/>
                <a:gd name="connsiteX450" fmla="*/ 201474 w 501522"/>
                <a:gd name="connsiteY450" fmla="*/ 108097 h 292100"/>
                <a:gd name="connsiteX451" fmla="*/ 206278 w 501522"/>
                <a:gd name="connsiteY451" fmla="*/ 110487 h 292100"/>
                <a:gd name="connsiteX452" fmla="*/ 204777 w 501522"/>
                <a:gd name="connsiteY452" fmla="*/ 111383 h 292100"/>
                <a:gd name="connsiteX453" fmla="*/ 208080 w 501522"/>
                <a:gd name="connsiteY453" fmla="*/ 111383 h 292100"/>
                <a:gd name="connsiteX454" fmla="*/ 206278 w 501522"/>
                <a:gd name="connsiteY454" fmla="*/ 110487 h 292100"/>
                <a:gd name="connsiteX455" fmla="*/ 206841 w 501522"/>
                <a:gd name="connsiteY455" fmla="*/ 110151 h 292100"/>
                <a:gd name="connsiteX456" fmla="*/ 211383 w 501522"/>
                <a:gd name="connsiteY456" fmla="*/ 111383 h 292100"/>
                <a:gd name="connsiteX457" fmla="*/ 214685 w 501522"/>
                <a:gd name="connsiteY457" fmla="*/ 108097 h 292100"/>
                <a:gd name="connsiteX458" fmla="*/ 221291 w 501522"/>
                <a:gd name="connsiteY458" fmla="*/ 111383 h 292100"/>
                <a:gd name="connsiteX459" fmla="*/ 217988 w 501522"/>
                <a:gd name="connsiteY459" fmla="*/ 108097 h 292100"/>
                <a:gd name="connsiteX460" fmla="*/ 234503 w 501522"/>
                <a:gd name="connsiteY460" fmla="*/ 111383 h 292100"/>
                <a:gd name="connsiteX461" fmla="*/ 231200 w 501522"/>
                <a:gd name="connsiteY461" fmla="*/ 108097 h 292100"/>
                <a:gd name="connsiteX462" fmla="*/ 237805 w 501522"/>
                <a:gd name="connsiteY462" fmla="*/ 108097 h 292100"/>
                <a:gd name="connsiteX463" fmla="*/ 241108 w 501522"/>
                <a:gd name="connsiteY463" fmla="*/ 104812 h 292100"/>
                <a:gd name="connsiteX464" fmla="*/ 251017 w 501522"/>
                <a:gd name="connsiteY464" fmla="*/ 101526 h 292100"/>
                <a:gd name="connsiteX465" fmla="*/ 244411 w 501522"/>
                <a:gd name="connsiteY465" fmla="*/ 98240 h 292100"/>
                <a:gd name="connsiteX466" fmla="*/ 247714 w 501522"/>
                <a:gd name="connsiteY466" fmla="*/ 98240 h 292100"/>
                <a:gd name="connsiteX467" fmla="*/ 260925 w 501522"/>
                <a:gd name="connsiteY467" fmla="*/ 91669 h 292100"/>
                <a:gd name="connsiteX468" fmla="*/ 251017 w 501522"/>
                <a:gd name="connsiteY468" fmla="*/ 91669 h 292100"/>
                <a:gd name="connsiteX469" fmla="*/ 267531 w 501522"/>
                <a:gd name="connsiteY469" fmla="*/ 78526 h 292100"/>
                <a:gd name="connsiteX470" fmla="*/ 270834 w 501522"/>
                <a:gd name="connsiteY470" fmla="*/ 78526 h 292100"/>
                <a:gd name="connsiteX471" fmla="*/ 264228 w 501522"/>
                <a:gd name="connsiteY471" fmla="*/ 75240 h 292100"/>
                <a:gd name="connsiteX472" fmla="*/ 287348 w 501522"/>
                <a:gd name="connsiteY472" fmla="*/ 65383 h 292100"/>
                <a:gd name="connsiteX473" fmla="*/ 274137 w 501522"/>
                <a:gd name="connsiteY473" fmla="*/ 62097 h 292100"/>
                <a:gd name="connsiteX474" fmla="*/ 290651 w 501522"/>
                <a:gd name="connsiteY474" fmla="*/ 55525 h 292100"/>
                <a:gd name="connsiteX475" fmla="*/ 303863 w 501522"/>
                <a:gd name="connsiteY475" fmla="*/ 48954 h 292100"/>
                <a:gd name="connsiteX476" fmla="*/ 310468 w 501522"/>
                <a:gd name="connsiteY476" fmla="*/ 48954 h 292100"/>
                <a:gd name="connsiteX477" fmla="*/ 310468 w 501522"/>
                <a:gd name="connsiteY477" fmla="*/ 47640 h 292100"/>
                <a:gd name="connsiteX478" fmla="*/ 320377 w 501522"/>
                <a:gd name="connsiteY478" fmla="*/ 45668 h 292100"/>
                <a:gd name="connsiteX479" fmla="*/ 313771 w 501522"/>
                <a:gd name="connsiteY479" fmla="*/ 39097 h 292100"/>
                <a:gd name="connsiteX480" fmla="*/ 320377 w 501522"/>
                <a:gd name="connsiteY480" fmla="*/ 35811 h 292100"/>
                <a:gd name="connsiteX481" fmla="*/ 333588 w 501522"/>
                <a:gd name="connsiteY481" fmla="*/ 32525 h 292100"/>
                <a:gd name="connsiteX482" fmla="*/ 330285 w 501522"/>
                <a:gd name="connsiteY482" fmla="*/ 29239 h 292100"/>
                <a:gd name="connsiteX483" fmla="*/ 343497 w 501522"/>
                <a:gd name="connsiteY483" fmla="*/ 25954 h 292100"/>
                <a:gd name="connsiteX484" fmla="*/ 356708 w 501522"/>
                <a:gd name="connsiteY484" fmla="*/ 25954 h 292100"/>
                <a:gd name="connsiteX485" fmla="*/ 369920 w 501522"/>
                <a:gd name="connsiteY485" fmla="*/ 22668 h 292100"/>
                <a:gd name="connsiteX486" fmla="*/ 383131 w 501522"/>
                <a:gd name="connsiteY486" fmla="*/ 19382 h 292100"/>
                <a:gd name="connsiteX487" fmla="*/ 409554 w 501522"/>
                <a:gd name="connsiteY487" fmla="*/ 29239 h 292100"/>
                <a:gd name="connsiteX488" fmla="*/ 399645 w 501522"/>
                <a:gd name="connsiteY488" fmla="*/ 22668 h 292100"/>
                <a:gd name="connsiteX489" fmla="*/ 409554 w 501522"/>
                <a:gd name="connsiteY489" fmla="*/ 19382 h 292100"/>
                <a:gd name="connsiteX490" fmla="*/ 412857 w 501522"/>
                <a:gd name="connsiteY490" fmla="*/ 22668 h 292100"/>
                <a:gd name="connsiteX491" fmla="*/ 412857 w 501522"/>
                <a:gd name="connsiteY491" fmla="*/ 16096 h 292100"/>
                <a:gd name="connsiteX492" fmla="*/ 419462 w 501522"/>
                <a:gd name="connsiteY492" fmla="*/ 22668 h 292100"/>
                <a:gd name="connsiteX493" fmla="*/ 426068 w 501522"/>
                <a:gd name="connsiteY493" fmla="*/ 19382 h 292100"/>
                <a:gd name="connsiteX494" fmla="*/ 435977 w 501522"/>
                <a:gd name="connsiteY494" fmla="*/ 19382 h 292100"/>
                <a:gd name="connsiteX495" fmla="*/ 445885 w 501522"/>
                <a:gd name="connsiteY495" fmla="*/ 12811 h 292100"/>
                <a:gd name="connsiteX496" fmla="*/ 449188 w 501522"/>
                <a:gd name="connsiteY496" fmla="*/ 16096 h 292100"/>
                <a:gd name="connsiteX497" fmla="*/ 455794 w 501522"/>
                <a:gd name="connsiteY497" fmla="*/ 16096 h 292100"/>
                <a:gd name="connsiteX498" fmla="*/ 462399 w 501522"/>
                <a:gd name="connsiteY498" fmla="*/ 12811 h 292100"/>
                <a:gd name="connsiteX499" fmla="*/ 465702 w 501522"/>
                <a:gd name="connsiteY499" fmla="*/ 12811 h 292100"/>
                <a:gd name="connsiteX500" fmla="*/ 478914 w 501522"/>
                <a:gd name="connsiteY500" fmla="*/ 9525 h 292100"/>
                <a:gd name="connsiteX501" fmla="*/ 501522 w 501522"/>
                <a:gd name="connsiteY501" fmla="*/ 0 h 292100"/>
                <a:gd name="connsiteX502" fmla="*/ 491997 w 501522"/>
                <a:gd name="connsiteY502" fmla="*/ 6350 h 292100"/>
                <a:gd name="connsiteX503" fmla="*/ 501522 w 501522"/>
                <a:gd name="connsiteY50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</a:cxnLst>
              <a:rect l="l" t="t" r="r" b="b"/>
              <a:pathLst>
                <a:path w="501522" h="292100">
                  <a:moveTo>
                    <a:pt x="39634" y="262528"/>
                  </a:moveTo>
                  <a:lnTo>
                    <a:pt x="42937" y="269100"/>
                  </a:lnTo>
                  <a:cubicBezTo>
                    <a:pt x="42937" y="269100"/>
                    <a:pt x="42937" y="269100"/>
                    <a:pt x="46240" y="269100"/>
                  </a:cubicBezTo>
                  <a:cubicBezTo>
                    <a:pt x="46240" y="269100"/>
                    <a:pt x="46240" y="269100"/>
                    <a:pt x="39634" y="262528"/>
                  </a:cubicBezTo>
                  <a:close/>
                  <a:moveTo>
                    <a:pt x="42937" y="259243"/>
                  </a:moveTo>
                  <a:cubicBezTo>
                    <a:pt x="46240" y="259243"/>
                    <a:pt x="46240" y="259243"/>
                    <a:pt x="49542" y="262528"/>
                  </a:cubicBezTo>
                  <a:cubicBezTo>
                    <a:pt x="46240" y="262528"/>
                    <a:pt x="46240" y="262528"/>
                    <a:pt x="42937" y="262528"/>
                  </a:cubicBezTo>
                  <a:cubicBezTo>
                    <a:pt x="46240" y="265814"/>
                    <a:pt x="49542" y="269100"/>
                    <a:pt x="52845" y="265814"/>
                  </a:cubicBezTo>
                  <a:cubicBezTo>
                    <a:pt x="52845" y="262528"/>
                    <a:pt x="49542" y="262528"/>
                    <a:pt x="49542" y="259243"/>
                  </a:cubicBezTo>
                  <a:cubicBezTo>
                    <a:pt x="46240" y="259243"/>
                    <a:pt x="46240" y="259243"/>
                    <a:pt x="42937" y="259243"/>
                  </a:cubicBezTo>
                  <a:close/>
                  <a:moveTo>
                    <a:pt x="26422" y="252671"/>
                  </a:moveTo>
                  <a:cubicBezTo>
                    <a:pt x="26422" y="255957"/>
                    <a:pt x="29725" y="255957"/>
                    <a:pt x="33028" y="255957"/>
                  </a:cubicBezTo>
                  <a:cubicBezTo>
                    <a:pt x="33028" y="255957"/>
                    <a:pt x="33028" y="255957"/>
                    <a:pt x="29725" y="252671"/>
                  </a:cubicBezTo>
                  <a:cubicBezTo>
                    <a:pt x="26422" y="252671"/>
                    <a:pt x="26422" y="252671"/>
                    <a:pt x="26422" y="252671"/>
                  </a:cubicBezTo>
                  <a:close/>
                  <a:moveTo>
                    <a:pt x="59451" y="249385"/>
                  </a:moveTo>
                  <a:cubicBezTo>
                    <a:pt x="59451" y="249385"/>
                    <a:pt x="59451" y="249385"/>
                    <a:pt x="59451" y="252671"/>
                  </a:cubicBezTo>
                  <a:cubicBezTo>
                    <a:pt x="59451" y="252671"/>
                    <a:pt x="56148" y="249385"/>
                    <a:pt x="56148" y="252671"/>
                  </a:cubicBezTo>
                  <a:cubicBezTo>
                    <a:pt x="56148" y="252671"/>
                    <a:pt x="59451" y="252671"/>
                    <a:pt x="59451" y="252671"/>
                  </a:cubicBezTo>
                  <a:cubicBezTo>
                    <a:pt x="56148" y="255957"/>
                    <a:pt x="52845" y="259243"/>
                    <a:pt x="62754" y="262528"/>
                  </a:cubicBezTo>
                  <a:cubicBezTo>
                    <a:pt x="62754" y="262528"/>
                    <a:pt x="62754" y="262528"/>
                    <a:pt x="66057" y="259243"/>
                  </a:cubicBezTo>
                  <a:cubicBezTo>
                    <a:pt x="62754" y="259243"/>
                    <a:pt x="62754" y="259243"/>
                    <a:pt x="62754" y="259243"/>
                  </a:cubicBezTo>
                  <a:cubicBezTo>
                    <a:pt x="62754" y="255957"/>
                    <a:pt x="69360" y="259243"/>
                    <a:pt x="69360" y="259243"/>
                  </a:cubicBezTo>
                  <a:cubicBezTo>
                    <a:pt x="66057" y="255957"/>
                    <a:pt x="62754" y="255957"/>
                    <a:pt x="59451" y="252671"/>
                  </a:cubicBezTo>
                  <a:cubicBezTo>
                    <a:pt x="62754" y="252671"/>
                    <a:pt x="62754" y="252671"/>
                    <a:pt x="62754" y="249385"/>
                  </a:cubicBezTo>
                  <a:cubicBezTo>
                    <a:pt x="62754" y="249385"/>
                    <a:pt x="62754" y="249385"/>
                    <a:pt x="59451" y="249385"/>
                  </a:cubicBezTo>
                  <a:close/>
                  <a:moveTo>
                    <a:pt x="98297" y="239713"/>
                  </a:moveTo>
                  <a:cubicBezTo>
                    <a:pt x="98297" y="246063"/>
                    <a:pt x="98297" y="239713"/>
                    <a:pt x="91947" y="242888"/>
                  </a:cubicBezTo>
                  <a:cubicBezTo>
                    <a:pt x="95122" y="242888"/>
                    <a:pt x="95122" y="242888"/>
                    <a:pt x="98297" y="239713"/>
                  </a:cubicBezTo>
                  <a:close/>
                  <a:moveTo>
                    <a:pt x="92480" y="226385"/>
                  </a:moveTo>
                  <a:cubicBezTo>
                    <a:pt x="95783" y="229670"/>
                    <a:pt x="89177" y="229670"/>
                    <a:pt x="95783" y="229670"/>
                  </a:cubicBezTo>
                  <a:cubicBezTo>
                    <a:pt x="95783" y="229670"/>
                    <a:pt x="105691" y="229670"/>
                    <a:pt x="99086" y="226385"/>
                  </a:cubicBezTo>
                  <a:cubicBezTo>
                    <a:pt x="99086" y="226385"/>
                    <a:pt x="99086" y="226385"/>
                    <a:pt x="92480" y="226385"/>
                  </a:cubicBezTo>
                  <a:close/>
                  <a:moveTo>
                    <a:pt x="42111" y="221867"/>
                  </a:moveTo>
                  <a:cubicBezTo>
                    <a:pt x="39634" y="221456"/>
                    <a:pt x="37982" y="221456"/>
                    <a:pt x="39634" y="223099"/>
                  </a:cubicBezTo>
                  <a:cubicBezTo>
                    <a:pt x="42937" y="223099"/>
                    <a:pt x="49542" y="226385"/>
                    <a:pt x="49542" y="223099"/>
                  </a:cubicBezTo>
                  <a:cubicBezTo>
                    <a:pt x="47891" y="223099"/>
                    <a:pt x="44588" y="222277"/>
                    <a:pt x="42111" y="221867"/>
                  </a:cubicBezTo>
                  <a:close/>
                  <a:moveTo>
                    <a:pt x="144344" y="199743"/>
                  </a:moveTo>
                  <a:lnTo>
                    <a:pt x="145326" y="199825"/>
                  </a:lnTo>
                  <a:lnTo>
                    <a:pt x="145326" y="200099"/>
                  </a:lnTo>
                  <a:close/>
                  <a:moveTo>
                    <a:pt x="145326" y="196813"/>
                  </a:moveTo>
                  <a:cubicBezTo>
                    <a:pt x="145326" y="196813"/>
                    <a:pt x="145326" y="196813"/>
                    <a:pt x="148628" y="200099"/>
                  </a:cubicBezTo>
                  <a:lnTo>
                    <a:pt x="145326" y="199825"/>
                  </a:lnTo>
                  <a:close/>
                  <a:moveTo>
                    <a:pt x="122206" y="196813"/>
                  </a:moveTo>
                  <a:lnTo>
                    <a:pt x="123177" y="197522"/>
                  </a:lnTo>
                  <a:lnTo>
                    <a:pt x="122206" y="197360"/>
                  </a:lnTo>
                  <a:close/>
                  <a:moveTo>
                    <a:pt x="99086" y="183670"/>
                  </a:moveTo>
                  <a:cubicBezTo>
                    <a:pt x="95783" y="186956"/>
                    <a:pt x="95783" y="186956"/>
                    <a:pt x="95783" y="186956"/>
                  </a:cubicBezTo>
                  <a:lnTo>
                    <a:pt x="99086" y="186956"/>
                  </a:lnTo>
                  <a:cubicBezTo>
                    <a:pt x="102389" y="186956"/>
                    <a:pt x="102389" y="190241"/>
                    <a:pt x="99086" y="190241"/>
                  </a:cubicBezTo>
                  <a:cubicBezTo>
                    <a:pt x="102389" y="190241"/>
                    <a:pt x="105691" y="190241"/>
                    <a:pt x="105691" y="186956"/>
                  </a:cubicBezTo>
                  <a:cubicBezTo>
                    <a:pt x="105691" y="186956"/>
                    <a:pt x="102389" y="186956"/>
                    <a:pt x="102389" y="186956"/>
                  </a:cubicBezTo>
                  <a:cubicBezTo>
                    <a:pt x="99086" y="183670"/>
                    <a:pt x="99086" y="183670"/>
                    <a:pt x="99086" y="183670"/>
                  </a:cubicBezTo>
                  <a:close/>
                  <a:moveTo>
                    <a:pt x="75965" y="180384"/>
                  </a:moveTo>
                  <a:cubicBezTo>
                    <a:pt x="75965" y="180384"/>
                    <a:pt x="75965" y="180384"/>
                    <a:pt x="69360" y="183670"/>
                  </a:cubicBezTo>
                  <a:cubicBezTo>
                    <a:pt x="69360" y="183670"/>
                    <a:pt x="69360" y="183670"/>
                    <a:pt x="72662" y="183670"/>
                  </a:cubicBezTo>
                  <a:lnTo>
                    <a:pt x="75965" y="183670"/>
                  </a:lnTo>
                  <a:cubicBezTo>
                    <a:pt x="75965" y="183670"/>
                    <a:pt x="75965" y="183670"/>
                    <a:pt x="75965" y="180384"/>
                  </a:cubicBezTo>
                  <a:close/>
                  <a:moveTo>
                    <a:pt x="108994" y="170527"/>
                  </a:moveTo>
                  <a:cubicBezTo>
                    <a:pt x="108994" y="170527"/>
                    <a:pt x="102389" y="170527"/>
                    <a:pt x="102389" y="173813"/>
                  </a:cubicBezTo>
                  <a:cubicBezTo>
                    <a:pt x="105691" y="173813"/>
                    <a:pt x="108994" y="170527"/>
                    <a:pt x="112297" y="173813"/>
                  </a:cubicBezTo>
                  <a:cubicBezTo>
                    <a:pt x="112297" y="173813"/>
                    <a:pt x="112297" y="173813"/>
                    <a:pt x="112297" y="177098"/>
                  </a:cubicBezTo>
                  <a:lnTo>
                    <a:pt x="116571" y="175552"/>
                  </a:lnTo>
                  <a:lnTo>
                    <a:pt x="118903" y="177098"/>
                  </a:lnTo>
                  <a:cubicBezTo>
                    <a:pt x="118903" y="173813"/>
                    <a:pt x="118903" y="173813"/>
                    <a:pt x="118903" y="173813"/>
                  </a:cubicBezTo>
                  <a:cubicBezTo>
                    <a:pt x="120554" y="175456"/>
                    <a:pt x="118903" y="175456"/>
                    <a:pt x="116839" y="175455"/>
                  </a:cubicBezTo>
                  <a:lnTo>
                    <a:pt x="116571" y="175552"/>
                  </a:lnTo>
                  <a:lnTo>
                    <a:pt x="113949" y="173813"/>
                  </a:lnTo>
                  <a:cubicBezTo>
                    <a:pt x="111471" y="172991"/>
                    <a:pt x="108994" y="172170"/>
                    <a:pt x="108994" y="170527"/>
                  </a:cubicBezTo>
                  <a:close/>
                  <a:moveTo>
                    <a:pt x="103214" y="164777"/>
                  </a:moveTo>
                  <a:cubicBezTo>
                    <a:pt x="101563" y="164777"/>
                    <a:pt x="100737" y="165598"/>
                    <a:pt x="102389" y="167241"/>
                  </a:cubicBezTo>
                  <a:cubicBezTo>
                    <a:pt x="112297" y="170527"/>
                    <a:pt x="105691" y="167241"/>
                    <a:pt x="108994" y="167241"/>
                  </a:cubicBezTo>
                  <a:cubicBezTo>
                    <a:pt x="107343" y="165598"/>
                    <a:pt x="104866" y="164777"/>
                    <a:pt x="103214" y="164777"/>
                  </a:cubicBezTo>
                  <a:close/>
                  <a:moveTo>
                    <a:pt x="175051" y="160670"/>
                  </a:moveTo>
                  <a:cubicBezTo>
                    <a:pt x="178354" y="160670"/>
                    <a:pt x="178354" y="160670"/>
                    <a:pt x="181657" y="160670"/>
                  </a:cubicBezTo>
                  <a:cubicBezTo>
                    <a:pt x="181657" y="160670"/>
                    <a:pt x="181657" y="160670"/>
                    <a:pt x="181657" y="163955"/>
                  </a:cubicBezTo>
                  <a:cubicBezTo>
                    <a:pt x="178354" y="163955"/>
                    <a:pt x="178354" y="163955"/>
                    <a:pt x="175051" y="160670"/>
                  </a:cubicBezTo>
                  <a:close/>
                  <a:moveTo>
                    <a:pt x="211383" y="150812"/>
                  </a:moveTo>
                  <a:cubicBezTo>
                    <a:pt x="208080" y="150812"/>
                    <a:pt x="208080" y="154098"/>
                    <a:pt x="208080" y="154098"/>
                  </a:cubicBezTo>
                  <a:cubicBezTo>
                    <a:pt x="211383" y="154098"/>
                    <a:pt x="211383" y="154098"/>
                    <a:pt x="211383" y="154098"/>
                  </a:cubicBezTo>
                  <a:cubicBezTo>
                    <a:pt x="211383" y="150812"/>
                    <a:pt x="211383" y="150812"/>
                    <a:pt x="211383" y="150812"/>
                  </a:cubicBezTo>
                  <a:close/>
                  <a:moveTo>
                    <a:pt x="148628" y="147527"/>
                  </a:moveTo>
                  <a:lnTo>
                    <a:pt x="151601" y="150484"/>
                  </a:lnTo>
                  <a:lnTo>
                    <a:pt x="148628" y="150812"/>
                  </a:lnTo>
                  <a:cubicBezTo>
                    <a:pt x="148628" y="150812"/>
                    <a:pt x="142023" y="150812"/>
                    <a:pt x="142023" y="154098"/>
                  </a:cubicBezTo>
                  <a:cubicBezTo>
                    <a:pt x="145326" y="150812"/>
                    <a:pt x="148628" y="154098"/>
                    <a:pt x="151931" y="154098"/>
                  </a:cubicBezTo>
                  <a:cubicBezTo>
                    <a:pt x="155234" y="154098"/>
                    <a:pt x="158537" y="154098"/>
                    <a:pt x="158537" y="150812"/>
                  </a:cubicBezTo>
                  <a:cubicBezTo>
                    <a:pt x="151931" y="150812"/>
                    <a:pt x="151931" y="150812"/>
                    <a:pt x="151931" y="150812"/>
                  </a:cubicBezTo>
                  <a:lnTo>
                    <a:pt x="151601" y="150484"/>
                  </a:lnTo>
                  <a:lnTo>
                    <a:pt x="152344" y="150402"/>
                  </a:lnTo>
                  <a:cubicBezTo>
                    <a:pt x="152757" y="149991"/>
                    <a:pt x="151931" y="149170"/>
                    <a:pt x="148628" y="147527"/>
                  </a:cubicBezTo>
                  <a:close/>
                  <a:moveTo>
                    <a:pt x="198171" y="144241"/>
                  </a:moveTo>
                  <a:cubicBezTo>
                    <a:pt x="201474" y="150812"/>
                    <a:pt x="208080" y="147527"/>
                    <a:pt x="211383" y="144241"/>
                  </a:cubicBezTo>
                  <a:cubicBezTo>
                    <a:pt x="208080" y="144241"/>
                    <a:pt x="204777" y="150812"/>
                    <a:pt x="198171" y="144241"/>
                  </a:cubicBezTo>
                  <a:close/>
                  <a:moveTo>
                    <a:pt x="217988" y="140955"/>
                  </a:moveTo>
                  <a:cubicBezTo>
                    <a:pt x="217988" y="140955"/>
                    <a:pt x="217988" y="140955"/>
                    <a:pt x="214685" y="144241"/>
                  </a:cubicBezTo>
                  <a:cubicBezTo>
                    <a:pt x="214685" y="144241"/>
                    <a:pt x="214685" y="144241"/>
                    <a:pt x="217988" y="144241"/>
                  </a:cubicBezTo>
                  <a:close/>
                  <a:moveTo>
                    <a:pt x="252974" y="140346"/>
                  </a:moveTo>
                  <a:lnTo>
                    <a:pt x="253828" y="141514"/>
                  </a:lnTo>
                  <a:lnTo>
                    <a:pt x="251017" y="140955"/>
                  </a:lnTo>
                  <a:close/>
                  <a:moveTo>
                    <a:pt x="208080" y="137669"/>
                  </a:moveTo>
                  <a:cubicBezTo>
                    <a:pt x="208080" y="137669"/>
                    <a:pt x="208080" y="137669"/>
                    <a:pt x="211383" y="140955"/>
                  </a:cubicBezTo>
                  <a:lnTo>
                    <a:pt x="212510" y="140474"/>
                  </a:lnTo>
                  <a:lnTo>
                    <a:pt x="212621" y="140544"/>
                  </a:lnTo>
                  <a:cubicBezTo>
                    <a:pt x="213860" y="141776"/>
                    <a:pt x="214685" y="142598"/>
                    <a:pt x="214685" y="140955"/>
                  </a:cubicBezTo>
                  <a:cubicBezTo>
                    <a:pt x="214685" y="139312"/>
                    <a:pt x="214685" y="139312"/>
                    <a:pt x="214272" y="139723"/>
                  </a:cubicBezTo>
                  <a:lnTo>
                    <a:pt x="212510" y="140474"/>
                  </a:lnTo>
                  <a:close/>
                  <a:moveTo>
                    <a:pt x="254320" y="134383"/>
                  </a:moveTo>
                  <a:cubicBezTo>
                    <a:pt x="257623" y="136026"/>
                    <a:pt x="258448" y="137669"/>
                    <a:pt x="257623" y="138901"/>
                  </a:cubicBezTo>
                  <a:lnTo>
                    <a:pt x="252974" y="140346"/>
                  </a:lnTo>
                  <a:lnTo>
                    <a:pt x="251017" y="137669"/>
                  </a:lnTo>
                  <a:cubicBezTo>
                    <a:pt x="247714" y="137669"/>
                    <a:pt x="247714" y="134383"/>
                    <a:pt x="254320" y="134383"/>
                  </a:cubicBezTo>
                  <a:close/>
                  <a:moveTo>
                    <a:pt x="260925" y="121240"/>
                  </a:moveTo>
                  <a:cubicBezTo>
                    <a:pt x="247714" y="117955"/>
                    <a:pt x="257623" y="124526"/>
                    <a:pt x="254320" y="124526"/>
                  </a:cubicBezTo>
                  <a:cubicBezTo>
                    <a:pt x="264228" y="134383"/>
                    <a:pt x="270834" y="127812"/>
                    <a:pt x="277440" y="131098"/>
                  </a:cubicBezTo>
                  <a:cubicBezTo>
                    <a:pt x="274137" y="127812"/>
                    <a:pt x="267531" y="121240"/>
                    <a:pt x="260925" y="124526"/>
                  </a:cubicBezTo>
                  <a:cubicBezTo>
                    <a:pt x="264228" y="121240"/>
                    <a:pt x="274137" y="127812"/>
                    <a:pt x="267531" y="121240"/>
                  </a:cubicBezTo>
                  <a:close/>
                  <a:moveTo>
                    <a:pt x="306260" y="120650"/>
                  </a:moveTo>
                  <a:lnTo>
                    <a:pt x="309435" y="120650"/>
                  </a:lnTo>
                  <a:lnTo>
                    <a:pt x="309435" y="122238"/>
                  </a:lnTo>
                  <a:lnTo>
                    <a:pt x="306260" y="122238"/>
                  </a:lnTo>
                  <a:lnTo>
                    <a:pt x="306260" y="121240"/>
                  </a:lnTo>
                  <a:lnTo>
                    <a:pt x="303863" y="121240"/>
                  </a:lnTo>
                  <a:lnTo>
                    <a:pt x="304110" y="121158"/>
                  </a:lnTo>
                  <a:lnTo>
                    <a:pt x="306260" y="121216"/>
                  </a:lnTo>
                  <a:close/>
                  <a:moveTo>
                    <a:pt x="244411" y="104812"/>
                  </a:moveTo>
                  <a:cubicBezTo>
                    <a:pt x="244411" y="108097"/>
                    <a:pt x="244411" y="108097"/>
                    <a:pt x="244411" y="108097"/>
                  </a:cubicBezTo>
                  <a:cubicBezTo>
                    <a:pt x="247714" y="108097"/>
                    <a:pt x="247714" y="108097"/>
                    <a:pt x="251017" y="108097"/>
                  </a:cubicBezTo>
                  <a:close/>
                  <a:moveTo>
                    <a:pt x="254320" y="98240"/>
                  </a:moveTo>
                  <a:cubicBezTo>
                    <a:pt x="247714" y="98240"/>
                    <a:pt x="264228" y="101526"/>
                    <a:pt x="257623" y="101526"/>
                  </a:cubicBezTo>
                  <a:cubicBezTo>
                    <a:pt x="264228" y="101526"/>
                    <a:pt x="267531" y="98240"/>
                    <a:pt x="270834" y="98240"/>
                  </a:cubicBezTo>
                  <a:cubicBezTo>
                    <a:pt x="264228" y="94954"/>
                    <a:pt x="257623" y="94954"/>
                    <a:pt x="254320" y="98240"/>
                  </a:cubicBezTo>
                  <a:close/>
                  <a:moveTo>
                    <a:pt x="287348" y="85097"/>
                  </a:moveTo>
                  <a:cubicBezTo>
                    <a:pt x="287348" y="88383"/>
                    <a:pt x="293954" y="88383"/>
                    <a:pt x="287348" y="88383"/>
                  </a:cubicBezTo>
                  <a:cubicBezTo>
                    <a:pt x="284045" y="88383"/>
                    <a:pt x="270834" y="85097"/>
                    <a:pt x="274137" y="88383"/>
                  </a:cubicBezTo>
                  <a:cubicBezTo>
                    <a:pt x="284045" y="88383"/>
                    <a:pt x="287348" y="91669"/>
                    <a:pt x="293954" y="88383"/>
                  </a:cubicBezTo>
                  <a:close/>
                  <a:moveTo>
                    <a:pt x="267531" y="85097"/>
                  </a:moveTo>
                  <a:cubicBezTo>
                    <a:pt x="267531" y="85097"/>
                    <a:pt x="267531" y="85097"/>
                    <a:pt x="267531" y="91669"/>
                  </a:cubicBezTo>
                  <a:cubicBezTo>
                    <a:pt x="277440" y="91669"/>
                    <a:pt x="267531" y="88383"/>
                    <a:pt x="267531" y="85097"/>
                  </a:cubicBezTo>
                  <a:close/>
                  <a:moveTo>
                    <a:pt x="310468" y="81811"/>
                  </a:moveTo>
                  <a:cubicBezTo>
                    <a:pt x="310468" y="85097"/>
                    <a:pt x="307165" y="85097"/>
                    <a:pt x="307165" y="88383"/>
                  </a:cubicBezTo>
                  <a:cubicBezTo>
                    <a:pt x="307165" y="85097"/>
                    <a:pt x="310468" y="85097"/>
                    <a:pt x="313771" y="81811"/>
                  </a:cubicBezTo>
                  <a:close/>
                  <a:moveTo>
                    <a:pt x="277440" y="81811"/>
                  </a:moveTo>
                  <a:cubicBezTo>
                    <a:pt x="280743" y="85097"/>
                    <a:pt x="277440" y="85097"/>
                    <a:pt x="277440" y="85097"/>
                  </a:cubicBezTo>
                  <a:cubicBezTo>
                    <a:pt x="284045" y="81811"/>
                    <a:pt x="290651" y="81811"/>
                    <a:pt x="293954" y="81811"/>
                  </a:cubicBezTo>
                  <a:cubicBezTo>
                    <a:pt x="287348" y="81811"/>
                    <a:pt x="280743" y="81811"/>
                    <a:pt x="277440" y="81811"/>
                  </a:cubicBezTo>
                  <a:close/>
                  <a:moveTo>
                    <a:pt x="270834" y="81811"/>
                  </a:moveTo>
                  <a:cubicBezTo>
                    <a:pt x="274137" y="85097"/>
                    <a:pt x="274137" y="81811"/>
                    <a:pt x="274137" y="81811"/>
                  </a:cubicBezTo>
                  <a:cubicBezTo>
                    <a:pt x="274137" y="81811"/>
                    <a:pt x="274137" y="81811"/>
                    <a:pt x="270834" y="81811"/>
                  </a:cubicBezTo>
                  <a:close/>
                  <a:moveTo>
                    <a:pt x="313771" y="78526"/>
                  </a:moveTo>
                  <a:cubicBezTo>
                    <a:pt x="307165" y="81811"/>
                    <a:pt x="307165" y="81811"/>
                    <a:pt x="307165" y="81811"/>
                  </a:cubicBezTo>
                  <a:cubicBezTo>
                    <a:pt x="313771" y="81811"/>
                    <a:pt x="323680" y="81811"/>
                    <a:pt x="320377" y="78526"/>
                  </a:cubicBezTo>
                  <a:close/>
                  <a:moveTo>
                    <a:pt x="297257" y="62097"/>
                  </a:moveTo>
                  <a:cubicBezTo>
                    <a:pt x="293954" y="62097"/>
                    <a:pt x="287348" y="65383"/>
                    <a:pt x="293954" y="68668"/>
                  </a:cubicBezTo>
                  <a:cubicBezTo>
                    <a:pt x="293954" y="68668"/>
                    <a:pt x="293954" y="65383"/>
                    <a:pt x="297257" y="62097"/>
                  </a:cubicBezTo>
                  <a:close/>
                  <a:moveTo>
                    <a:pt x="363314" y="58811"/>
                  </a:moveTo>
                  <a:cubicBezTo>
                    <a:pt x="369920" y="62097"/>
                    <a:pt x="360011" y="58811"/>
                    <a:pt x="360011" y="62097"/>
                  </a:cubicBezTo>
                  <a:cubicBezTo>
                    <a:pt x="353405" y="65383"/>
                    <a:pt x="356708" y="65383"/>
                    <a:pt x="350102" y="65383"/>
                  </a:cubicBezTo>
                  <a:cubicBezTo>
                    <a:pt x="345148" y="63740"/>
                    <a:pt x="344322" y="62918"/>
                    <a:pt x="344735" y="62097"/>
                  </a:cubicBezTo>
                  <a:lnTo>
                    <a:pt x="345907" y="60232"/>
                  </a:lnTo>
                  <a:lnTo>
                    <a:pt x="353405" y="62097"/>
                  </a:lnTo>
                  <a:cubicBezTo>
                    <a:pt x="353405" y="62097"/>
                    <a:pt x="356708" y="62097"/>
                    <a:pt x="356708" y="62097"/>
                  </a:cubicBezTo>
                  <a:cubicBezTo>
                    <a:pt x="360011" y="62097"/>
                    <a:pt x="360011" y="62097"/>
                    <a:pt x="363314" y="58811"/>
                  </a:cubicBezTo>
                  <a:close/>
                  <a:moveTo>
                    <a:pt x="346800" y="58811"/>
                  </a:moveTo>
                  <a:lnTo>
                    <a:pt x="345907" y="60232"/>
                  </a:lnTo>
                  <a:lnTo>
                    <a:pt x="343969" y="59750"/>
                  </a:lnTo>
                  <a:close/>
                  <a:moveTo>
                    <a:pt x="361250" y="58401"/>
                  </a:moveTo>
                  <a:lnTo>
                    <a:pt x="363314" y="58811"/>
                  </a:lnTo>
                  <a:cubicBezTo>
                    <a:pt x="361663" y="57168"/>
                    <a:pt x="361663" y="57990"/>
                    <a:pt x="361250" y="58401"/>
                  </a:cubicBezTo>
                  <a:close/>
                  <a:moveTo>
                    <a:pt x="357121" y="54704"/>
                  </a:moveTo>
                  <a:cubicBezTo>
                    <a:pt x="358360" y="53883"/>
                    <a:pt x="360011" y="53883"/>
                    <a:pt x="363314" y="55525"/>
                  </a:cubicBezTo>
                  <a:cubicBezTo>
                    <a:pt x="363314" y="55525"/>
                    <a:pt x="360011" y="55525"/>
                    <a:pt x="356708" y="55525"/>
                  </a:cubicBezTo>
                  <a:lnTo>
                    <a:pt x="361250" y="58401"/>
                  </a:lnTo>
                  <a:lnTo>
                    <a:pt x="357121" y="57579"/>
                  </a:lnTo>
                  <a:cubicBezTo>
                    <a:pt x="355057" y="57990"/>
                    <a:pt x="353405" y="58811"/>
                    <a:pt x="353405" y="58811"/>
                  </a:cubicBezTo>
                  <a:cubicBezTo>
                    <a:pt x="355057" y="57168"/>
                    <a:pt x="355882" y="55525"/>
                    <a:pt x="357121" y="54704"/>
                  </a:cubicBezTo>
                  <a:close/>
                  <a:moveTo>
                    <a:pt x="310468" y="45668"/>
                  </a:moveTo>
                  <a:lnTo>
                    <a:pt x="310468" y="47640"/>
                  </a:lnTo>
                  <a:lnTo>
                    <a:pt x="303863" y="48954"/>
                  </a:lnTo>
                  <a:cubicBezTo>
                    <a:pt x="310468" y="45668"/>
                    <a:pt x="310468" y="45668"/>
                    <a:pt x="310468" y="45668"/>
                  </a:cubicBezTo>
                  <a:close/>
                  <a:moveTo>
                    <a:pt x="363314" y="42382"/>
                  </a:moveTo>
                  <a:cubicBezTo>
                    <a:pt x="366617" y="42382"/>
                    <a:pt x="373222" y="45668"/>
                    <a:pt x="379828" y="48954"/>
                  </a:cubicBezTo>
                  <a:cubicBezTo>
                    <a:pt x="376525" y="48954"/>
                    <a:pt x="376525" y="48954"/>
                    <a:pt x="376525" y="48954"/>
                  </a:cubicBezTo>
                  <a:cubicBezTo>
                    <a:pt x="376525" y="48954"/>
                    <a:pt x="376525" y="48954"/>
                    <a:pt x="379828" y="52240"/>
                  </a:cubicBezTo>
                  <a:cubicBezTo>
                    <a:pt x="376525" y="55525"/>
                    <a:pt x="369920" y="45668"/>
                    <a:pt x="363314" y="42382"/>
                  </a:cubicBezTo>
                  <a:close/>
                  <a:moveTo>
                    <a:pt x="445716" y="36024"/>
                  </a:moveTo>
                  <a:lnTo>
                    <a:pt x="452310" y="39688"/>
                  </a:lnTo>
                  <a:cubicBezTo>
                    <a:pt x="452310" y="39688"/>
                    <a:pt x="448738" y="39688"/>
                    <a:pt x="446059" y="38696"/>
                  </a:cubicBezTo>
                  <a:close/>
                  <a:moveTo>
                    <a:pt x="346800" y="35811"/>
                  </a:moveTo>
                  <a:cubicBezTo>
                    <a:pt x="353405" y="39097"/>
                    <a:pt x="353405" y="39097"/>
                    <a:pt x="350102" y="39097"/>
                  </a:cubicBezTo>
                  <a:cubicBezTo>
                    <a:pt x="346800" y="39097"/>
                    <a:pt x="340194" y="39097"/>
                    <a:pt x="340194" y="42382"/>
                  </a:cubicBezTo>
                  <a:cubicBezTo>
                    <a:pt x="343497" y="42382"/>
                    <a:pt x="343497" y="42382"/>
                    <a:pt x="346800" y="42382"/>
                  </a:cubicBezTo>
                  <a:cubicBezTo>
                    <a:pt x="346800" y="45668"/>
                    <a:pt x="346800" y="45668"/>
                    <a:pt x="343497" y="45668"/>
                  </a:cubicBezTo>
                  <a:cubicBezTo>
                    <a:pt x="343497" y="45668"/>
                    <a:pt x="346800" y="45668"/>
                    <a:pt x="346800" y="48954"/>
                  </a:cubicBezTo>
                  <a:cubicBezTo>
                    <a:pt x="346800" y="45668"/>
                    <a:pt x="353405" y="39097"/>
                    <a:pt x="360011" y="39097"/>
                  </a:cubicBezTo>
                  <a:cubicBezTo>
                    <a:pt x="360011" y="35811"/>
                    <a:pt x="350102" y="35811"/>
                    <a:pt x="346800" y="35811"/>
                  </a:cubicBezTo>
                  <a:close/>
                  <a:moveTo>
                    <a:pt x="438022" y="31750"/>
                  </a:moveTo>
                  <a:cubicBezTo>
                    <a:pt x="441594" y="35719"/>
                    <a:pt x="445166" y="31750"/>
                    <a:pt x="445166" y="31750"/>
                  </a:cubicBezTo>
                  <a:lnTo>
                    <a:pt x="445716" y="36024"/>
                  </a:lnTo>
                  <a:close/>
                  <a:moveTo>
                    <a:pt x="442582" y="22668"/>
                  </a:moveTo>
                  <a:lnTo>
                    <a:pt x="445885" y="22668"/>
                  </a:lnTo>
                  <a:cubicBezTo>
                    <a:pt x="445885" y="25954"/>
                    <a:pt x="449188" y="25954"/>
                    <a:pt x="449188" y="25954"/>
                  </a:cubicBezTo>
                  <a:cubicBezTo>
                    <a:pt x="445885" y="22668"/>
                    <a:pt x="442582" y="22668"/>
                    <a:pt x="442582" y="22668"/>
                  </a:cubicBezTo>
                  <a:close/>
                  <a:moveTo>
                    <a:pt x="429371" y="22668"/>
                  </a:moveTo>
                  <a:cubicBezTo>
                    <a:pt x="429371" y="29239"/>
                    <a:pt x="429371" y="29239"/>
                    <a:pt x="429371" y="29239"/>
                  </a:cubicBezTo>
                  <a:cubicBezTo>
                    <a:pt x="432674" y="25954"/>
                    <a:pt x="432674" y="25954"/>
                    <a:pt x="432674" y="25954"/>
                  </a:cubicBezTo>
                  <a:close/>
                  <a:moveTo>
                    <a:pt x="376525" y="22668"/>
                  </a:moveTo>
                  <a:lnTo>
                    <a:pt x="377186" y="23982"/>
                  </a:lnTo>
                  <a:lnTo>
                    <a:pt x="373222" y="25954"/>
                  </a:lnTo>
                  <a:cubicBezTo>
                    <a:pt x="374874" y="24311"/>
                    <a:pt x="376525" y="24311"/>
                    <a:pt x="377351" y="24311"/>
                  </a:cubicBezTo>
                  <a:lnTo>
                    <a:pt x="377186" y="23982"/>
                  </a:lnTo>
                  <a:lnTo>
                    <a:pt x="379828" y="22668"/>
                  </a:lnTo>
                  <a:cubicBezTo>
                    <a:pt x="379828" y="22668"/>
                    <a:pt x="376525" y="22668"/>
                    <a:pt x="376525" y="22668"/>
                  </a:cubicBezTo>
                  <a:close/>
                  <a:moveTo>
                    <a:pt x="491997" y="22225"/>
                  </a:moveTo>
                  <a:cubicBezTo>
                    <a:pt x="498347" y="22225"/>
                    <a:pt x="488822" y="22225"/>
                    <a:pt x="488822" y="25400"/>
                  </a:cubicBezTo>
                  <a:cubicBezTo>
                    <a:pt x="488822" y="22225"/>
                    <a:pt x="485647" y="22225"/>
                    <a:pt x="491997" y="22225"/>
                  </a:cubicBezTo>
                  <a:close/>
                  <a:moveTo>
                    <a:pt x="480885" y="19050"/>
                  </a:moveTo>
                  <a:cubicBezTo>
                    <a:pt x="480885" y="19050"/>
                    <a:pt x="480885" y="22225"/>
                    <a:pt x="480885" y="22225"/>
                  </a:cubicBezTo>
                  <a:cubicBezTo>
                    <a:pt x="477710" y="22225"/>
                    <a:pt x="477710" y="22225"/>
                    <a:pt x="477710" y="22225"/>
                  </a:cubicBezTo>
                  <a:cubicBezTo>
                    <a:pt x="477710" y="22225"/>
                    <a:pt x="477710" y="19050"/>
                    <a:pt x="480885" y="19050"/>
                  </a:cubicBezTo>
                  <a:close/>
                  <a:moveTo>
                    <a:pt x="482217" y="12811"/>
                  </a:moveTo>
                  <a:cubicBezTo>
                    <a:pt x="482217" y="12811"/>
                    <a:pt x="482217" y="12811"/>
                    <a:pt x="488822" y="16096"/>
                  </a:cubicBezTo>
                  <a:cubicBezTo>
                    <a:pt x="485519" y="12811"/>
                    <a:pt x="482217" y="16096"/>
                    <a:pt x="478914" y="16096"/>
                  </a:cubicBezTo>
                  <a:lnTo>
                    <a:pt x="481439" y="16096"/>
                  </a:lnTo>
                  <a:lnTo>
                    <a:pt x="482217" y="16096"/>
                  </a:lnTo>
                  <a:lnTo>
                    <a:pt x="481737" y="16216"/>
                  </a:lnTo>
                  <a:lnTo>
                    <a:pt x="469005" y="19382"/>
                  </a:lnTo>
                  <a:cubicBezTo>
                    <a:pt x="472308" y="19382"/>
                    <a:pt x="472308" y="19382"/>
                    <a:pt x="475611" y="16096"/>
                  </a:cubicBezTo>
                  <a:cubicBezTo>
                    <a:pt x="482217" y="16096"/>
                    <a:pt x="485519" y="12811"/>
                    <a:pt x="482217" y="12811"/>
                  </a:cubicBezTo>
                  <a:close/>
                  <a:moveTo>
                    <a:pt x="478914" y="9525"/>
                  </a:moveTo>
                  <a:cubicBezTo>
                    <a:pt x="478914" y="12811"/>
                    <a:pt x="472308" y="12811"/>
                    <a:pt x="475611" y="16096"/>
                  </a:cubicBezTo>
                  <a:cubicBezTo>
                    <a:pt x="469005" y="16096"/>
                    <a:pt x="469005" y="16096"/>
                    <a:pt x="465702" y="19382"/>
                  </a:cubicBezTo>
                  <a:cubicBezTo>
                    <a:pt x="465702" y="19382"/>
                    <a:pt x="465702" y="19382"/>
                    <a:pt x="462399" y="19382"/>
                  </a:cubicBezTo>
                  <a:cubicBezTo>
                    <a:pt x="469005" y="25954"/>
                    <a:pt x="472308" y="22668"/>
                    <a:pt x="472308" y="25954"/>
                  </a:cubicBezTo>
                  <a:cubicBezTo>
                    <a:pt x="469005" y="29239"/>
                    <a:pt x="465702" y="29239"/>
                    <a:pt x="462399" y="25954"/>
                  </a:cubicBezTo>
                  <a:cubicBezTo>
                    <a:pt x="459097" y="25954"/>
                    <a:pt x="455794" y="22668"/>
                    <a:pt x="449188" y="22668"/>
                  </a:cubicBezTo>
                  <a:cubicBezTo>
                    <a:pt x="445885" y="22668"/>
                    <a:pt x="442582" y="16096"/>
                    <a:pt x="442582" y="22668"/>
                  </a:cubicBezTo>
                  <a:lnTo>
                    <a:pt x="439279" y="22668"/>
                  </a:lnTo>
                  <a:cubicBezTo>
                    <a:pt x="445885" y="29239"/>
                    <a:pt x="452491" y="29239"/>
                    <a:pt x="455794" y="25954"/>
                  </a:cubicBezTo>
                  <a:cubicBezTo>
                    <a:pt x="455794" y="29239"/>
                    <a:pt x="459097" y="29239"/>
                    <a:pt x="462399" y="32525"/>
                  </a:cubicBezTo>
                  <a:cubicBezTo>
                    <a:pt x="452491" y="32525"/>
                    <a:pt x="443408" y="31704"/>
                    <a:pt x="435151" y="31293"/>
                  </a:cubicBezTo>
                  <a:lnTo>
                    <a:pt x="428206" y="31677"/>
                  </a:lnTo>
                  <a:lnTo>
                    <a:pt x="428497" y="31750"/>
                  </a:lnTo>
                  <a:cubicBezTo>
                    <a:pt x="425322" y="34925"/>
                    <a:pt x="422147" y="34925"/>
                    <a:pt x="425322" y="34925"/>
                  </a:cubicBezTo>
                  <a:lnTo>
                    <a:pt x="419760" y="32144"/>
                  </a:lnTo>
                  <a:lnTo>
                    <a:pt x="412857" y="32525"/>
                  </a:lnTo>
                  <a:cubicBezTo>
                    <a:pt x="422765" y="35811"/>
                    <a:pt x="409554" y="32525"/>
                    <a:pt x="412857" y="39097"/>
                  </a:cubicBezTo>
                  <a:cubicBezTo>
                    <a:pt x="409554" y="35811"/>
                    <a:pt x="406251" y="39097"/>
                    <a:pt x="402948" y="39097"/>
                  </a:cubicBezTo>
                  <a:cubicBezTo>
                    <a:pt x="402948" y="42382"/>
                    <a:pt x="412857" y="39097"/>
                    <a:pt x="409554" y="45668"/>
                  </a:cubicBezTo>
                  <a:cubicBezTo>
                    <a:pt x="402948" y="45668"/>
                    <a:pt x="389737" y="35811"/>
                    <a:pt x="379828" y="39097"/>
                  </a:cubicBezTo>
                  <a:cubicBezTo>
                    <a:pt x="383131" y="42382"/>
                    <a:pt x="383131" y="42382"/>
                    <a:pt x="386434" y="42382"/>
                  </a:cubicBezTo>
                  <a:cubicBezTo>
                    <a:pt x="379828" y="42382"/>
                    <a:pt x="376525" y="39097"/>
                    <a:pt x="369920" y="39097"/>
                  </a:cubicBezTo>
                  <a:cubicBezTo>
                    <a:pt x="366617" y="39097"/>
                    <a:pt x="363314" y="39097"/>
                    <a:pt x="363314" y="42382"/>
                  </a:cubicBezTo>
                  <a:cubicBezTo>
                    <a:pt x="363314" y="45668"/>
                    <a:pt x="363314" y="48954"/>
                    <a:pt x="363314" y="48954"/>
                  </a:cubicBezTo>
                  <a:cubicBezTo>
                    <a:pt x="363314" y="52240"/>
                    <a:pt x="360011" y="52240"/>
                    <a:pt x="360011" y="52240"/>
                  </a:cubicBezTo>
                  <a:cubicBezTo>
                    <a:pt x="356708" y="52240"/>
                    <a:pt x="356708" y="52240"/>
                    <a:pt x="353405" y="52240"/>
                  </a:cubicBezTo>
                  <a:cubicBezTo>
                    <a:pt x="350102" y="52240"/>
                    <a:pt x="343497" y="52240"/>
                    <a:pt x="336891" y="52240"/>
                  </a:cubicBezTo>
                  <a:cubicBezTo>
                    <a:pt x="336891" y="52240"/>
                    <a:pt x="330285" y="55525"/>
                    <a:pt x="340194" y="58811"/>
                  </a:cubicBezTo>
                  <a:lnTo>
                    <a:pt x="343969" y="59750"/>
                  </a:lnTo>
                  <a:lnTo>
                    <a:pt x="336891" y="62097"/>
                  </a:lnTo>
                  <a:cubicBezTo>
                    <a:pt x="333588" y="62097"/>
                    <a:pt x="330285" y="65383"/>
                    <a:pt x="326982" y="65383"/>
                  </a:cubicBezTo>
                  <a:cubicBezTo>
                    <a:pt x="320377" y="68668"/>
                    <a:pt x="313771" y="71954"/>
                    <a:pt x="320377" y="75240"/>
                  </a:cubicBezTo>
                  <a:cubicBezTo>
                    <a:pt x="323680" y="75240"/>
                    <a:pt x="326982" y="75240"/>
                    <a:pt x="330285" y="75240"/>
                  </a:cubicBezTo>
                  <a:cubicBezTo>
                    <a:pt x="330285" y="78526"/>
                    <a:pt x="317074" y="78526"/>
                    <a:pt x="330285" y="81811"/>
                  </a:cubicBezTo>
                  <a:cubicBezTo>
                    <a:pt x="330285" y="78526"/>
                    <a:pt x="333588" y="81811"/>
                    <a:pt x="336891" y="81811"/>
                  </a:cubicBezTo>
                  <a:cubicBezTo>
                    <a:pt x="336891" y="81811"/>
                    <a:pt x="340194" y="81811"/>
                    <a:pt x="340194" y="81811"/>
                  </a:cubicBezTo>
                  <a:cubicBezTo>
                    <a:pt x="333588" y="81811"/>
                    <a:pt x="326982" y="85097"/>
                    <a:pt x="323680" y="85097"/>
                  </a:cubicBezTo>
                  <a:cubicBezTo>
                    <a:pt x="326982" y="85097"/>
                    <a:pt x="326982" y="88383"/>
                    <a:pt x="330285" y="88383"/>
                  </a:cubicBezTo>
                  <a:cubicBezTo>
                    <a:pt x="326982" y="91669"/>
                    <a:pt x="323680" y="88383"/>
                    <a:pt x="320377" y="85097"/>
                  </a:cubicBezTo>
                  <a:cubicBezTo>
                    <a:pt x="320377" y="88383"/>
                    <a:pt x="310468" y="88383"/>
                    <a:pt x="317074" y="91669"/>
                  </a:cubicBezTo>
                  <a:cubicBezTo>
                    <a:pt x="320377" y="91669"/>
                    <a:pt x="323680" y="88383"/>
                    <a:pt x="330285" y="91669"/>
                  </a:cubicBezTo>
                  <a:cubicBezTo>
                    <a:pt x="323680" y="91669"/>
                    <a:pt x="320377" y="91669"/>
                    <a:pt x="313771" y="94954"/>
                  </a:cubicBezTo>
                  <a:cubicBezTo>
                    <a:pt x="313771" y="94954"/>
                    <a:pt x="313771" y="94954"/>
                    <a:pt x="317074" y="94954"/>
                  </a:cubicBezTo>
                  <a:cubicBezTo>
                    <a:pt x="313771" y="94954"/>
                    <a:pt x="313771" y="94954"/>
                    <a:pt x="313771" y="98240"/>
                  </a:cubicBezTo>
                  <a:cubicBezTo>
                    <a:pt x="317074" y="98240"/>
                    <a:pt x="320377" y="98240"/>
                    <a:pt x="320377" y="94954"/>
                  </a:cubicBezTo>
                  <a:cubicBezTo>
                    <a:pt x="320377" y="98240"/>
                    <a:pt x="317074" y="98240"/>
                    <a:pt x="310468" y="101526"/>
                  </a:cubicBezTo>
                  <a:cubicBezTo>
                    <a:pt x="307165" y="101526"/>
                    <a:pt x="303863" y="101526"/>
                    <a:pt x="310468" y="104812"/>
                  </a:cubicBezTo>
                  <a:cubicBezTo>
                    <a:pt x="310468" y="104812"/>
                    <a:pt x="310468" y="104812"/>
                    <a:pt x="303863" y="104812"/>
                  </a:cubicBezTo>
                  <a:cubicBezTo>
                    <a:pt x="303863" y="108097"/>
                    <a:pt x="307165" y="108097"/>
                    <a:pt x="307165" y="108097"/>
                  </a:cubicBezTo>
                  <a:cubicBezTo>
                    <a:pt x="307165" y="108097"/>
                    <a:pt x="307165" y="108097"/>
                    <a:pt x="300560" y="108097"/>
                  </a:cubicBezTo>
                  <a:cubicBezTo>
                    <a:pt x="293954" y="111383"/>
                    <a:pt x="310468" y="111383"/>
                    <a:pt x="310468" y="114669"/>
                  </a:cubicBezTo>
                  <a:cubicBezTo>
                    <a:pt x="310468" y="114669"/>
                    <a:pt x="313771" y="117955"/>
                    <a:pt x="313771" y="117955"/>
                  </a:cubicBezTo>
                  <a:lnTo>
                    <a:pt x="304110" y="121158"/>
                  </a:lnTo>
                  <a:lnTo>
                    <a:pt x="291890" y="120830"/>
                  </a:lnTo>
                  <a:cubicBezTo>
                    <a:pt x="286523" y="121241"/>
                    <a:pt x="280743" y="121241"/>
                    <a:pt x="274137" y="117955"/>
                  </a:cubicBezTo>
                  <a:cubicBezTo>
                    <a:pt x="274137" y="121240"/>
                    <a:pt x="277440" y="121240"/>
                    <a:pt x="277440" y="121240"/>
                  </a:cubicBezTo>
                  <a:cubicBezTo>
                    <a:pt x="274137" y="124526"/>
                    <a:pt x="287348" y="124526"/>
                    <a:pt x="280743" y="131098"/>
                  </a:cubicBezTo>
                  <a:cubicBezTo>
                    <a:pt x="280743" y="131098"/>
                    <a:pt x="284045" y="131098"/>
                    <a:pt x="284045" y="134383"/>
                  </a:cubicBezTo>
                  <a:cubicBezTo>
                    <a:pt x="280743" y="131098"/>
                    <a:pt x="277440" y="134383"/>
                    <a:pt x="277440" y="134383"/>
                  </a:cubicBezTo>
                  <a:cubicBezTo>
                    <a:pt x="280743" y="134383"/>
                    <a:pt x="284045" y="137669"/>
                    <a:pt x="287348" y="137669"/>
                  </a:cubicBezTo>
                  <a:cubicBezTo>
                    <a:pt x="280743" y="137669"/>
                    <a:pt x="280743" y="137669"/>
                    <a:pt x="277440" y="137669"/>
                  </a:cubicBezTo>
                  <a:cubicBezTo>
                    <a:pt x="277440" y="137669"/>
                    <a:pt x="277440" y="137669"/>
                    <a:pt x="284045" y="140955"/>
                  </a:cubicBezTo>
                  <a:cubicBezTo>
                    <a:pt x="277440" y="144241"/>
                    <a:pt x="274137" y="134383"/>
                    <a:pt x="270834" y="140955"/>
                  </a:cubicBezTo>
                  <a:cubicBezTo>
                    <a:pt x="270834" y="137669"/>
                    <a:pt x="274137" y="137669"/>
                    <a:pt x="274137" y="134383"/>
                  </a:cubicBezTo>
                  <a:cubicBezTo>
                    <a:pt x="264228" y="137669"/>
                    <a:pt x="257623" y="131098"/>
                    <a:pt x="254320" y="131098"/>
                  </a:cubicBezTo>
                  <a:cubicBezTo>
                    <a:pt x="247714" y="131098"/>
                    <a:pt x="244411" y="131098"/>
                    <a:pt x="241108" y="134383"/>
                  </a:cubicBezTo>
                  <a:cubicBezTo>
                    <a:pt x="237805" y="137669"/>
                    <a:pt x="234503" y="137669"/>
                    <a:pt x="227897" y="134383"/>
                  </a:cubicBezTo>
                  <a:cubicBezTo>
                    <a:pt x="227897" y="137669"/>
                    <a:pt x="231200" y="137669"/>
                    <a:pt x="231200" y="140955"/>
                  </a:cubicBezTo>
                  <a:cubicBezTo>
                    <a:pt x="237805" y="140955"/>
                    <a:pt x="241108" y="140955"/>
                    <a:pt x="247714" y="144241"/>
                  </a:cubicBezTo>
                  <a:cubicBezTo>
                    <a:pt x="252668" y="144241"/>
                    <a:pt x="254320" y="143419"/>
                    <a:pt x="254320" y="142187"/>
                  </a:cubicBezTo>
                  <a:lnTo>
                    <a:pt x="253828" y="141514"/>
                  </a:lnTo>
                  <a:lnTo>
                    <a:pt x="267531" y="144241"/>
                  </a:lnTo>
                  <a:cubicBezTo>
                    <a:pt x="260925" y="144241"/>
                    <a:pt x="260925" y="147527"/>
                    <a:pt x="257623" y="147527"/>
                  </a:cubicBezTo>
                  <a:cubicBezTo>
                    <a:pt x="254320" y="150812"/>
                    <a:pt x="254320" y="154098"/>
                    <a:pt x="251017" y="154098"/>
                  </a:cubicBezTo>
                  <a:cubicBezTo>
                    <a:pt x="247714" y="150812"/>
                    <a:pt x="241108" y="150812"/>
                    <a:pt x="237805" y="154098"/>
                  </a:cubicBezTo>
                  <a:cubicBezTo>
                    <a:pt x="237805" y="150812"/>
                    <a:pt x="224594" y="150812"/>
                    <a:pt x="221291" y="144241"/>
                  </a:cubicBezTo>
                  <a:cubicBezTo>
                    <a:pt x="214685" y="147527"/>
                    <a:pt x="227897" y="154098"/>
                    <a:pt x="214685" y="150812"/>
                  </a:cubicBezTo>
                  <a:cubicBezTo>
                    <a:pt x="221291" y="154098"/>
                    <a:pt x="211383" y="154098"/>
                    <a:pt x="217988" y="157384"/>
                  </a:cubicBezTo>
                  <a:cubicBezTo>
                    <a:pt x="217988" y="154098"/>
                    <a:pt x="231200" y="157384"/>
                    <a:pt x="237805" y="157384"/>
                  </a:cubicBezTo>
                  <a:cubicBezTo>
                    <a:pt x="234503" y="160670"/>
                    <a:pt x="231200" y="163955"/>
                    <a:pt x="231200" y="163955"/>
                  </a:cubicBezTo>
                  <a:cubicBezTo>
                    <a:pt x="231200" y="163955"/>
                    <a:pt x="224594" y="160670"/>
                    <a:pt x="224594" y="160670"/>
                  </a:cubicBezTo>
                  <a:cubicBezTo>
                    <a:pt x="224594" y="160670"/>
                    <a:pt x="224594" y="160670"/>
                    <a:pt x="224594" y="163955"/>
                  </a:cubicBezTo>
                  <a:cubicBezTo>
                    <a:pt x="221291" y="160670"/>
                    <a:pt x="217988" y="163955"/>
                    <a:pt x="214685" y="167241"/>
                  </a:cubicBezTo>
                  <a:cubicBezTo>
                    <a:pt x="211383" y="167241"/>
                    <a:pt x="208080" y="170527"/>
                    <a:pt x="208080" y="170527"/>
                  </a:cubicBezTo>
                  <a:cubicBezTo>
                    <a:pt x="204777" y="170527"/>
                    <a:pt x="204777" y="170527"/>
                    <a:pt x="204777" y="170527"/>
                  </a:cubicBezTo>
                  <a:cubicBezTo>
                    <a:pt x="201474" y="167241"/>
                    <a:pt x="201474" y="167241"/>
                    <a:pt x="198171" y="167241"/>
                  </a:cubicBezTo>
                  <a:cubicBezTo>
                    <a:pt x="201474" y="167241"/>
                    <a:pt x="201474" y="163955"/>
                    <a:pt x="208080" y="167241"/>
                  </a:cubicBezTo>
                  <a:cubicBezTo>
                    <a:pt x="211383" y="163955"/>
                    <a:pt x="201474" y="160670"/>
                    <a:pt x="201474" y="157384"/>
                  </a:cubicBezTo>
                  <a:cubicBezTo>
                    <a:pt x="194868" y="154098"/>
                    <a:pt x="191566" y="157384"/>
                    <a:pt x="184960" y="157384"/>
                  </a:cubicBezTo>
                  <a:cubicBezTo>
                    <a:pt x="181657" y="160670"/>
                    <a:pt x="178354" y="160670"/>
                    <a:pt x="171748" y="160670"/>
                  </a:cubicBezTo>
                  <a:cubicBezTo>
                    <a:pt x="175051" y="160670"/>
                    <a:pt x="178354" y="160670"/>
                    <a:pt x="181657" y="163955"/>
                  </a:cubicBezTo>
                  <a:cubicBezTo>
                    <a:pt x="181657" y="163955"/>
                    <a:pt x="181657" y="163955"/>
                    <a:pt x="178354" y="163955"/>
                  </a:cubicBezTo>
                  <a:cubicBezTo>
                    <a:pt x="178354" y="163955"/>
                    <a:pt x="175051" y="163955"/>
                    <a:pt x="171748" y="163955"/>
                  </a:cubicBezTo>
                  <a:lnTo>
                    <a:pt x="171322" y="163955"/>
                  </a:lnTo>
                  <a:lnTo>
                    <a:pt x="171322" y="168970"/>
                  </a:lnTo>
                  <a:cubicBezTo>
                    <a:pt x="169735" y="169466"/>
                    <a:pt x="168147" y="169466"/>
                    <a:pt x="171322" y="171451"/>
                  </a:cubicBezTo>
                  <a:cubicBezTo>
                    <a:pt x="168147" y="171451"/>
                    <a:pt x="168147" y="171451"/>
                    <a:pt x="168147" y="167482"/>
                  </a:cubicBezTo>
                  <a:lnTo>
                    <a:pt x="170968" y="163955"/>
                  </a:lnTo>
                  <a:lnTo>
                    <a:pt x="155234" y="163955"/>
                  </a:lnTo>
                  <a:cubicBezTo>
                    <a:pt x="155234" y="163955"/>
                    <a:pt x="155234" y="163955"/>
                    <a:pt x="161840" y="167241"/>
                  </a:cubicBezTo>
                  <a:cubicBezTo>
                    <a:pt x="151931" y="167241"/>
                    <a:pt x="165143" y="170527"/>
                    <a:pt x="158537" y="170527"/>
                  </a:cubicBezTo>
                  <a:cubicBezTo>
                    <a:pt x="155234" y="170527"/>
                    <a:pt x="155234" y="170527"/>
                    <a:pt x="151931" y="170527"/>
                  </a:cubicBezTo>
                  <a:cubicBezTo>
                    <a:pt x="151931" y="173813"/>
                    <a:pt x="158537" y="173813"/>
                    <a:pt x="158537" y="177098"/>
                  </a:cubicBezTo>
                  <a:cubicBezTo>
                    <a:pt x="142023" y="173813"/>
                    <a:pt x="165143" y="180384"/>
                    <a:pt x="155234" y="183670"/>
                  </a:cubicBezTo>
                  <a:cubicBezTo>
                    <a:pt x="155234" y="183670"/>
                    <a:pt x="155234" y="183670"/>
                    <a:pt x="158537" y="183670"/>
                  </a:cubicBezTo>
                  <a:cubicBezTo>
                    <a:pt x="148628" y="183670"/>
                    <a:pt x="155234" y="193527"/>
                    <a:pt x="151931" y="196813"/>
                  </a:cubicBezTo>
                  <a:cubicBezTo>
                    <a:pt x="148628" y="196813"/>
                    <a:pt x="155234" y="193527"/>
                    <a:pt x="145326" y="193527"/>
                  </a:cubicBezTo>
                  <a:cubicBezTo>
                    <a:pt x="145326" y="193527"/>
                    <a:pt x="142023" y="193527"/>
                    <a:pt x="138720" y="196813"/>
                  </a:cubicBezTo>
                  <a:cubicBezTo>
                    <a:pt x="140371" y="196813"/>
                    <a:pt x="140371" y="197634"/>
                    <a:pt x="140784" y="198456"/>
                  </a:cubicBezTo>
                  <a:lnTo>
                    <a:pt x="144344" y="199743"/>
                  </a:lnTo>
                  <a:lnTo>
                    <a:pt x="138720" y="199277"/>
                  </a:lnTo>
                  <a:cubicBezTo>
                    <a:pt x="136243" y="197634"/>
                    <a:pt x="133766" y="195170"/>
                    <a:pt x="128811" y="193527"/>
                  </a:cubicBezTo>
                  <a:cubicBezTo>
                    <a:pt x="128811" y="196813"/>
                    <a:pt x="122206" y="193527"/>
                    <a:pt x="118903" y="196813"/>
                  </a:cubicBezTo>
                  <a:lnTo>
                    <a:pt x="122206" y="197360"/>
                  </a:lnTo>
                  <a:lnTo>
                    <a:pt x="122206" y="203384"/>
                  </a:lnTo>
                  <a:cubicBezTo>
                    <a:pt x="127160" y="203384"/>
                    <a:pt x="128811" y="202563"/>
                    <a:pt x="128399" y="201331"/>
                  </a:cubicBezTo>
                  <a:lnTo>
                    <a:pt x="123177" y="197522"/>
                  </a:lnTo>
                  <a:lnTo>
                    <a:pt x="128811" y="198456"/>
                  </a:lnTo>
                  <a:cubicBezTo>
                    <a:pt x="132114" y="198456"/>
                    <a:pt x="135417" y="198456"/>
                    <a:pt x="138720" y="200099"/>
                  </a:cubicBezTo>
                  <a:cubicBezTo>
                    <a:pt x="138720" y="203384"/>
                    <a:pt x="128811" y="206670"/>
                    <a:pt x="118903" y="206670"/>
                  </a:cubicBezTo>
                  <a:cubicBezTo>
                    <a:pt x="118903" y="206670"/>
                    <a:pt x="118903" y="206670"/>
                    <a:pt x="112297" y="203384"/>
                  </a:cubicBezTo>
                  <a:cubicBezTo>
                    <a:pt x="112297" y="206670"/>
                    <a:pt x="105691" y="206670"/>
                    <a:pt x="102389" y="203384"/>
                  </a:cubicBezTo>
                  <a:cubicBezTo>
                    <a:pt x="105691" y="206670"/>
                    <a:pt x="102389" y="206670"/>
                    <a:pt x="108994" y="209956"/>
                  </a:cubicBezTo>
                  <a:cubicBezTo>
                    <a:pt x="112297" y="209956"/>
                    <a:pt x="112297" y="206670"/>
                    <a:pt x="118903" y="206670"/>
                  </a:cubicBezTo>
                  <a:cubicBezTo>
                    <a:pt x="135417" y="213242"/>
                    <a:pt x="115600" y="216527"/>
                    <a:pt x="128811" y="219813"/>
                  </a:cubicBezTo>
                  <a:lnTo>
                    <a:pt x="125508" y="219813"/>
                  </a:lnTo>
                  <a:cubicBezTo>
                    <a:pt x="128811" y="226385"/>
                    <a:pt x="108994" y="219813"/>
                    <a:pt x="112297" y="223099"/>
                  </a:cubicBezTo>
                  <a:cubicBezTo>
                    <a:pt x="115600" y="226385"/>
                    <a:pt x="115600" y="223099"/>
                    <a:pt x="118903" y="226385"/>
                  </a:cubicBezTo>
                  <a:cubicBezTo>
                    <a:pt x="115600" y="232956"/>
                    <a:pt x="95783" y="226385"/>
                    <a:pt x="95783" y="236242"/>
                  </a:cubicBezTo>
                  <a:cubicBezTo>
                    <a:pt x="95783" y="236242"/>
                    <a:pt x="95783" y="236242"/>
                    <a:pt x="92480" y="232956"/>
                  </a:cubicBezTo>
                  <a:cubicBezTo>
                    <a:pt x="82571" y="229670"/>
                    <a:pt x="82571" y="232956"/>
                    <a:pt x="85874" y="236242"/>
                  </a:cubicBezTo>
                  <a:cubicBezTo>
                    <a:pt x="85874" y="239528"/>
                    <a:pt x="85874" y="242814"/>
                    <a:pt x="82571" y="242814"/>
                  </a:cubicBezTo>
                  <a:cubicBezTo>
                    <a:pt x="85874" y="246100"/>
                    <a:pt x="89177" y="242814"/>
                    <a:pt x="89177" y="246100"/>
                  </a:cubicBezTo>
                  <a:cubicBezTo>
                    <a:pt x="85874" y="249385"/>
                    <a:pt x="72662" y="239528"/>
                    <a:pt x="75965" y="246100"/>
                  </a:cubicBezTo>
                  <a:cubicBezTo>
                    <a:pt x="79268" y="246100"/>
                    <a:pt x="82571" y="249385"/>
                    <a:pt x="89177" y="249385"/>
                  </a:cubicBezTo>
                  <a:cubicBezTo>
                    <a:pt x="85874" y="252671"/>
                    <a:pt x="85874" y="255957"/>
                    <a:pt x="79268" y="252671"/>
                  </a:cubicBezTo>
                  <a:cubicBezTo>
                    <a:pt x="79268" y="255957"/>
                    <a:pt x="82571" y="255957"/>
                    <a:pt x="82571" y="255957"/>
                  </a:cubicBezTo>
                  <a:cubicBezTo>
                    <a:pt x="75965" y="255957"/>
                    <a:pt x="75965" y="259243"/>
                    <a:pt x="72662" y="262528"/>
                  </a:cubicBezTo>
                  <a:lnTo>
                    <a:pt x="66057" y="262528"/>
                  </a:lnTo>
                  <a:cubicBezTo>
                    <a:pt x="62754" y="262528"/>
                    <a:pt x="62754" y="265814"/>
                    <a:pt x="59451" y="265814"/>
                  </a:cubicBezTo>
                  <a:cubicBezTo>
                    <a:pt x="59451" y="265814"/>
                    <a:pt x="59451" y="265814"/>
                    <a:pt x="62754" y="269100"/>
                  </a:cubicBezTo>
                  <a:cubicBezTo>
                    <a:pt x="59451" y="269100"/>
                    <a:pt x="52845" y="265814"/>
                    <a:pt x="49542" y="272386"/>
                  </a:cubicBezTo>
                  <a:cubicBezTo>
                    <a:pt x="49542" y="272386"/>
                    <a:pt x="49542" y="272386"/>
                    <a:pt x="56148" y="275671"/>
                  </a:cubicBezTo>
                  <a:cubicBezTo>
                    <a:pt x="49542" y="272386"/>
                    <a:pt x="46240" y="282243"/>
                    <a:pt x="36331" y="275671"/>
                  </a:cubicBezTo>
                  <a:cubicBezTo>
                    <a:pt x="36331" y="278957"/>
                    <a:pt x="46240" y="282243"/>
                    <a:pt x="39634" y="285529"/>
                  </a:cubicBezTo>
                  <a:lnTo>
                    <a:pt x="36331" y="285529"/>
                  </a:lnTo>
                  <a:lnTo>
                    <a:pt x="31377" y="286761"/>
                  </a:lnTo>
                  <a:lnTo>
                    <a:pt x="33028" y="285529"/>
                  </a:lnTo>
                  <a:lnTo>
                    <a:pt x="29725" y="285529"/>
                  </a:lnTo>
                  <a:lnTo>
                    <a:pt x="31377" y="286761"/>
                  </a:lnTo>
                  <a:lnTo>
                    <a:pt x="29725" y="287171"/>
                  </a:lnTo>
                  <a:cubicBezTo>
                    <a:pt x="28074" y="287171"/>
                    <a:pt x="26423" y="287171"/>
                    <a:pt x="23120" y="288814"/>
                  </a:cubicBezTo>
                  <a:cubicBezTo>
                    <a:pt x="23120" y="288814"/>
                    <a:pt x="29725" y="288814"/>
                    <a:pt x="29725" y="292100"/>
                  </a:cubicBezTo>
                  <a:cubicBezTo>
                    <a:pt x="19817" y="292100"/>
                    <a:pt x="13211" y="288814"/>
                    <a:pt x="3302" y="288814"/>
                  </a:cubicBezTo>
                  <a:cubicBezTo>
                    <a:pt x="3302" y="285529"/>
                    <a:pt x="6605" y="285529"/>
                    <a:pt x="3302" y="282243"/>
                  </a:cubicBezTo>
                  <a:cubicBezTo>
                    <a:pt x="3302" y="282243"/>
                    <a:pt x="3302" y="282243"/>
                    <a:pt x="9908" y="278957"/>
                  </a:cubicBezTo>
                  <a:cubicBezTo>
                    <a:pt x="9908" y="275671"/>
                    <a:pt x="3302" y="275671"/>
                    <a:pt x="0" y="275671"/>
                  </a:cubicBezTo>
                  <a:cubicBezTo>
                    <a:pt x="0" y="275671"/>
                    <a:pt x="0" y="275671"/>
                    <a:pt x="3302" y="272386"/>
                  </a:cubicBezTo>
                  <a:cubicBezTo>
                    <a:pt x="3302" y="272386"/>
                    <a:pt x="3302" y="272386"/>
                    <a:pt x="6605" y="272386"/>
                  </a:cubicBezTo>
                  <a:cubicBezTo>
                    <a:pt x="-3303" y="269100"/>
                    <a:pt x="13211" y="262528"/>
                    <a:pt x="0" y="259243"/>
                  </a:cubicBezTo>
                  <a:cubicBezTo>
                    <a:pt x="3302" y="259243"/>
                    <a:pt x="6605" y="262528"/>
                    <a:pt x="9908" y="265814"/>
                  </a:cubicBezTo>
                  <a:cubicBezTo>
                    <a:pt x="16514" y="265814"/>
                    <a:pt x="13211" y="262528"/>
                    <a:pt x="13211" y="259243"/>
                  </a:cubicBezTo>
                  <a:cubicBezTo>
                    <a:pt x="9908" y="259243"/>
                    <a:pt x="9908" y="259243"/>
                    <a:pt x="6605" y="259243"/>
                  </a:cubicBezTo>
                  <a:cubicBezTo>
                    <a:pt x="16514" y="259243"/>
                    <a:pt x="3302" y="252671"/>
                    <a:pt x="6605" y="249385"/>
                  </a:cubicBezTo>
                  <a:cubicBezTo>
                    <a:pt x="13211" y="249385"/>
                    <a:pt x="13211" y="246100"/>
                    <a:pt x="13211" y="242814"/>
                  </a:cubicBezTo>
                  <a:cubicBezTo>
                    <a:pt x="16514" y="239528"/>
                    <a:pt x="13211" y="236242"/>
                    <a:pt x="16514" y="236242"/>
                  </a:cubicBezTo>
                  <a:cubicBezTo>
                    <a:pt x="23120" y="236242"/>
                    <a:pt x="16514" y="242814"/>
                    <a:pt x="23120" y="242814"/>
                  </a:cubicBezTo>
                  <a:cubicBezTo>
                    <a:pt x="26422" y="242814"/>
                    <a:pt x="23120" y="239528"/>
                    <a:pt x="23120" y="239528"/>
                  </a:cubicBezTo>
                  <a:cubicBezTo>
                    <a:pt x="23120" y="239528"/>
                    <a:pt x="23120" y="239528"/>
                    <a:pt x="29725" y="242814"/>
                  </a:cubicBezTo>
                  <a:cubicBezTo>
                    <a:pt x="33028" y="242814"/>
                    <a:pt x="26422" y="239528"/>
                    <a:pt x="29725" y="239528"/>
                  </a:cubicBezTo>
                  <a:cubicBezTo>
                    <a:pt x="29725" y="236242"/>
                    <a:pt x="26422" y="239528"/>
                    <a:pt x="23120" y="232956"/>
                  </a:cubicBezTo>
                  <a:cubicBezTo>
                    <a:pt x="29725" y="232956"/>
                    <a:pt x="33028" y="229670"/>
                    <a:pt x="33028" y="229670"/>
                  </a:cubicBezTo>
                  <a:cubicBezTo>
                    <a:pt x="33028" y="226385"/>
                    <a:pt x="33028" y="223099"/>
                    <a:pt x="36331" y="223099"/>
                  </a:cubicBezTo>
                  <a:cubicBezTo>
                    <a:pt x="36331" y="223099"/>
                    <a:pt x="36331" y="223099"/>
                    <a:pt x="33028" y="223099"/>
                  </a:cubicBezTo>
                  <a:cubicBezTo>
                    <a:pt x="33028" y="223099"/>
                    <a:pt x="36331" y="223099"/>
                    <a:pt x="36331" y="219813"/>
                  </a:cubicBezTo>
                  <a:lnTo>
                    <a:pt x="39634" y="219813"/>
                  </a:lnTo>
                  <a:cubicBezTo>
                    <a:pt x="42937" y="219813"/>
                    <a:pt x="46240" y="216527"/>
                    <a:pt x="46240" y="216527"/>
                  </a:cubicBezTo>
                  <a:lnTo>
                    <a:pt x="49542" y="216527"/>
                  </a:lnTo>
                  <a:cubicBezTo>
                    <a:pt x="49542" y="216527"/>
                    <a:pt x="49542" y="216527"/>
                    <a:pt x="39634" y="213242"/>
                  </a:cubicBezTo>
                  <a:cubicBezTo>
                    <a:pt x="49542" y="213242"/>
                    <a:pt x="46240" y="209956"/>
                    <a:pt x="52845" y="206670"/>
                  </a:cubicBezTo>
                  <a:cubicBezTo>
                    <a:pt x="52845" y="206670"/>
                    <a:pt x="52845" y="206670"/>
                    <a:pt x="49542" y="203384"/>
                  </a:cubicBezTo>
                  <a:cubicBezTo>
                    <a:pt x="49542" y="203384"/>
                    <a:pt x="59451" y="203384"/>
                    <a:pt x="59451" y="200099"/>
                  </a:cubicBezTo>
                  <a:cubicBezTo>
                    <a:pt x="59451" y="203384"/>
                    <a:pt x="49542" y="200099"/>
                    <a:pt x="46240" y="200099"/>
                  </a:cubicBezTo>
                  <a:cubicBezTo>
                    <a:pt x="52845" y="196813"/>
                    <a:pt x="56148" y="196813"/>
                    <a:pt x="62754" y="196813"/>
                  </a:cubicBezTo>
                  <a:cubicBezTo>
                    <a:pt x="59451" y="193527"/>
                    <a:pt x="59451" y="190241"/>
                    <a:pt x="52845" y="190241"/>
                  </a:cubicBezTo>
                  <a:lnTo>
                    <a:pt x="59451" y="190241"/>
                  </a:lnTo>
                  <a:cubicBezTo>
                    <a:pt x="59451" y="183670"/>
                    <a:pt x="69360" y="180384"/>
                    <a:pt x="79268" y="177098"/>
                  </a:cubicBezTo>
                  <a:cubicBezTo>
                    <a:pt x="89177" y="173813"/>
                    <a:pt x="95783" y="170527"/>
                    <a:pt x="92480" y="163955"/>
                  </a:cubicBezTo>
                  <a:cubicBezTo>
                    <a:pt x="92480" y="163955"/>
                    <a:pt x="92480" y="163955"/>
                    <a:pt x="92480" y="160670"/>
                  </a:cubicBezTo>
                  <a:cubicBezTo>
                    <a:pt x="92480" y="160670"/>
                    <a:pt x="92480" y="160670"/>
                    <a:pt x="105691" y="160670"/>
                  </a:cubicBezTo>
                  <a:cubicBezTo>
                    <a:pt x="105691" y="157384"/>
                    <a:pt x="102389" y="154098"/>
                    <a:pt x="102389" y="150812"/>
                  </a:cubicBezTo>
                  <a:cubicBezTo>
                    <a:pt x="105691" y="157384"/>
                    <a:pt x="105691" y="150812"/>
                    <a:pt x="112297" y="150812"/>
                  </a:cubicBezTo>
                  <a:cubicBezTo>
                    <a:pt x="112297" y="147527"/>
                    <a:pt x="108994" y="147527"/>
                    <a:pt x="105691" y="147527"/>
                  </a:cubicBezTo>
                  <a:cubicBezTo>
                    <a:pt x="105691" y="144241"/>
                    <a:pt x="112297" y="140955"/>
                    <a:pt x="118903" y="137669"/>
                  </a:cubicBezTo>
                  <a:cubicBezTo>
                    <a:pt x="118903" y="137669"/>
                    <a:pt x="122206" y="137669"/>
                    <a:pt x="122206" y="134383"/>
                  </a:cubicBezTo>
                  <a:cubicBezTo>
                    <a:pt x="125508" y="134383"/>
                    <a:pt x="128811" y="134383"/>
                    <a:pt x="128811" y="134383"/>
                  </a:cubicBezTo>
                  <a:cubicBezTo>
                    <a:pt x="132114" y="131098"/>
                    <a:pt x="138720" y="131098"/>
                    <a:pt x="142023" y="127812"/>
                  </a:cubicBezTo>
                  <a:cubicBezTo>
                    <a:pt x="135417" y="134383"/>
                    <a:pt x="132114" y="137669"/>
                    <a:pt x="132114" y="137669"/>
                  </a:cubicBezTo>
                  <a:cubicBezTo>
                    <a:pt x="128811" y="140955"/>
                    <a:pt x="128811" y="144241"/>
                    <a:pt x="125508" y="147527"/>
                  </a:cubicBezTo>
                  <a:cubicBezTo>
                    <a:pt x="132114" y="144241"/>
                    <a:pt x="132114" y="140955"/>
                    <a:pt x="135417" y="140955"/>
                  </a:cubicBezTo>
                  <a:cubicBezTo>
                    <a:pt x="138720" y="137669"/>
                    <a:pt x="138720" y="137669"/>
                    <a:pt x="142023" y="137669"/>
                  </a:cubicBezTo>
                  <a:cubicBezTo>
                    <a:pt x="142023" y="134383"/>
                    <a:pt x="145326" y="134383"/>
                    <a:pt x="151931" y="131098"/>
                  </a:cubicBezTo>
                  <a:cubicBezTo>
                    <a:pt x="148628" y="134383"/>
                    <a:pt x="145326" y="134383"/>
                    <a:pt x="142023" y="134383"/>
                  </a:cubicBezTo>
                  <a:cubicBezTo>
                    <a:pt x="142023" y="131098"/>
                    <a:pt x="142023" y="131098"/>
                    <a:pt x="145326" y="127812"/>
                  </a:cubicBezTo>
                  <a:cubicBezTo>
                    <a:pt x="148628" y="127812"/>
                    <a:pt x="151931" y="127812"/>
                    <a:pt x="155234" y="127812"/>
                  </a:cubicBezTo>
                  <a:cubicBezTo>
                    <a:pt x="161840" y="124526"/>
                    <a:pt x="165143" y="124526"/>
                    <a:pt x="161840" y="121240"/>
                  </a:cubicBezTo>
                  <a:cubicBezTo>
                    <a:pt x="165143" y="121240"/>
                    <a:pt x="168446" y="121240"/>
                    <a:pt x="168446" y="121240"/>
                  </a:cubicBezTo>
                  <a:cubicBezTo>
                    <a:pt x="171748" y="121240"/>
                    <a:pt x="171748" y="124526"/>
                    <a:pt x="175051" y="124526"/>
                  </a:cubicBezTo>
                  <a:cubicBezTo>
                    <a:pt x="175051" y="127812"/>
                    <a:pt x="178354" y="127812"/>
                    <a:pt x="181657" y="131098"/>
                  </a:cubicBezTo>
                  <a:cubicBezTo>
                    <a:pt x="181657" y="131098"/>
                    <a:pt x="181657" y="131098"/>
                    <a:pt x="178354" y="131098"/>
                  </a:cubicBezTo>
                  <a:cubicBezTo>
                    <a:pt x="184960" y="137669"/>
                    <a:pt x="181657" y="127812"/>
                    <a:pt x="184960" y="131098"/>
                  </a:cubicBezTo>
                  <a:cubicBezTo>
                    <a:pt x="181657" y="127812"/>
                    <a:pt x="178354" y="127812"/>
                    <a:pt x="175051" y="124526"/>
                  </a:cubicBezTo>
                  <a:cubicBezTo>
                    <a:pt x="178354" y="124526"/>
                    <a:pt x="181657" y="127812"/>
                    <a:pt x="184960" y="124526"/>
                  </a:cubicBezTo>
                  <a:cubicBezTo>
                    <a:pt x="181657" y="124526"/>
                    <a:pt x="178354" y="121240"/>
                    <a:pt x="178354" y="117955"/>
                  </a:cubicBezTo>
                  <a:cubicBezTo>
                    <a:pt x="178354" y="117955"/>
                    <a:pt x="178354" y="117955"/>
                    <a:pt x="181657" y="117955"/>
                  </a:cubicBezTo>
                  <a:cubicBezTo>
                    <a:pt x="181657" y="117955"/>
                    <a:pt x="181657" y="117955"/>
                    <a:pt x="184960" y="121240"/>
                  </a:cubicBezTo>
                  <a:lnTo>
                    <a:pt x="188263" y="121240"/>
                  </a:lnTo>
                  <a:lnTo>
                    <a:pt x="194868" y="121240"/>
                  </a:lnTo>
                  <a:cubicBezTo>
                    <a:pt x="198171" y="121240"/>
                    <a:pt x="198171" y="121240"/>
                    <a:pt x="204777" y="121240"/>
                  </a:cubicBezTo>
                  <a:cubicBezTo>
                    <a:pt x="201474" y="117955"/>
                    <a:pt x="204777" y="117955"/>
                    <a:pt x="201474" y="114669"/>
                  </a:cubicBezTo>
                  <a:cubicBezTo>
                    <a:pt x="201474" y="114669"/>
                    <a:pt x="194868" y="111383"/>
                    <a:pt x="198171" y="114669"/>
                  </a:cubicBezTo>
                  <a:cubicBezTo>
                    <a:pt x="188263" y="111383"/>
                    <a:pt x="198171" y="111383"/>
                    <a:pt x="201474" y="108097"/>
                  </a:cubicBezTo>
                  <a:lnTo>
                    <a:pt x="206278" y="110487"/>
                  </a:lnTo>
                  <a:lnTo>
                    <a:pt x="204777" y="111383"/>
                  </a:lnTo>
                  <a:cubicBezTo>
                    <a:pt x="204777" y="111383"/>
                    <a:pt x="208080" y="111383"/>
                    <a:pt x="208080" y="111383"/>
                  </a:cubicBezTo>
                  <a:lnTo>
                    <a:pt x="206278" y="110487"/>
                  </a:lnTo>
                  <a:lnTo>
                    <a:pt x="206841" y="110151"/>
                  </a:lnTo>
                  <a:cubicBezTo>
                    <a:pt x="208080" y="110562"/>
                    <a:pt x="209731" y="111383"/>
                    <a:pt x="211383" y="111383"/>
                  </a:cubicBezTo>
                  <a:cubicBezTo>
                    <a:pt x="214685" y="111383"/>
                    <a:pt x="217988" y="111383"/>
                    <a:pt x="214685" y="108097"/>
                  </a:cubicBezTo>
                  <a:cubicBezTo>
                    <a:pt x="214685" y="108097"/>
                    <a:pt x="214685" y="108097"/>
                    <a:pt x="221291" y="111383"/>
                  </a:cubicBezTo>
                  <a:cubicBezTo>
                    <a:pt x="221291" y="111383"/>
                    <a:pt x="217988" y="108097"/>
                    <a:pt x="217988" y="108097"/>
                  </a:cubicBezTo>
                  <a:cubicBezTo>
                    <a:pt x="231200" y="114669"/>
                    <a:pt x="224594" y="104812"/>
                    <a:pt x="234503" y="111383"/>
                  </a:cubicBezTo>
                  <a:cubicBezTo>
                    <a:pt x="237805" y="111383"/>
                    <a:pt x="227897" y="108097"/>
                    <a:pt x="231200" y="108097"/>
                  </a:cubicBezTo>
                  <a:cubicBezTo>
                    <a:pt x="231200" y="108097"/>
                    <a:pt x="234503" y="108097"/>
                    <a:pt x="237805" y="108097"/>
                  </a:cubicBezTo>
                  <a:cubicBezTo>
                    <a:pt x="241108" y="108097"/>
                    <a:pt x="244411" y="108097"/>
                    <a:pt x="241108" y="104812"/>
                  </a:cubicBezTo>
                  <a:cubicBezTo>
                    <a:pt x="247714" y="104812"/>
                    <a:pt x="247714" y="101526"/>
                    <a:pt x="251017" y="101526"/>
                  </a:cubicBezTo>
                  <a:cubicBezTo>
                    <a:pt x="251017" y="101526"/>
                    <a:pt x="251017" y="101526"/>
                    <a:pt x="244411" y="98240"/>
                  </a:cubicBezTo>
                  <a:lnTo>
                    <a:pt x="247714" y="98240"/>
                  </a:lnTo>
                  <a:cubicBezTo>
                    <a:pt x="254320" y="94954"/>
                    <a:pt x="257623" y="94954"/>
                    <a:pt x="260925" y="91669"/>
                  </a:cubicBezTo>
                  <a:cubicBezTo>
                    <a:pt x="257623" y="88383"/>
                    <a:pt x="254320" y="88383"/>
                    <a:pt x="251017" y="91669"/>
                  </a:cubicBezTo>
                  <a:cubicBezTo>
                    <a:pt x="247714" y="85097"/>
                    <a:pt x="264228" y="85097"/>
                    <a:pt x="267531" y="78526"/>
                  </a:cubicBezTo>
                  <a:lnTo>
                    <a:pt x="270834" y="78526"/>
                  </a:lnTo>
                  <a:cubicBezTo>
                    <a:pt x="267531" y="78526"/>
                    <a:pt x="267531" y="75240"/>
                    <a:pt x="264228" y="75240"/>
                  </a:cubicBezTo>
                  <a:cubicBezTo>
                    <a:pt x="267531" y="71954"/>
                    <a:pt x="274137" y="65383"/>
                    <a:pt x="287348" y="65383"/>
                  </a:cubicBezTo>
                  <a:cubicBezTo>
                    <a:pt x="284045" y="65383"/>
                    <a:pt x="284045" y="62097"/>
                    <a:pt x="274137" y="62097"/>
                  </a:cubicBezTo>
                  <a:cubicBezTo>
                    <a:pt x="280743" y="62097"/>
                    <a:pt x="287348" y="58811"/>
                    <a:pt x="290651" y="55525"/>
                  </a:cubicBezTo>
                  <a:cubicBezTo>
                    <a:pt x="293954" y="52240"/>
                    <a:pt x="300560" y="48954"/>
                    <a:pt x="303863" y="48954"/>
                  </a:cubicBezTo>
                  <a:cubicBezTo>
                    <a:pt x="303863" y="48954"/>
                    <a:pt x="303863" y="48954"/>
                    <a:pt x="310468" y="48954"/>
                  </a:cubicBezTo>
                  <a:lnTo>
                    <a:pt x="310468" y="47640"/>
                  </a:lnTo>
                  <a:lnTo>
                    <a:pt x="320377" y="45668"/>
                  </a:lnTo>
                  <a:cubicBezTo>
                    <a:pt x="317074" y="42382"/>
                    <a:pt x="313771" y="42382"/>
                    <a:pt x="313771" y="39097"/>
                  </a:cubicBezTo>
                  <a:cubicBezTo>
                    <a:pt x="317074" y="39097"/>
                    <a:pt x="320377" y="39097"/>
                    <a:pt x="320377" y="35811"/>
                  </a:cubicBezTo>
                  <a:cubicBezTo>
                    <a:pt x="323680" y="32525"/>
                    <a:pt x="326982" y="29239"/>
                    <a:pt x="333588" y="32525"/>
                  </a:cubicBezTo>
                  <a:cubicBezTo>
                    <a:pt x="330285" y="29239"/>
                    <a:pt x="330285" y="32525"/>
                    <a:pt x="330285" y="29239"/>
                  </a:cubicBezTo>
                  <a:cubicBezTo>
                    <a:pt x="333588" y="29239"/>
                    <a:pt x="336891" y="29239"/>
                    <a:pt x="343497" y="25954"/>
                  </a:cubicBezTo>
                  <a:cubicBezTo>
                    <a:pt x="346800" y="25954"/>
                    <a:pt x="353405" y="25954"/>
                    <a:pt x="356708" y="25954"/>
                  </a:cubicBezTo>
                  <a:cubicBezTo>
                    <a:pt x="363314" y="22668"/>
                    <a:pt x="366617" y="22668"/>
                    <a:pt x="369920" y="22668"/>
                  </a:cubicBezTo>
                  <a:cubicBezTo>
                    <a:pt x="376525" y="22668"/>
                    <a:pt x="379828" y="19382"/>
                    <a:pt x="383131" y="19382"/>
                  </a:cubicBezTo>
                  <a:cubicBezTo>
                    <a:pt x="389737" y="29239"/>
                    <a:pt x="399645" y="22668"/>
                    <a:pt x="409554" y="29239"/>
                  </a:cubicBezTo>
                  <a:cubicBezTo>
                    <a:pt x="409554" y="22668"/>
                    <a:pt x="406251" y="25954"/>
                    <a:pt x="399645" y="22668"/>
                  </a:cubicBezTo>
                  <a:cubicBezTo>
                    <a:pt x="406251" y="22668"/>
                    <a:pt x="399645" y="16096"/>
                    <a:pt x="409554" y="19382"/>
                  </a:cubicBezTo>
                  <a:cubicBezTo>
                    <a:pt x="410380" y="21025"/>
                    <a:pt x="411206" y="22668"/>
                    <a:pt x="412857" y="22668"/>
                  </a:cubicBezTo>
                  <a:cubicBezTo>
                    <a:pt x="412857" y="22668"/>
                    <a:pt x="412857" y="22668"/>
                    <a:pt x="412857" y="16096"/>
                  </a:cubicBezTo>
                  <a:cubicBezTo>
                    <a:pt x="412857" y="16096"/>
                    <a:pt x="412857" y="16096"/>
                    <a:pt x="419462" y="22668"/>
                  </a:cubicBezTo>
                  <a:cubicBezTo>
                    <a:pt x="422765" y="19382"/>
                    <a:pt x="426068" y="19382"/>
                    <a:pt x="426068" y="19382"/>
                  </a:cubicBezTo>
                  <a:cubicBezTo>
                    <a:pt x="429371" y="19382"/>
                    <a:pt x="432674" y="19382"/>
                    <a:pt x="435977" y="19382"/>
                  </a:cubicBezTo>
                  <a:cubicBezTo>
                    <a:pt x="439279" y="16096"/>
                    <a:pt x="442582" y="16096"/>
                    <a:pt x="445885" y="12811"/>
                  </a:cubicBezTo>
                  <a:cubicBezTo>
                    <a:pt x="445885" y="12811"/>
                    <a:pt x="449188" y="16096"/>
                    <a:pt x="449188" y="16096"/>
                  </a:cubicBezTo>
                  <a:cubicBezTo>
                    <a:pt x="449188" y="16096"/>
                    <a:pt x="452491" y="16096"/>
                    <a:pt x="455794" y="16096"/>
                  </a:cubicBezTo>
                  <a:cubicBezTo>
                    <a:pt x="459097" y="16096"/>
                    <a:pt x="462399" y="16096"/>
                    <a:pt x="462399" y="12811"/>
                  </a:cubicBezTo>
                  <a:cubicBezTo>
                    <a:pt x="462399" y="9525"/>
                    <a:pt x="465702" y="9525"/>
                    <a:pt x="465702" y="12811"/>
                  </a:cubicBezTo>
                  <a:cubicBezTo>
                    <a:pt x="469005" y="12811"/>
                    <a:pt x="475611" y="12811"/>
                    <a:pt x="478914" y="9525"/>
                  </a:cubicBezTo>
                  <a:close/>
                  <a:moveTo>
                    <a:pt x="501522" y="0"/>
                  </a:moveTo>
                  <a:cubicBezTo>
                    <a:pt x="501522" y="3175"/>
                    <a:pt x="498347" y="6350"/>
                    <a:pt x="491997" y="6350"/>
                  </a:cubicBezTo>
                  <a:cubicBezTo>
                    <a:pt x="491997" y="6350"/>
                    <a:pt x="491997" y="0"/>
                    <a:pt x="501522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ľiḓe"/>
            <p:cNvSpPr/>
            <p:nvPr/>
          </p:nvSpPr>
          <p:spPr bwMode="auto">
            <a:xfrm>
              <a:off x="5888038" y="5013326"/>
              <a:ext cx="6350" cy="47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ľíḓe"/>
            <p:cNvSpPr/>
            <p:nvPr/>
          </p:nvSpPr>
          <p:spPr bwMode="auto">
            <a:xfrm>
              <a:off x="5888038" y="5003801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ḻïḋé"/>
            <p:cNvSpPr/>
            <p:nvPr/>
          </p:nvSpPr>
          <p:spPr bwMode="auto">
            <a:xfrm>
              <a:off x="5894387" y="4825196"/>
              <a:ext cx="473076" cy="350055"/>
            </a:xfrm>
            <a:custGeom>
              <a:avLst/>
              <a:gdLst>
                <a:gd name="connsiteX0" fmla="*/ 430081 w 473076"/>
                <a:gd name="connsiteY0" fmla="*/ 333550 h 350055"/>
                <a:gd name="connsiteX1" fmla="*/ 436695 w 473076"/>
                <a:gd name="connsiteY1" fmla="*/ 333550 h 350055"/>
                <a:gd name="connsiteX2" fmla="*/ 430081 w 473076"/>
                <a:gd name="connsiteY2" fmla="*/ 333550 h 350055"/>
                <a:gd name="connsiteX3" fmla="*/ 443310 w 473076"/>
                <a:gd name="connsiteY3" fmla="*/ 330249 h 350055"/>
                <a:gd name="connsiteX4" fmla="*/ 443310 w 473076"/>
                <a:gd name="connsiteY4" fmla="*/ 333550 h 350055"/>
                <a:gd name="connsiteX5" fmla="*/ 449925 w 473076"/>
                <a:gd name="connsiteY5" fmla="*/ 330249 h 350055"/>
                <a:gd name="connsiteX6" fmla="*/ 436695 w 473076"/>
                <a:gd name="connsiteY6" fmla="*/ 323647 h 350055"/>
                <a:gd name="connsiteX7" fmla="*/ 440003 w 473076"/>
                <a:gd name="connsiteY7" fmla="*/ 326948 h 350055"/>
                <a:gd name="connsiteX8" fmla="*/ 446618 w 473076"/>
                <a:gd name="connsiteY8" fmla="*/ 326948 h 350055"/>
                <a:gd name="connsiteX9" fmla="*/ 449925 w 473076"/>
                <a:gd name="connsiteY9" fmla="*/ 323647 h 350055"/>
                <a:gd name="connsiteX10" fmla="*/ 440003 w 473076"/>
                <a:gd name="connsiteY10" fmla="*/ 326948 h 350055"/>
                <a:gd name="connsiteX11" fmla="*/ 440003 w 473076"/>
                <a:gd name="connsiteY11" fmla="*/ 323647 h 350055"/>
                <a:gd name="connsiteX12" fmla="*/ 436695 w 473076"/>
                <a:gd name="connsiteY12" fmla="*/ 323647 h 350055"/>
                <a:gd name="connsiteX13" fmla="*/ 446088 w 473076"/>
                <a:gd name="connsiteY13" fmla="*/ 310367 h 350055"/>
                <a:gd name="connsiteX14" fmla="*/ 446088 w 473076"/>
                <a:gd name="connsiteY14" fmla="*/ 313542 h 350055"/>
                <a:gd name="connsiteX15" fmla="*/ 446088 w 473076"/>
                <a:gd name="connsiteY15" fmla="*/ 310367 h 350055"/>
                <a:gd name="connsiteX16" fmla="*/ 436695 w 473076"/>
                <a:gd name="connsiteY16" fmla="*/ 303841 h 350055"/>
                <a:gd name="connsiteX17" fmla="*/ 433388 w 473076"/>
                <a:gd name="connsiteY17" fmla="*/ 307142 h 350055"/>
                <a:gd name="connsiteX18" fmla="*/ 436695 w 473076"/>
                <a:gd name="connsiteY18" fmla="*/ 307142 h 350055"/>
                <a:gd name="connsiteX19" fmla="*/ 436695 w 473076"/>
                <a:gd name="connsiteY19" fmla="*/ 303841 h 350055"/>
                <a:gd name="connsiteX20" fmla="*/ 397008 w 473076"/>
                <a:gd name="connsiteY20" fmla="*/ 300540 h 350055"/>
                <a:gd name="connsiteX21" fmla="*/ 390393 w 473076"/>
                <a:gd name="connsiteY21" fmla="*/ 303841 h 350055"/>
                <a:gd name="connsiteX22" fmla="*/ 397008 w 473076"/>
                <a:gd name="connsiteY22" fmla="*/ 300540 h 350055"/>
                <a:gd name="connsiteX23" fmla="*/ 423466 w 473076"/>
                <a:gd name="connsiteY23" fmla="*/ 293938 h 350055"/>
                <a:gd name="connsiteX24" fmla="*/ 430081 w 473076"/>
                <a:gd name="connsiteY24" fmla="*/ 293938 h 350055"/>
                <a:gd name="connsiteX25" fmla="*/ 426774 w 473076"/>
                <a:gd name="connsiteY25" fmla="*/ 293938 h 350055"/>
                <a:gd name="connsiteX26" fmla="*/ 423466 w 473076"/>
                <a:gd name="connsiteY26" fmla="*/ 293938 h 350055"/>
                <a:gd name="connsiteX27" fmla="*/ 406930 w 473076"/>
                <a:gd name="connsiteY27" fmla="*/ 287336 h 350055"/>
                <a:gd name="connsiteX28" fmla="*/ 410237 w 473076"/>
                <a:gd name="connsiteY28" fmla="*/ 290637 h 350055"/>
                <a:gd name="connsiteX29" fmla="*/ 413544 w 473076"/>
                <a:gd name="connsiteY29" fmla="*/ 287336 h 350055"/>
                <a:gd name="connsiteX30" fmla="*/ 410237 w 473076"/>
                <a:gd name="connsiteY30" fmla="*/ 287336 h 350055"/>
                <a:gd name="connsiteX31" fmla="*/ 406930 w 473076"/>
                <a:gd name="connsiteY31" fmla="*/ 287336 h 350055"/>
                <a:gd name="connsiteX32" fmla="*/ 145040 w 473076"/>
                <a:gd name="connsiteY32" fmla="*/ 281662 h 350055"/>
                <a:gd name="connsiteX33" fmla="*/ 145040 w 473076"/>
                <a:gd name="connsiteY33" fmla="*/ 284967 h 350055"/>
                <a:gd name="connsiteX34" fmla="*/ 138401 w 473076"/>
                <a:gd name="connsiteY34" fmla="*/ 284967 h 350055"/>
                <a:gd name="connsiteX35" fmla="*/ 145040 w 473076"/>
                <a:gd name="connsiteY35" fmla="*/ 281662 h 350055"/>
                <a:gd name="connsiteX36" fmla="*/ 440003 w 473076"/>
                <a:gd name="connsiteY36" fmla="*/ 281559 h 350055"/>
                <a:gd name="connsiteX37" fmla="*/ 440003 w 473076"/>
                <a:gd name="connsiteY37" fmla="*/ 284035 h 350055"/>
                <a:gd name="connsiteX38" fmla="*/ 436695 w 473076"/>
                <a:gd name="connsiteY38" fmla="*/ 284035 h 350055"/>
                <a:gd name="connsiteX39" fmla="*/ 436695 w 473076"/>
                <a:gd name="connsiteY39" fmla="*/ 282384 h 350055"/>
                <a:gd name="connsiteX40" fmla="*/ 440003 w 473076"/>
                <a:gd name="connsiteY40" fmla="*/ 280734 h 350055"/>
                <a:gd name="connsiteX41" fmla="*/ 443310 w 473076"/>
                <a:gd name="connsiteY41" fmla="*/ 280734 h 350055"/>
                <a:gd name="connsiteX42" fmla="*/ 440003 w 473076"/>
                <a:gd name="connsiteY42" fmla="*/ 281559 h 350055"/>
                <a:gd name="connsiteX43" fmla="*/ 400315 w 473076"/>
                <a:gd name="connsiteY43" fmla="*/ 280734 h 350055"/>
                <a:gd name="connsiteX44" fmla="*/ 400315 w 473076"/>
                <a:gd name="connsiteY44" fmla="*/ 284035 h 350055"/>
                <a:gd name="connsiteX45" fmla="*/ 406930 w 473076"/>
                <a:gd name="connsiteY45" fmla="*/ 280734 h 350055"/>
                <a:gd name="connsiteX46" fmla="*/ 441243 w 473076"/>
                <a:gd name="connsiteY46" fmla="*/ 279496 h 350055"/>
                <a:gd name="connsiteX47" fmla="*/ 443310 w 473076"/>
                <a:gd name="connsiteY47" fmla="*/ 280734 h 350055"/>
                <a:gd name="connsiteX48" fmla="*/ 440795 w 473076"/>
                <a:gd name="connsiteY48" fmla="*/ 279618 h 350055"/>
                <a:gd name="connsiteX49" fmla="*/ 397008 w 473076"/>
                <a:gd name="connsiteY49" fmla="*/ 277433 h 350055"/>
                <a:gd name="connsiteX50" fmla="*/ 397008 w 473076"/>
                <a:gd name="connsiteY50" fmla="*/ 280734 h 350055"/>
                <a:gd name="connsiteX51" fmla="*/ 397008 w 473076"/>
                <a:gd name="connsiteY51" fmla="*/ 277433 h 350055"/>
                <a:gd name="connsiteX52" fmla="*/ 137319 w 473076"/>
                <a:gd name="connsiteY52" fmla="*/ 269489 h 350055"/>
                <a:gd name="connsiteX53" fmla="*/ 142876 w 473076"/>
                <a:gd name="connsiteY53" fmla="*/ 270680 h 350055"/>
                <a:gd name="connsiteX54" fmla="*/ 131763 w 473076"/>
                <a:gd name="connsiteY54" fmla="*/ 270680 h 350055"/>
                <a:gd name="connsiteX55" fmla="*/ 137319 w 473076"/>
                <a:gd name="connsiteY55" fmla="*/ 269489 h 350055"/>
                <a:gd name="connsiteX56" fmla="*/ 168515 w 473076"/>
                <a:gd name="connsiteY56" fmla="*/ 267608 h 350055"/>
                <a:gd name="connsiteX57" fmla="*/ 171595 w 473076"/>
                <a:gd name="connsiteY57" fmla="*/ 268444 h 350055"/>
                <a:gd name="connsiteX58" fmla="*/ 168275 w 473076"/>
                <a:gd name="connsiteY58" fmla="*/ 268444 h 350055"/>
                <a:gd name="connsiteX59" fmla="*/ 430213 w 473076"/>
                <a:gd name="connsiteY59" fmla="*/ 261155 h 350055"/>
                <a:gd name="connsiteX60" fmla="*/ 433388 w 473076"/>
                <a:gd name="connsiteY60" fmla="*/ 261155 h 350055"/>
                <a:gd name="connsiteX61" fmla="*/ 433388 w 473076"/>
                <a:gd name="connsiteY61" fmla="*/ 264330 h 350055"/>
                <a:gd name="connsiteX62" fmla="*/ 430213 w 473076"/>
                <a:gd name="connsiteY62" fmla="*/ 261155 h 350055"/>
                <a:gd name="connsiteX63" fmla="*/ 422804 w 473076"/>
                <a:gd name="connsiteY63" fmla="*/ 261154 h 350055"/>
                <a:gd name="connsiteX64" fmla="*/ 430213 w 473076"/>
                <a:gd name="connsiteY64" fmla="*/ 264329 h 350055"/>
                <a:gd name="connsiteX65" fmla="*/ 422804 w 473076"/>
                <a:gd name="connsiteY65" fmla="*/ 261154 h 350055"/>
                <a:gd name="connsiteX66" fmla="*/ 403622 w 473076"/>
                <a:gd name="connsiteY66" fmla="*/ 260928 h 350055"/>
                <a:gd name="connsiteX67" fmla="*/ 400315 w 473076"/>
                <a:gd name="connsiteY67" fmla="*/ 264229 h 350055"/>
                <a:gd name="connsiteX68" fmla="*/ 397008 w 473076"/>
                <a:gd name="connsiteY68" fmla="*/ 264229 h 350055"/>
                <a:gd name="connsiteX69" fmla="*/ 400315 w 473076"/>
                <a:gd name="connsiteY69" fmla="*/ 267530 h 350055"/>
                <a:gd name="connsiteX70" fmla="*/ 404449 w 473076"/>
                <a:gd name="connsiteY70" fmla="*/ 265467 h 350055"/>
                <a:gd name="connsiteX71" fmla="*/ 404344 w 473076"/>
                <a:gd name="connsiteY71" fmla="*/ 264889 h 350055"/>
                <a:gd name="connsiteX72" fmla="*/ 403225 w 473076"/>
                <a:gd name="connsiteY72" fmla="*/ 264330 h 350055"/>
                <a:gd name="connsiteX73" fmla="*/ 404242 w 473076"/>
                <a:gd name="connsiteY73" fmla="*/ 264330 h 350055"/>
                <a:gd name="connsiteX74" fmla="*/ 383779 w 473076"/>
                <a:gd name="connsiteY74" fmla="*/ 254326 h 350055"/>
                <a:gd name="connsiteX75" fmla="*/ 380471 w 473076"/>
                <a:gd name="connsiteY75" fmla="*/ 257627 h 350055"/>
                <a:gd name="connsiteX76" fmla="*/ 385322 w 473076"/>
                <a:gd name="connsiteY76" fmla="*/ 255206 h 350055"/>
                <a:gd name="connsiteX77" fmla="*/ 386673 w 473076"/>
                <a:gd name="connsiteY77" fmla="*/ 255976 h 350055"/>
                <a:gd name="connsiteX78" fmla="*/ 387086 w 473076"/>
                <a:gd name="connsiteY78" fmla="*/ 257627 h 350055"/>
                <a:gd name="connsiteX79" fmla="*/ 387086 w 473076"/>
                <a:gd name="connsiteY79" fmla="*/ 254326 h 350055"/>
                <a:gd name="connsiteX80" fmla="*/ 385322 w 473076"/>
                <a:gd name="connsiteY80" fmla="*/ 255206 h 350055"/>
                <a:gd name="connsiteX81" fmla="*/ 140891 w 473076"/>
                <a:gd name="connsiteY81" fmla="*/ 250682 h 350055"/>
                <a:gd name="connsiteX82" fmla="*/ 151679 w 473076"/>
                <a:gd name="connsiteY82" fmla="*/ 251921 h 350055"/>
                <a:gd name="connsiteX83" fmla="*/ 141721 w 473076"/>
                <a:gd name="connsiteY83" fmla="*/ 251921 h 350055"/>
                <a:gd name="connsiteX84" fmla="*/ 135082 w 473076"/>
                <a:gd name="connsiteY84" fmla="*/ 251921 h 350055"/>
                <a:gd name="connsiteX85" fmla="*/ 140891 w 473076"/>
                <a:gd name="connsiteY85" fmla="*/ 250682 h 350055"/>
                <a:gd name="connsiteX86" fmla="*/ 154998 w 473076"/>
                <a:gd name="connsiteY86" fmla="*/ 248616 h 350055"/>
                <a:gd name="connsiteX87" fmla="*/ 158317 w 473076"/>
                <a:gd name="connsiteY87" fmla="*/ 251921 h 350055"/>
                <a:gd name="connsiteX88" fmla="*/ 168275 w 473076"/>
                <a:gd name="connsiteY88" fmla="*/ 251921 h 350055"/>
                <a:gd name="connsiteX89" fmla="*/ 164956 w 473076"/>
                <a:gd name="connsiteY89" fmla="*/ 248616 h 350055"/>
                <a:gd name="connsiteX90" fmla="*/ 161637 w 473076"/>
                <a:gd name="connsiteY90" fmla="*/ 248616 h 350055"/>
                <a:gd name="connsiteX91" fmla="*/ 158317 w 473076"/>
                <a:gd name="connsiteY91" fmla="*/ 248616 h 350055"/>
                <a:gd name="connsiteX92" fmla="*/ 154998 w 473076"/>
                <a:gd name="connsiteY92" fmla="*/ 248616 h 350055"/>
                <a:gd name="connsiteX93" fmla="*/ 141721 w 473076"/>
                <a:gd name="connsiteY93" fmla="*/ 245312 h 350055"/>
                <a:gd name="connsiteX94" fmla="*/ 145040 w 473076"/>
                <a:gd name="connsiteY94" fmla="*/ 245312 h 350055"/>
                <a:gd name="connsiteX95" fmla="*/ 141721 w 473076"/>
                <a:gd name="connsiteY95" fmla="*/ 248616 h 350055"/>
                <a:gd name="connsiteX96" fmla="*/ 141721 w 473076"/>
                <a:gd name="connsiteY96" fmla="*/ 245312 h 350055"/>
                <a:gd name="connsiteX97" fmla="*/ 403622 w 473076"/>
                <a:gd name="connsiteY97" fmla="*/ 244423 h 350055"/>
                <a:gd name="connsiteX98" fmla="*/ 400315 w 473076"/>
                <a:gd name="connsiteY98" fmla="*/ 251025 h 350055"/>
                <a:gd name="connsiteX99" fmla="*/ 403622 w 473076"/>
                <a:gd name="connsiteY99" fmla="*/ 244423 h 350055"/>
                <a:gd name="connsiteX100" fmla="*/ 397008 w 473076"/>
                <a:gd name="connsiteY100" fmla="*/ 244423 h 350055"/>
                <a:gd name="connsiteX101" fmla="*/ 397008 w 473076"/>
                <a:gd name="connsiteY101" fmla="*/ 247724 h 350055"/>
                <a:gd name="connsiteX102" fmla="*/ 397008 w 473076"/>
                <a:gd name="connsiteY102" fmla="*/ 244423 h 350055"/>
                <a:gd name="connsiteX103" fmla="*/ 142875 w 473076"/>
                <a:gd name="connsiteY103" fmla="*/ 235755 h 350055"/>
                <a:gd name="connsiteX104" fmla="*/ 149225 w 473076"/>
                <a:gd name="connsiteY104" fmla="*/ 238930 h 350055"/>
                <a:gd name="connsiteX105" fmla="*/ 146050 w 473076"/>
                <a:gd name="connsiteY105" fmla="*/ 238930 h 350055"/>
                <a:gd name="connsiteX106" fmla="*/ 142875 w 473076"/>
                <a:gd name="connsiteY106" fmla="*/ 235755 h 350055"/>
                <a:gd name="connsiteX107" fmla="*/ 404449 w 473076"/>
                <a:gd name="connsiteY107" fmla="*/ 229981 h 350055"/>
                <a:gd name="connsiteX108" fmla="*/ 403622 w 473076"/>
                <a:gd name="connsiteY108" fmla="*/ 231219 h 350055"/>
                <a:gd name="connsiteX109" fmla="*/ 402382 w 473076"/>
                <a:gd name="connsiteY109" fmla="*/ 231219 h 350055"/>
                <a:gd name="connsiteX110" fmla="*/ 400315 w 473076"/>
                <a:gd name="connsiteY110" fmla="*/ 231219 h 350055"/>
                <a:gd name="connsiteX111" fmla="*/ 404449 w 473076"/>
                <a:gd name="connsiteY111" fmla="*/ 229981 h 350055"/>
                <a:gd name="connsiteX112" fmla="*/ 168275 w 473076"/>
                <a:gd name="connsiteY112" fmla="*/ 228789 h 350055"/>
                <a:gd name="connsiteX113" fmla="*/ 171595 w 473076"/>
                <a:gd name="connsiteY113" fmla="*/ 228789 h 350055"/>
                <a:gd name="connsiteX114" fmla="*/ 172009 w 473076"/>
                <a:gd name="connsiteY114" fmla="*/ 228789 h 350055"/>
                <a:gd name="connsiteX115" fmla="*/ 174914 w 473076"/>
                <a:gd name="connsiteY115" fmla="*/ 228789 h 350055"/>
                <a:gd name="connsiteX116" fmla="*/ 179063 w 473076"/>
                <a:gd name="connsiteY116" fmla="*/ 228789 h 350055"/>
                <a:gd name="connsiteX117" fmla="*/ 181553 w 473076"/>
                <a:gd name="connsiteY117" fmla="*/ 228789 h 350055"/>
                <a:gd name="connsiteX118" fmla="*/ 168275 w 473076"/>
                <a:gd name="connsiteY118" fmla="*/ 228789 h 350055"/>
                <a:gd name="connsiteX119" fmla="*/ 141721 w 473076"/>
                <a:gd name="connsiteY119" fmla="*/ 228789 h 350055"/>
                <a:gd name="connsiteX120" fmla="*/ 145040 w 473076"/>
                <a:gd name="connsiteY120" fmla="*/ 228789 h 350055"/>
                <a:gd name="connsiteX121" fmla="*/ 144210 w 473076"/>
                <a:gd name="connsiteY121" fmla="*/ 230028 h 350055"/>
                <a:gd name="connsiteX122" fmla="*/ 140983 w 473076"/>
                <a:gd name="connsiteY122" fmla="*/ 229340 h 350055"/>
                <a:gd name="connsiteX123" fmla="*/ 138401 w 473076"/>
                <a:gd name="connsiteY123" fmla="*/ 228789 h 350055"/>
                <a:gd name="connsiteX124" fmla="*/ 140983 w 473076"/>
                <a:gd name="connsiteY124" fmla="*/ 229340 h 350055"/>
                <a:gd name="connsiteX125" fmla="*/ 140061 w 473076"/>
                <a:gd name="connsiteY125" fmla="*/ 230028 h 350055"/>
                <a:gd name="connsiteX126" fmla="*/ 138401 w 473076"/>
                <a:gd name="connsiteY126" fmla="*/ 228789 h 350055"/>
                <a:gd name="connsiteX127" fmla="*/ 363538 w 473076"/>
                <a:gd name="connsiteY127" fmla="*/ 227817 h 350055"/>
                <a:gd name="connsiteX128" fmla="*/ 363538 w 473076"/>
                <a:gd name="connsiteY128" fmla="*/ 230992 h 350055"/>
                <a:gd name="connsiteX129" fmla="*/ 360363 w 473076"/>
                <a:gd name="connsiteY129" fmla="*/ 230992 h 350055"/>
                <a:gd name="connsiteX130" fmla="*/ 363538 w 473076"/>
                <a:gd name="connsiteY130" fmla="*/ 227817 h 350055"/>
                <a:gd name="connsiteX131" fmla="*/ 182797 w 473076"/>
                <a:gd name="connsiteY131" fmla="*/ 227550 h 350055"/>
                <a:gd name="connsiteX132" fmla="*/ 184872 w 473076"/>
                <a:gd name="connsiteY132" fmla="*/ 228789 h 350055"/>
                <a:gd name="connsiteX133" fmla="*/ 188191 w 473076"/>
                <a:gd name="connsiteY133" fmla="*/ 228789 h 350055"/>
                <a:gd name="connsiteX134" fmla="*/ 182797 w 473076"/>
                <a:gd name="connsiteY134" fmla="*/ 227550 h 350055"/>
                <a:gd name="connsiteX135" fmla="*/ 173669 w 473076"/>
                <a:gd name="connsiteY135" fmla="*/ 227550 h 350055"/>
                <a:gd name="connsiteX136" fmla="*/ 168275 w 473076"/>
                <a:gd name="connsiteY136" fmla="*/ 228789 h 350055"/>
                <a:gd name="connsiteX137" fmla="*/ 181553 w 473076"/>
                <a:gd name="connsiteY137" fmla="*/ 232093 h 350055"/>
                <a:gd name="connsiteX138" fmla="*/ 181553 w 473076"/>
                <a:gd name="connsiteY138" fmla="*/ 228789 h 350055"/>
                <a:gd name="connsiteX139" fmla="*/ 173669 w 473076"/>
                <a:gd name="connsiteY139" fmla="*/ 227550 h 350055"/>
                <a:gd name="connsiteX140" fmla="*/ 139700 w 473076"/>
                <a:gd name="connsiteY140" fmla="*/ 224642 h 350055"/>
                <a:gd name="connsiteX141" fmla="*/ 139700 w 473076"/>
                <a:gd name="connsiteY141" fmla="*/ 227817 h 350055"/>
                <a:gd name="connsiteX142" fmla="*/ 136525 w 473076"/>
                <a:gd name="connsiteY142" fmla="*/ 227817 h 350055"/>
                <a:gd name="connsiteX143" fmla="*/ 181553 w 473076"/>
                <a:gd name="connsiteY143" fmla="*/ 222180 h 350055"/>
                <a:gd name="connsiteX144" fmla="*/ 191510 w 473076"/>
                <a:gd name="connsiteY144" fmla="*/ 225484 h 350055"/>
                <a:gd name="connsiteX145" fmla="*/ 188191 w 473076"/>
                <a:gd name="connsiteY145" fmla="*/ 222180 h 350055"/>
                <a:gd name="connsiteX146" fmla="*/ 181553 w 473076"/>
                <a:gd name="connsiteY146" fmla="*/ 222180 h 350055"/>
                <a:gd name="connsiteX147" fmla="*/ 146050 w 473076"/>
                <a:gd name="connsiteY147" fmla="*/ 221467 h 350055"/>
                <a:gd name="connsiteX148" fmla="*/ 147638 w 473076"/>
                <a:gd name="connsiteY148" fmla="*/ 221467 h 350055"/>
                <a:gd name="connsiteX149" fmla="*/ 147638 w 473076"/>
                <a:gd name="connsiteY149" fmla="*/ 223055 h 350055"/>
                <a:gd name="connsiteX150" fmla="*/ 146050 w 473076"/>
                <a:gd name="connsiteY150" fmla="*/ 223055 h 350055"/>
                <a:gd name="connsiteX151" fmla="*/ 413544 w 473076"/>
                <a:gd name="connsiteY151" fmla="*/ 221316 h 350055"/>
                <a:gd name="connsiteX152" fmla="*/ 410237 w 473076"/>
                <a:gd name="connsiteY152" fmla="*/ 224617 h 350055"/>
                <a:gd name="connsiteX153" fmla="*/ 410237 w 473076"/>
                <a:gd name="connsiteY153" fmla="*/ 223626 h 350055"/>
                <a:gd name="connsiteX154" fmla="*/ 410237 w 473076"/>
                <a:gd name="connsiteY154" fmla="*/ 221316 h 350055"/>
                <a:gd name="connsiteX155" fmla="*/ 410237 w 473076"/>
                <a:gd name="connsiteY155" fmla="*/ 223626 h 350055"/>
                <a:gd name="connsiteX156" fmla="*/ 409410 w 473076"/>
                <a:gd name="connsiteY156" fmla="*/ 224204 h 350055"/>
                <a:gd name="connsiteX157" fmla="*/ 410237 w 473076"/>
                <a:gd name="connsiteY157" fmla="*/ 224617 h 350055"/>
                <a:gd name="connsiteX158" fmla="*/ 403622 w 473076"/>
                <a:gd name="connsiteY158" fmla="*/ 224617 h 350055"/>
                <a:gd name="connsiteX159" fmla="*/ 410237 w 473076"/>
                <a:gd name="connsiteY159" fmla="*/ 221316 h 350055"/>
                <a:gd name="connsiteX160" fmla="*/ 367242 w 473076"/>
                <a:gd name="connsiteY160" fmla="*/ 218015 h 350055"/>
                <a:gd name="connsiteX161" fmla="*/ 360628 w 473076"/>
                <a:gd name="connsiteY161" fmla="*/ 221316 h 350055"/>
                <a:gd name="connsiteX162" fmla="*/ 363935 w 473076"/>
                <a:gd name="connsiteY162" fmla="*/ 221316 h 350055"/>
                <a:gd name="connsiteX163" fmla="*/ 367242 w 473076"/>
                <a:gd name="connsiteY163" fmla="*/ 218015 h 350055"/>
                <a:gd name="connsiteX164" fmla="*/ 359387 w 473076"/>
                <a:gd name="connsiteY164" fmla="*/ 213476 h 350055"/>
                <a:gd name="connsiteX165" fmla="*/ 354013 w 473076"/>
                <a:gd name="connsiteY165" fmla="*/ 214714 h 350055"/>
                <a:gd name="connsiteX166" fmla="*/ 357320 w 473076"/>
                <a:gd name="connsiteY166" fmla="*/ 214714 h 350055"/>
                <a:gd name="connsiteX167" fmla="*/ 359387 w 473076"/>
                <a:gd name="connsiteY167" fmla="*/ 213476 h 350055"/>
                <a:gd name="connsiteX168" fmla="*/ 363935 w 473076"/>
                <a:gd name="connsiteY168" fmla="*/ 208112 h 350055"/>
                <a:gd name="connsiteX169" fmla="*/ 360628 w 473076"/>
                <a:gd name="connsiteY169" fmla="*/ 214714 h 350055"/>
                <a:gd name="connsiteX170" fmla="*/ 367242 w 473076"/>
                <a:gd name="connsiteY170" fmla="*/ 208112 h 350055"/>
                <a:gd name="connsiteX171" fmla="*/ 170765 w 473076"/>
                <a:gd name="connsiteY171" fmla="*/ 207722 h 350055"/>
                <a:gd name="connsiteX172" fmla="*/ 164956 w 473076"/>
                <a:gd name="connsiteY172" fmla="*/ 208961 h 350055"/>
                <a:gd name="connsiteX173" fmla="*/ 174914 w 473076"/>
                <a:gd name="connsiteY173" fmla="*/ 208961 h 350055"/>
                <a:gd name="connsiteX174" fmla="*/ 174914 w 473076"/>
                <a:gd name="connsiteY174" fmla="*/ 212266 h 350055"/>
                <a:gd name="connsiteX175" fmla="*/ 181553 w 473076"/>
                <a:gd name="connsiteY175" fmla="*/ 212266 h 350055"/>
                <a:gd name="connsiteX176" fmla="*/ 181553 w 473076"/>
                <a:gd name="connsiteY176" fmla="*/ 208961 h 350055"/>
                <a:gd name="connsiteX177" fmla="*/ 170765 w 473076"/>
                <a:gd name="connsiteY177" fmla="*/ 207722 h 350055"/>
                <a:gd name="connsiteX178" fmla="*/ 171595 w 473076"/>
                <a:gd name="connsiteY178" fmla="*/ 202683 h 350055"/>
                <a:gd name="connsiteX179" fmla="*/ 172424 w 473076"/>
                <a:gd name="connsiteY179" fmla="*/ 203591 h 350055"/>
                <a:gd name="connsiteX180" fmla="*/ 171595 w 473076"/>
                <a:gd name="connsiteY180" fmla="*/ 205657 h 350055"/>
                <a:gd name="connsiteX181" fmla="*/ 171293 w 473076"/>
                <a:gd name="connsiteY181" fmla="*/ 202352 h 350055"/>
                <a:gd name="connsiteX182" fmla="*/ 171595 w 473076"/>
                <a:gd name="connsiteY182" fmla="*/ 202352 h 350055"/>
                <a:gd name="connsiteX183" fmla="*/ 171595 w 473076"/>
                <a:gd name="connsiteY183" fmla="*/ 202683 h 350055"/>
                <a:gd name="connsiteX184" fmla="*/ 154998 w 473076"/>
                <a:gd name="connsiteY184" fmla="*/ 202352 h 350055"/>
                <a:gd name="connsiteX185" fmla="*/ 161637 w 473076"/>
                <a:gd name="connsiteY185" fmla="*/ 202352 h 350055"/>
                <a:gd name="connsiteX186" fmla="*/ 161637 w 473076"/>
                <a:gd name="connsiteY186" fmla="*/ 205657 h 350055"/>
                <a:gd name="connsiteX187" fmla="*/ 158317 w 473076"/>
                <a:gd name="connsiteY187" fmla="*/ 205657 h 350055"/>
                <a:gd name="connsiteX188" fmla="*/ 154998 w 473076"/>
                <a:gd name="connsiteY188" fmla="*/ 202352 h 350055"/>
                <a:gd name="connsiteX189" fmla="*/ 344091 w 473076"/>
                <a:gd name="connsiteY189" fmla="*/ 201510 h 350055"/>
                <a:gd name="connsiteX190" fmla="*/ 347398 w 473076"/>
                <a:gd name="connsiteY190" fmla="*/ 201510 h 350055"/>
                <a:gd name="connsiteX191" fmla="*/ 344091 w 473076"/>
                <a:gd name="connsiteY191" fmla="*/ 201510 h 350055"/>
                <a:gd name="connsiteX192" fmla="*/ 191510 w 473076"/>
                <a:gd name="connsiteY192" fmla="*/ 199047 h 350055"/>
                <a:gd name="connsiteX193" fmla="*/ 194830 w 473076"/>
                <a:gd name="connsiteY193" fmla="*/ 199047 h 350055"/>
                <a:gd name="connsiteX194" fmla="*/ 191510 w 473076"/>
                <a:gd name="connsiteY194" fmla="*/ 199047 h 350055"/>
                <a:gd name="connsiteX195" fmla="*/ 330200 w 473076"/>
                <a:gd name="connsiteY195" fmla="*/ 196067 h 350055"/>
                <a:gd name="connsiteX196" fmla="*/ 333375 w 473076"/>
                <a:gd name="connsiteY196" fmla="*/ 199242 h 350055"/>
                <a:gd name="connsiteX197" fmla="*/ 330200 w 473076"/>
                <a:gd name="connsiteY197" fmla="*/ 199242 h 350055"/>
                <a:gd name="connsiteX198" fmla="*/ 367242 w 473076"/>
                <a:gd name="connsiteY198" fmla="*/ 194908 h 350055"/>
                <a:gd name="connsiteX199" fmla="*/ 363935 w 473076"/>
                <a:gd name="connsiteY199" fmla="*/ 198209 h 350055"/>
                <a:gd name="connsiteX200" fmla="*/ 365588 w 473076"/>
                <a:gd name="connsiteY200" fmla="*/ 198209 h 350055"/>
                <a:gd name="connsiteX201" fmla="*/ 363935 w 473076"/>
                <a:gd name="connsiteY201" fmla="*/ 201510 h 350055"/>
                <a:gd name="connsiteX202" fmla="*/ 367242 w 473076"/>
                <a:gd name="connsiteY202" fmla="*/ 198209 h 350055"/>
                <a:gd name="connsiteX203" fmla="*/ 370549 w 473076"/>
                <a:gd name="connsiteY203" fmla="*/ 201510 h 350055"/>
                <a:gd name="connsiteX204" fmla="*/ 370549 w 473076"/>
                <a:gd name="connsiteY204" fmla="*/ 198209 h 350055"/>
                <a:gd name="connsiteX205" fmla="*/ 367242 w 473076"/>
                <a:gd name="connsiteY205" fmla="*/ 198209 h 350055"/>
                <a:gd name="connsiteX206" fmla="*/ 365588 w 473076"/>
                <a:gd name="connsiteY206" fmla="*/ 198209 h 350055"/>
                <a:gd name="connsiteX207" fmla="*/ 189021 w 473076"/>
                <a:gd name="connsiteY207" fmla="*/ 194504 h 350055"/>
                <a:gd name="connsiteX208" fmla="*/ 188191 w 473076"/>
                <a:gd name="connsiteY208" fmla="*/ 195743 h 350055"/>
                <a:gd name="connsiteX209" fmla="*/ 194830 w 473076"/>
                <a:gd name="connsiteY209" fmla="*/ 195743 h 350055"/>
                <a:gd name="connsiteX210" fmla="*/ 189021 w 473076"/>
                <a:gd name="connsiteY210" fmla="*/ 194504 h 350055"/>
                <a:gd name="connsiteX211" fmla="*/ 379413 w 473076"/>
                <a:gd name="connsiteY211" fmla="*/ 192892 h 350055"/>
                <a:gd name="connsiteX212" fmla="*/ 382588 w 473076"/>
                <a:gd name="connsiteY212" fmla="*/ 192892 h 350055"/>
                <a:gd name="connsiteX213" fmla="*/ 382588 w 473076"/>
                <a:gd name="connsiteY213" fmla="*/ 196067 h 350055"/>
                <a:gd name="connsiteX214" fmla="*/ 239226 w 473076"/>
                <a:gd name="connsiteY214" fmla="*/ 191199 h 350055"/>
                <a:gd name="connsiteX215" fmla="*/ 241300 w 473076"/>
                <a:gd name="connsiteY215" fmla="*/ 192438 h 350055"/>
                <a:gd name="connsiteX216" fmla="*/ 238957 w 473076"/>
                <a:gd name="connsiteY216" fmla="*/ 191272 h 350055"/>
                <a:gd name="connsiteX217" fmla="*/ 211426 w 473076"/>
                <a:gd name="connsiteY217" fmla="*/ 189134 h 350055"/>
                <a:gd name="connsiteX218" fmla="*/ 214746 w 473076"/>
                <a:gd name="connsiteY218" fmla="*/ 192438 h 350055"/>
                <a:gd name="connsiteX219" fmla="*/ 218065 w 473076"/>
                <a:gd name="connsiteY219" fmla="*/ 189134 h 350055"/>
                <a:gd name="connsiteX220" fmla="*/ 164956 w 473076"/>
                <a:gd name="connsiteY220" fmla="*/ 189134 h 350055"/>
                <a:gd name="connsiteX221" fmla="*/ 168275 w 473076"/>
                <a:gd name="connsiteY221" fmla="*/ 189134 h 350055"/>
                <a:gd name="connsiteX222" fmla="*/ 167891 w 473076"/>
                <a:gd name="connsiteY222" fmla="*/ 189363 h 350055"/>
                <a:gd name="connsiteX223" fmla="*/ 377164 w 473076"/>
                <a:gd name="connsiteY223" fmla="*/ 188306 h 350055"/>
                <a:gd name="connsiteX224" fmla="*/ 377164 w 473076"/>
                <a:gd name="connsiteY224" fmla="*/ 191607 h 350055"/>
                <a:gd name="connsiteX225" fmla="*/ 376007 w 473076"/>
                <a:gd name="connsiteY225" fmla="*/ 191772 h 350055"/>
                <a:gd name="connsiteX226" fmla="*/ 369888 w 473076"/>
                <a:gd name="connsiteY226" fmla="*/ 188129 h 350055"/>
                <a:gd name="connsiteX227" fmla="*/ 376238 w 473076"/>
                <a:gd name="connsiteY227" fmla="*/ 188129 h 350055"/>
                <a:gd name="connsiteX228" fmla="*/ 369888 w 473076"/>
                <a:gd name="connsiteY228" fmla="*/ 188129 h 350055"/>
                <a:gd name="connsiteX229" fmla="*/ 0 w 473076"/>
                <a:gd name="connsiteY229" fmla="*/ 186298 h 350055"/>
                <a:gd name="connsiteX230" fmla="*/ 3310 w 473076"/>
                <a:gd name="connsiteY230" fmla="*/ 186298 h 350055"/>
                <a:gd name="connsiteX231" fmla="*/ 6621 w 473076"/>
                <a:gd name="connsiteY231" fmla="*/ 186298 h 350055"/>
                <a:gd name="connsiteX232" fmla="*/ 6621 w 473076"/>
                <a:gd name="connsiteY232" fmla="*/ 189595 h 350055"/>
                <a:gd name="connsiteX233" fmla="*/ 5684 w 473076"/>
                <a:gd name="connsiteY233" fmla="*/ 189128 h 350055"/>
                <a:gd name="connsiteX234" fmla="*/ 3175 w 473076"/>
                <a:gd name="connsiteY234" fmla="*/ 192893 h 350055"/>
                <a:gd name="connsiteX235" fmla="*/ 3175 w 473076"/>
                <a:gd name="connsiteY235" fmla="*/ 188130 h 350055"/>
                <a:gd name="connsiteX236" fmla="*/ 3679 w 473076"/>
                <a:gd name="connsiteY236" fmla="*/ 188130 h 350055"/>
                <a:gd name="connsiteX237" fmla="*/ 174914 w 473076"/>
                <a:gd name="connsiteY237" fmla="*/ 185829 h 350055"/>
                <a:gd name="connsiteX238" fmla="*/ 175578 w 473076"/>
                <a:gd name="connsiteY238" fmla="*/ 186820 h 350055"/>
                <a:gd name="connsiteX239" fmla="*/ 173491 w 473076"/>
                <a:gd name="connsiteY239" fmla="*/ 186301 h 350055"/>
                <a:gd name="connsiteX240" fmla="*/ 171595 w 473076"/>
                <a:gd name="connsiteY240" fmla="*/ 185829 h 350055"/>
                <a:gd name="connsiteX241" fmla="*/ 173491 w 473076"/>
                <a:gd name="connsiteY241" fmla="*/ 186301 h 350055"/>
                <a:gd name="connsiteX242" fmla="*/ 173342 w 473076"/>
                <a:gd name="connsiteY242" fmla="*/ 186351 h 350055"/>
                <a:gd name="connsiteX243" fmla="*/ 363538 w 473076"/>
                <a:gd name="connsiteY243" fmla="*/ 184954 h 350055"/>
                <a:gd name="connsiteX244" fmla="*/ 361950 w 473076"/>
                <a:gd name="connsiteY244" fmla="*/ 186144 h 350055"/>
                <a:gd name="connsiteX245" fmla="*/ 361633 w 473076"/>
                <a:gd name="connsiteY245" fmla="*/ 185906 h 350055"/>
                <a:gd name="connsiteX246" fmla="*/ 360363 w 473076"/>
                <a:gd name="connsiteY246" fmla="*/ 184954 h 350055"/>
                <a:gd name="connsiteX247" fmla="*/ 361633 w 473076"/>
                <a:gd name="connsiteY247" fmla="*/ 185906 h 350055"/>
                <a:gd name="connsiteX248" fmla="*/ 357188 w 473076"/>
                <a:gd name="connsiteY248" fmla="*/ 188129 h 350055"/>
                <a:gd name="connsiteX249" fmla="*/ 231757 w 473076"/>
                <a:gd name="connsiteY249" fmla="*/ 184590 h 350055"/>
                <a:gd name="connsiteX250" fmla="*/ 231342 w 473076"/>
                <a:gd name="connsiteY250" fmla="*/ 185829 h 350055"/>
                <a:gd name="connsiteX251" fmla="*/ 234662 w 473076"/>
                <a:gd name="connsiteY251" fmla="*/ 185829 h 350055"/>
                <a:gd name="connsiteX252" fmla="*/ 231757 w 473076"/>
                <a:gd name="connsiteY252" fmla="*/ 184590 h 350055"/>
                <a:gd name="connsiteX253" fmla="*/ 224704 w 473076"/>
                <a:gd name="connsiteY253" fmla="*/ 179220 h 350055"/>
                <a:gd name="connsiteX254" fmla="*/ 225118 w 473076"/>
                <a:gd name="connsiteY254" fmla="*/ 180459 h 350055"/>
                <a:gd name="connsiteX255" fmla="*/ 226236 w 473076"/>
                <a:gd name="connsiteY255" fmla="*/ 179982 h 350055"/>
                <a:gd name="connsiteX256" fmla="*/ 228023 w 473076"/>
                <a:gd name="connsiteY256" fmla="*/ 180872 h 350055"/>
                <a:gd name="connsiteX257" fmla="*/ 228023 w 473076"/>
                <a:gd name="connsiteY257" fmla="*/ 182524 h 350055"/>
                <a:gd name="connsiteX258" fmla="*/ 231342 w 473076"/>
                <a:gd name="connsiteY258" fmla="*/ 182524 h 350055"/>
                <a:gd name="connsiteX259" fmla="*/ 228023 w 473076"/>
                <a:gd name="connsiteY259" fmla="*/ 180872 h 350055"/>
                <a:gd name="connsiteX260" fmla="*/ 228023 w 473076"/>
                <a:gd name="connsiteY260" fmla="*/ 179220 h 350055"/>
                <a:gd name="connsiteX261" fmla="*/ 226236 w 473076"/>
                <a:gd name="connsiteY261" fmla="*/ 179982 h 350055"/>
                <a:gd name="connsiteX262" fmla="*/ 192088 w 473076"/>
                <a:gd name="connsiteY262" fmla="*/ 178605 h 350055"/>
                <a:gd name="connsiteX263" fmla="*/ 195263 w 473076"/>
                <a:gd name="connsiteY263" fmla="*/ 181780 h 350055"/>
                <a:gd name="connsiteX264" fmla="*/ 192088 w 473076"/>
                <a:gd name="connsiteY264" fmla="*/ 178605 h 350055"/>
                <a:gd name="connsiteX265" fmla="*/ 360363 w 473076"/>
                <a:gd name="connsiteY265" fmla="*/ 175429 h 350055"/>
                <a:gd name="connsiteX266" fmla="*/ 363538 w 473076"/>
                <a:gd name="connsiteY266" fmla="*/ 178604 h 350055"/>
                <a:gd name="connsiteX267" fmla="*/ 360363 w 473076"/>
                <a:gd name="connsiteY267" fmla="*/ 178604 h 350055"/>
                <a:gd name="connsiteX268" fmla="*/ 360363 w 473076"/>
                <a:gd name="connsiteY268" fmla="*/ 175429 h 350055"/>
                <a:gd name="connsiteX269" fmla="*/ 347398 w 473076"/>
                <a:gd name="connsiteY269" fmla="*/ 175102 h 350055"/>
                <a:gd name="connsiteX270" fmla="*/ 350706 w 473076"/>
                <a:gd name="connsiteY270" fmla="*/ 178403 h 350055"/>
                <a:gd name="connsiteX271" fmla="*/ 347398 w 473076"/>
                <a:gd name="connsiteY271" fmla="*/ 175102 h 350055"/>
                <a:gd name="connsiteX272" fmla="*/ 258727 w 473076"/>
                <a:gd name="connsiteY272" fmla="*/ 174676 h 350055"/>
                <a:gd name="connsiteX273" fmla="*/ 264535 w 473076"/>
                <a:gd name="connsiteY273" fmla="*/ 175915 h 350055"/>
                <a:gd name="connsiteX274" fmla="*/ 263291 w 473076"/>
                <a:gd name="connsiteY274" fmla="*/ 175915 h 350055"/>
                <a:gd name="connsiteX275" fmla="*/ 257897 w 473076"/>
                <a:gd name="connsiteY275" fmla="*/ 175915 h 350055"/>
                <a:gd name="connsiteX276" fmla="*/ 258727 w 473076"/>
                <a:gd name="connsiteY276" fmla="*/ 174676 h 350055"/>
                <a:gd name="connsiteX277" fmla="*/ 228853 w 473076"/>
                <a:gd name="connsiteY277" fmla="*/ 174676 h 350055"/>
                <a:gd name="connsiteX278" fmla="*/ 228023 w 473076"/>
                <a:gd name="connsiteY278" fmla="*/ 175915 h 350055"/>
                <a:gd name="connsiteX279" fmla="*/ 231342 w 473076"/>
                <a:gd name="connsiteY279" fmla="*/ 175915 h 350055"/>
                <a:gd name="connsiteX280" fmla="*/ 234662 w 473076"/>
                <a:gd name="connsiteY280" fmla="*/ 175915 h 350055"/>
                <a:gd name="connsiteX281" fmla="*/ 228853 w 473076"/>
                <a:gd name="connsiteY281" fmla="*/ 174676 h 350055"/>
                <a:gd name="connsiteX282" fmla="*/ 11113 w 473076"/>
                <a:gd name="connsiteY282" fmla="*/ 172255 h 350055"/>
                <a:gd name="connsiteX283" fmla="*/ 20638 w 473076"/>
                <a:gd name="connsiteY283" fmla="*/ 175430 h 350055"/>
                <a:gd name="connsiteX284" fmla="*/ 17463 w 473076"/>
                <a:gd name="connsiteY284" fmla="*/ 175430 h 350055"/>
                <a:gd name="connsiteX285" fmla="*/ 11113 w 473076"/>
                <a:gd name="connsiteY285" fmla="*/ 172255 h 350055"/>
                <a:gd name="connsiteX286" fmla="*/ 213474 w 473076"/>
                <a:gd name="connsiteY286" fmla="*/ 167900 h 350055"/>
                <a:gd name="connsiteX287" fmla="*/ 214746 w 473076"/>
                <a:gd name="connsiteY287" fmla="*/ 168289 h 350055"/>
                <a:gd name="connsiteX288" fmla="*/ 214746 w 473076"/>
                <a:gd name="connsiteY288" fmla="*/ 169306 h 350055"/>
                <a:gd name="connsiteX289" fmla="*/ 36416 w 473076"/>
                <a:gd name="connsiteY289" fmla="*/ 166515 h 350055"/>
                <a:gd name="connsiteX290" fmla="*/ 39726 w 473076"/>
                <a:gd name="connsiteY290" fmla="*/ 166515 h 350055"/>
                <a:gd name="connsiteX291" fmla="*/ 37984 w 473076"/>
                <a:gd name="connsiteY291" fmla="*/ 166775 h 350055"/>
                <a:gd name="connsiteX292" fmla="*/ 204788 w 473076"/>
                <a:gd name="connsiteY292" fmla="*/ 166001 h 350055"/>
                <a:gd name="connsiteX293" fmla="*/ 211758 w 473076"/>
                <a:gd name="connsiteY293" fmla="*/ 166001 h 350055"/>
                <a:gd name="connsiteX294" fmla="*/ 213474 w 473076"/>
                <a:gd name="connsiteY294" fmla="*/ 167900 h 350055"/>
                <a:gd name="connsiteX295" fmla="*/ 212671 w 473076"/>
                <a:gd name="connsiteY295" fmla="*/ 167654 h 350055"/>
                <a:gd name="connsiteX296" fmla="*/ 204788 w 473076"/>
                <a:gd name="connsiteY296" fmla="*/ 166001 h 350055"/>
                <a:gd name="connsiteX297" fmla="*/ 198149 w 473076"/>
                <a:gd name="connsiteY297" fmla="*/ 166001 h 350055"/>
                <a:gd name="connsiteX298" fmla="*/ 198149 w 473076"/>
                <a:gd name="connsiteY298" fmla="*/ 166993 h 350055"/>
                <a:gd name="connsiteX299" fmla="*/ 197319 w 473076"/>
                <a:gd name="connsiteY299" fmla="*/ 166414 h 350055"/>
                <a:gd name="connsiteX300" fmla="*/ 198149 w 473076"/>
                <a:gd name="connsiteY300" fmla="*/ 166001 h 350055"/>
                <a:gd name="connsiteX301" fmla="*/ 198149 w 473076"/>
                <a:gd name="connsiteY301" fmla="*/ 166001 h 350055"/>
                <a:gd name="connsiteX302" fmla="*/ 201468 w 473076"/>
                <a:gd name="connsiteY302" fmla="*/ 166001 h 350055"/>
                <a:gd name="connsiteX303" fmla="*/ 204788 w 473076"/>
                <a:gd name="connsiteY303" fmla="*/ 166001 h 350055"/>
                <a:gd name="connsiteX304" fmla="*/ 204456 w 473076"/>
                <a:gd name="connsiteY304" fmla="*/ 166332 h 350055"/>
                <a:gd name="connsiteX305" fmla="*/ 211012 w 473076"/>
                <a:gd name="connsiteY305" fmla="*/ 165175 h 350055"/>
                <a:gd name="connsiteX306" fmla="*/ 214746 w 473076"/>
                <a:gd name="connsiteY306" fmla="*/ 166001 h 350055"/>
                <a:gd name="connsiteX307" fmla="*/ 211758 w 473076"/>
                <a:gd name="connsiteY307" fmla="*/ 166001 h 350055"/>
                <a:gd name="connsiteX308" fmla="*/ 52968 w 473076"/>
                <a:gd name="connsiteY308" fmla="*/ 163218 h 350055"/>
                <a:gd name="connsiteX309" fmla="*/ 49658 w 473076"/>
                <a:gd name="connsiteY309" fmla="*/ 166515 h 350055"/>
                <a:gd name="connsiteX310" fmla="*/ 56279 w 473076"/>
                <a:gd name="connsiteY310" fmla="*/ 169812 h 350055"/>
                <a:gd name="connsiteX311" fmla="*/ 56279 w 473076"/>
                <a:gd name="connsiteY311" fmla="*/ 166515 h 350055"/>
                <a:gd name="connsiteX312" fmla="*/ 52968 w 473076"/>
                <a:gd name="connsiteY312" fmla="*/ 166515 h 350055"/>
                <a:gd name="connsiteX313" fmla="*/ 56279 w 473076"/>
                <a:gd name="connsiteY313" fmla="*/ 163218 h 350055"/>
                <a:gd name="connsiteX314" fmla="*/ 52968 w 473076"/>
                <a:gd name="connsiteY314" fmla="*/ 163218 h 350055"/>
                <a:gd name="connsiteX315" fmla="*/ 218065 w 473076"/>
                <a:gd name="connsiteY315" fmla="*/ 162697 h 350055"/>
                <a:gd name="connsiteX316" fmla="*/ 221384 w 473076"/>
                <a:gd name="connsiteY316" fmla="*/ 166001 h 350055"/>
                <a:gd name="connsiteX317" fmla="*/ 228023 w 473076"/>
                <a:gd name="connsiteY317" fmla="*/ 166001 h 350055"/>
                <a:gd name="connsiteX318" fmla="*/ 221384 w 473076"/>
                <a:gd name="connsiteY318" fmla="*/ 162697 h 350055"/>
                <a:gd name="connsiteX319" fmla="*/ 218065 w 473076"/>
                <a:gd name="connsiteY319" fmla="*/ 162697 h 350055"/>
                <a:gd name="connsiteX320" fmla="*/ 301096 w 473076"/>
                <a:gd name="connsiteY320" fmla="*/ 161898 h 350055"/>
                <a:gd name="connsiteX321" fmla="*/ 297789 w 473076"/>
                <a:gd name="connsiteY321" fmla="*/ 165199 h 350055"/>
                <a:gd name="connsiteX322" fmla="*/ 304403 w 473076"/>
                <a:gd name="connsiteY322" fmla="*/ 161898 h 350055"/>
                <a:gd name="connsiteX323" fmla="*/ 301096 w 473076"/>
                <a:gd name="connsiteY323" fmla="*/ 161898 h 350055"/>
                <a:gd name="connsiteX324" fmla="*/ 33105 w 473076"/>
                <a:gd name="connsiteY324" fmla="*/ 159921 h 350055"/>
                <a:gd name="connsiteX325" fmla="*/ 36416 w 473076"/>
                <a:gd name="connsiteY325" fmla="*/ 159921 h 350055"/>
                <a:gd name="connsiteX326" fmla="*/ 36416 w 473076"/>
                <a:gd name="connsiteY326" fmla="*/ 160250 h 350055"/>
                <a:gd name="connsiteX327" fmla="*/ 294637 w 473076"/>
                <a:gd name="connsiteY327" fmla="*/ 156379 h 350055"/>
                <a:gd name="connsiteX328" fmla="*/ 294895 w 473076"/>
                <a:gd name="connsiteY328" fmla="*/ 158184 h 350055"/>
                <a:gd name="connsiteX329" fmla="*/ 297789 w 473076"/>
                <a:gd name="connsiteY329" fmla="*/ 158597 h 350055"/>
                <a:gd name="connsiteX330" fmla="*/ 296678 w 473076"/>
                <a:gd name="connsiteY330" fmla="*/ 156379 h 350055"/>
                <a:gd name="connsiteX331" fmla="*/ 290957 w 473076"/>
                <a:gd name="connsiteY331" fmla="*/ 156379 h 350055"/>
                <a:gd name="connsiteX332" fmla="*/ 290347 w 473076"/>
                <a:gd name="connsiteY332" fmla="*/ 159422 h 350055"/>
                <a:gd name="connsiteX333" fmla="*/ 294482 w 473076"/>
                <a:gd name="connsiteY333" fmla="*/ 158597 h 350055"/>
                <a:gd name="connsiteX334" fmla="*/ 294482 w 473076"/>
                <a:gd name="connsiteY334" fmla="*/ 156379 h 350055"/>
                <a:gd name="connsiteX335" fmla="*/ 94763 w 473076"/>
                <a:gd name="connsiteY335" fmla="*/ 155799 h 350055"/>
                <a:gd name="connsiteX336" fmla="*/ 96005 w 473076"/>
                <a:gd name="connsiteY336" fmla="*/ 159921 h 350055"/>
                <a:gd name="connsiteX337" fmla="*/ 96005 w 473076"/>
                <a:gd name="connsiteY337" fmla="*/ 156623 h 350055"/>
                <a:gd name="connsiteX338" fmla="*/ 94763 w 473076"/>
                <a:gd name="connsiteY338" fmla="*/ 155799 h 350055"/>
                <a:gd name="connsiteX339" fmla="*/ 49658 w 473076"/>
                <a:gd name="connsiteY339" fmla="*/ 155304 h 350055"/>
                <a:gd name="connsiteX340" fmla="*/ 54581 w 473076"/>
                <a:gd name="connsiteY340" fmla="*/ 156285 h 350055"/>
                <a:gd name="connsiteX341" fmla="*/ 49658 w 473076"/>
                <a:gd name="connsiteY341" fmla="*/ 156623 h 350055"/>
                <a:gd name="connsiteX342" fmla="*/ 270344 w 473076"/>
                <a:gd name="connsiteY342" fmla="*/ 154849 h 350055"/>
                <a:gd name="connsiteX343" fmla="*/ 274493 w 473076"/>
                <a:gd name="connsiteY343" fmla="*/ 156088 h 350055"/>
                <a:gd name="connsiteX344" fmla="*/ 270393 w 473076"/>
                <a:gd name="connsiteY344" fmla="*/ 154922 h 350055"/>
                <a:gd name="connsiteX345" fmla="*/ 227193 w 473076"/>
                <a:gd name="connsiteY345" fmla="*/ 154849 h 350055"/>
                <a:gd name="connsiteX346" fmla="*/ 228023 w 473076"/>
                <a:gd name="connsiteY346" fmla="*/ 156088 h 350055"/>
                <a:gd name="connsiteX347" fmla="*/ 231342 w 473076"/>
                <a:gd name="connsiteY347" fmla="*/ 156088 h 350055"/>
                <a:gd name="connsiteX348" fmla="*/ 227193 w 473076"/>
                <a:gd name="connsiteY348" fmla="*/ 154849 h 350055"/>
                <a:gd name="connsiteX349" fmla="*/ 41933 w 473076"/>
                <a:gd name="connsiteY349" fmla="*/ 154425 h 350055"/>
                <a:gd name="connsiteX350" fmla="*/ 46347 w 473076"/>
                <a:gd name="connsiteY350" fmla="*/ 156623 h 350055"/>
                <a:gd name="connsiteX351" fmla="*/ 39726 w 473076"/>
                <a:gd name="connsiteY351" fmla="*/ 156623 h 350055"/>
                <a:gd name="connsiteX352" fmla="*/ 43037 w 473076"/>
                <a:gd name="connsiteY352" fmla="*/ 156623 h 350055"/>
                <a:gd name="connsiteX353" fmla="*/ 39726 w 473076"/>
                <a:gd name="connsiteY353" fmla="*/ 156623 h 350055"/>
                <a:gd name="connsiteX354" fmla="*/ 294851 w 473076"/>
                <a:gd name="connsiteY354" fmla="*/ 153944 h 350055"/>
                <a:gd name="connsiteX355" fmla="*/ 294787 w 473076"/>
                <a:gd name="connsiteY355" fmla="*/ 154179 h 350055"/>
                <a:gd name="connsiteX356" fmla="*/ 296376 w 473076"/>
                <a:gd name="connsiteY356" fmla="*/ 155775 h 350055"/>
                <a:gd name="connsiteX357" fmla="*/ 295547 w 473076"/>
                <a:gd name="connsiteY357" fmla="*/ 154122 h 350055"/>
                <a:gd name="connsiteX358" fmla="*/ 295317 w 473076"/>
                <a:gd name="connsiteY358" fmla="*/ 154295 h 350055"/>
                <a:gd name="connsiteX359" fmla="*/ 99315 w 473076"/>
                <a:gd name="connsiteY359" fmla="*/ 153326 h 350055"/>
                <a:gd name="connsiteX360" fmla="*/ 105937 w 473076"/>
                <a:gd name="connsiteY360" fmla="*/ 156623 h 350055"/>
                <a:gd name="connsiteX361" fmla="*/ 99315 w 473076"/>
                <a:gd name="connsiteY361" fmla="*/ 153326 h 350055"/>
                <a:gd name="connsiteX362" fmla="*/ 82763 w 473076"/>
                <a:gd name="connsiteY362" fmla="*/ 153326 h 350055"/>
                <a:gd name="connsiteX363" fmla="*/ 89384 w 473076"/>
                <a:gd name="connsiteY363" fmla="*/ 156623 h 350055"/>
                <a:gd name="connsiteX364" fmla="*/ 82763 w 473076"/>
                <a:gd name="connsiteY364" fmla="*/ 153326 h 350055"/>
                <a:gd name="connsiteX365" fmla="*/ 39726 w 473076"/>
                <a:gd name="connsiteY365" fmla="*/ 153326 h 350055"/>
                <a:gd name="connsiteX366" fmla="*/ 42485 w 473076"/>
                <a:gd name="connsiteY366" fmla="*/ 153876 h 350055"/>
                <a:gd name="connsiteX367" fmla="*/ 41933 w 473076"/>
                <a:gd name="connsiteY367" fmla="*/ 154425 h 350055"/>
                <a:gd name="connsiteX368" fmla="*/ 307975 w 473076"/>
                <a:gd name="connsiteY368" fmla="*/ 153204 h 350055"/>
                <a:gd name="connsiteX369" fmla="*/ 304800 w 473076"/>
                <a:gd name="connsiteY369" fmla="*/ 156379 h 350055"/>
                <a:gd name="connsiteX370" fmla="*/ 307975 w 473076"/>
                <a:gd name="connsiteY370" fmla="*/ 153204 h 350055"/>
                <a:gd name="connsiteX371" fmla="*/ 225119 w 473076"/>
                <a:gd name="connsiteY371" fmla="*/ 151544 h 350055"/>
                <a:gd name="connsiteX372" fmla="*/ 228023 w 473076"/>
                <a:gd name="connsiteY372" fmla="*/ 152783 h 350055"/>
                <a:gd name="connsiteX373" fmla="*/ 224704 w 473076"/>
                <a:gd name="connsiteY373" fmla="*/ 152783 h 350055"/>
                <a:gd name="connsiteX374" fmla="*/ 225119 w 473076"/>
                <a:gd name="connsiteY374" fmla="*/ 151544 h 350055"/>
                <a:gd name="connsiteX375" fmla="*/ 284873 w 473076"/>
                <a:gd name="connsiteY375" fmla="*/ 150881 h 350055"/>
                <a:gd name="connsiteX376" fmla="*/ 284973 w 473076"/>
                <a:gd name="connsiteY376" fmla="*/ 151582 h 350055"/>
                <a:gd name="connsiteX377" fmla="*/ 285669 w 473076"/>
                <a:gd name="connsiteY377" fmla="*/ 151681 h 350055"/>
                <a:gd name="connsiteX378" fmla="*/ 53975 w 473076"/>
                <a:gd name="connsiteY378" fmla="*/ 150030 h 350055"/>
                <a:gd name="connsiteX379" fmla="*/ 57150 w 473076"/>
                <a:gd name="connsiteY379" fmla="*/ 153205 h 350055"/>
                <a:gd name="connsiteX380" fmla="*/ 53975 w 473076"/>
                <a:gd name="connsiteY380" fmla="*/ 153205 h 350055"/>
                <a:gd name="connsiteX381" fmla="*/ 53975 w 473076"/>
                <a:gd name="connsiteY381" fmla="*/ 150030 h 350055"/>
                <a:gd name="connsiteX382" fmla="*/ 82763 w 473076"/>
                <a:gd name="connsiteY382" fmla="*/ 150029 h 350055"/>
                <a:gd name="connsiteX383" fmla="*/ 86073 w 473076"/>
                <a:gd name="connsiteY383" fmla="*/ 153326 h 350055"/>
                <a:gd name="connsiteX384" fmla="*/ 92694 w 473076"/>
                <a:gd name="connsiteY384" fmla="*/ 156623 h 350055"/>
                <a:gd name="connsiteX385" fmla="*/ 82763 w 473076"/>
                <a:gd name="connsiteY385" fmla="*/ 150029 h 350055"/>
                <a:gd name="connsiteX386" fmla="*/ 49658 w 473076"/>
                <a:gd name="connsiteY386" fmla="*/ 150029 h 350055"/>
                <a:gd name="connsiteX387" fmla="*/ 49658 w 473076"/>
                <a:gd name="connsiteY387" fmla="*/ 155304 h 350055"/>
                <a:gd name="connsiteX388" fmla="*/ 42485 w 473076"/>
                <a:gd name="connsiteY388" fmla="*/ 153876 h 350055"/>
                <a:gd name="connsiteX389" fmla="*/ 43037 w 473076"/>
                <a:gd name="connsiteY389" fmla="*/ 153326 h 350055"/>
                <a:gd name="connsiteX390" fmla="*/ 49658 w 473076"/>
                <a:gd name="connsiteY390" fmla="*/ 150029 h 350055"/>
                <a:gd name="connsiteX391" fmla="*/ 292000 w 473076"/>
                <a:gd name="connsiteY391" fmla="*/ 148461 h 350055"/>
                <a:gd name="connsiteX392" fmla="*/ 291310 w 473076"/>
                <a:gd name="connsiteY392" fmla="*/ 148982 h 350055"/>
                <a:gd name="connsiteX393" fmla="*/ 292542 w 473076"/>
                <a:gd name="connsiteY393" fmla="*/ 148870 h 350055"/>
                <a:gd name="connsiteX394" fmla="*/ 225822 w 473076"/>
                <a:gd name="connsiteY394" fmla="*/ 148244 h 350055"/>
                <a:gd name="connsiteX395" fmla="*/ 228600 w 473076"/>
                <a:gd name="connsiteY395" fmla="*/ 150030 h 350055"/>
                <a:gd name="connsiteX396" fmla="*/ 225425 w 473076"/>
                <a:gd name="connsiteY396" fmla="*/ 150030 h 350055"/>
                <a:gd name="connsiteX397" fmla="*/ 225822 w 473076"/>
                <a:gd name="connsiteY397" fmla="*/ 148244 h 350055"/>
                <a:gd name="connsiteX398" fmla="*/ 147318 w 473076"/>
                <a:gd name="connsiteY398" fmla="*/ 147557 h 350055"/>
                <a:gd name="connsiteX399" fmla="*/ 145663 w 473076"/>
                <a:gd name="connsiteY399" fmla="*/ 150029 h 350055"/>
                <a:gd name="connsiteX400" fmla="*/ 148973 w 473076"/>
                <a:gd name="connsiteY400" fmla="*/ 150029 h 350055"/>
                <a:gd name="connsiteX401" fmla="*/ 147318 w 473076"/>
                <a:gd name="connsiteY401" fmla="*/ 147557 h 350055"/>
                <a:gd name="connsiteX402" fmla="*/ 235327 w 473076"/>
                <a:gd name="connsiteY402" fmla="*/ 146174 h 350055"/>
                <a:gd name="connsiteX403" fmla="*/ 235047 w 473076"/>
                <a:gd name="connsiteY403" fmla="*/ 146732 h 350055"/>
                <a:gd name="connsiteX404" fmla="*/ 229706 w 473076"/>
                <a:gd name="connsiteY404" fmla="*/ 146732 h 350055"/>
                <a:gd name="connsiteX405" fmla="*/ 235491 w 473076"/>
                <a:gd name="connsiteY405" fmla="*/ 148652 h 350055"/>
                <a:gd name="connsiteX406" fmla="*/ 237981 w 473076"/>
                <a:gd name="connsiteY406" fmla="*/ 146174 h 350055"/>
                <a:gd name="connsiteX407" fmla="*/ 175872 w 473076"/>
                <a:gd name="connsiteY407" fmla="*/ 145496 h 350055"/>
                <a:gd name="connsiteX408" fmla="*/ 175458 w 473076"/>
                <a:gd name="connsiteY408" fmla="*/ 146732 h 350055"/>
                <a:gd name="connsiteX409" fmla="*/ 178768 w 473076"/>
                <a:gd name="connsiteY409" fmla="*/ 146732 h 350055"/>
                <a:gd name="connsiteX410" fmla="*/ 175872 w 473076"/>
                <a:gd name="connsiteY410" fmla="*/ 145496 h 350055"/>
                <a:gd name="connsiteX411" fmla="*/ 39688 w 473076"/>
                <a:gd name="connsiteY411" fmla="*/ 145267 h 350055"/>
                <a:gd name="connsiteX412" fmla="*/ 42863 w 473076"/>
                <a:gd name="connsiteY412" fmla="*/ 150030 h 350055"/>
                <a:gd name="connsiteX413" fmla="*/ 39688 w 473076"/>
                <a:gd name="connsiteY413" fmla="*/ 150030 h 350055"/>
                <a:gd name="connsiteX414" fmla="*/ 39688 w 473076"/>
                <a:gd name="connsiteY414" fmla="*/ 145267 h 350055"/>
                <a:gd name="connsiteX415" fmla="*/ 218494 w 473076"/>
                <a:gd name="connsiteY415" fmla="*/ 143435 h 350055"/>
                <a:gd name="connsiteX416" fmla="*/ 221805 w 473076"/>
                <a:gd name="connsiteY416" fmla="*/ 146732 h 350055"/>
                <a:gd name="connsiteX417" fmla="*/ 218494 w 473076"/>
                <a:gd name="connsiteY417" fmla="*/ 143435 h 350055"/>
                <a:gd name="connsiteX418" fmla="*/ 56279 w 473076"/>
                <a:gd name="connsiteY418" fmla="*/ 143435 h 350055"/>
                <a:gd name="connsiteX419" fmla="*/ 59589 w 473076"/>
                <a:gd name="connsiteY419" fmla="*/ 143435 h 350055"/>
                <a:gd name="connsiteX420" fmla="*/ 62900 w 473076"/>
                <a:gd name="connsiteY420" fmla="*/ 143435 h 350055"/>
                <a:gd name="connsiteX421" fmla="*/ 64224 w 473076"/>
                <a:gd name="connsiteY421" fmla="*/ 146073 h 350055"/>
                <a:gd name="connsiteX422" fmla="*/ 240823 w 473076"/>
                <a:gd name="connsiteY422" fmla="*/ 140980 h 350055"/>
                <a:gd name="connsiteX423" fmla="*/ 238926 w 473076"/>
                <a:gd name="connsiteY423" fmla="*/ 142869 h 350055"/>
                <a:gd name="connsiteX424" fmla="*/ 241668 w 473076"/>
                <a:gd name="connsiteY424" fmla="*/ 142869 h 350055"/>
                <a:gd name="connsiteX425" fmla="*/ 241668 w 473076"/>
                <a:gd name="connsiteY425" fmla="*/ 141400 h 350055"/>
                <a:gd name="connsiteX426" fmla="*/ 238358 w 473076"/>
                <a:gd name="connsiteY426" fmla="*/ 140138 h 350055"/>
                <a:gd name="connsiteX427" fmla="*/ 237981 w 473076"/>
                <a:gd name="connsiteY427" fmla="*/ 140889 h 350055"/>
                <a:gd name="connsiteX428" fmla="*/ 237981 w 473076"/>
                <a:gd name="connsiteY428" fmla="*/ 142869 h 350055"/>
                <a:gd name="connsiteX429" fmla="*/ 238358 w 473076"/>
                <a:gd name="connsiteY429" fmla="*/ 142869 h 350055"/>
                <a:gd name="connsiteX430" fmla="*/ 238358 w 473076"/>
                <a:gd name="connsiteY430" fmla="*/ 142611 h 350055"/>
                <a:gd name="connsiteX431" fmla="*/ 157663 w 473076"/>
                <a:gd name="connsiteY431" fmla="*/ 139314 h 350055"/>
                <a:gd name="connsiteX432" fmla="*/ 155594 w 473076"/>
                <a:gd name="connsiteY432" fmla="*/ 140138 h 350055"/>
                <a:gd name="connsiteX433" fmla="*/ 158905 w 473076"/>
                <a:gd name="connsiteY433" fmla="*/ 143435 h 350055"/>
                <a:gd name="connsiteX434" fmla="*/ 162215 w 473076"/>
                <a:gd name="connsiteY434" fmla="*/ 143435 h 350055"/>
                <a:gd name="connsiteX435" fmla="*/ 157663 w 473076"/>
                <a:gd name="connsiteY435" fmla="*/ 139314 h 350055"/>
                <a:gd name="connsiteX436" fmla="*/ 131179 w 473076"/>
                <a:gd name="connsiteY436" fmla="*/ 138901 h 350055"/>
                <a:gd name="connsiteX437" fmla="*/ 129110 w 473076"/>
                <a:gd name="connsiteY437" fmla="*/ 140138 h 350055"/>
                <a:gd name="connsiteX438" fmla="*/ 132421 w 473076"/>
                <a:gd name="connsiteY438" fmla="*/ 140138 h 350055"/>
                <a:gd name="connsiteX439" fmla="*/ 135731 w 473076"/>
                <a:gd name="connsiteY439" fmla="*/ 140138 h 350055"/>
                <a:gd name="connsiteX440" fmla="*/ 131179 w 473076"/>
                <a:gd name="connsiteY440" fmla="*/ 138901 h 350055"/>
                <a:gd name="connsiteX441" fmla="*/ 185389 w 473076"/>
                <a:gd name="connsiteY441" fmla="*/ 136841 h 350055"/>
                <a:gd name="connsiteX442" fmla="*/ 185389 w 473076"/>
                <a:gd name="connsiteY442" fmla="*/ 140138 h 350055"/>
                <a:gd name="connsiteX443" fmla="*/ 188700 w 473076"/>
                <a:gd name="connsiteY443" fmla="*/ 140138 h 350055"/>
                <a:gd name="connsiteX444" fmla="*/ 185389 w 473076"/>
                <a:gd name="connsiteY444" fmla="*/ 136841 h 350055"/>
                <a:gd name="connsiteX445" fmla="*/ 175458 w 473076"/>
                <a:gd name="connsiteY445" fmla="*/ 136841 h 350055"/>
                <a:gd name="connsiteX446" fmla="*/ 178768 w 473076"/>
                <a:gd name="connsiteY446" fmla="*/ 143435 h 350055"/>
                <a:gd name="connsiteX447" fmla="*/ 178768 w 473076"/>
                <a:gd name="connsiteY447" fmla="*/ 140138 h 350055"/>
                <a:gd name="connsiteX448" fmla="*/ 175458 w 473076"/>
                <a:gd name="connsiteY448" fmla="*/ 136841 h 350055"/>
                <a:gd name="connsiteX449" fmla="*/ 283709 w 473076"/>
                <a:gd name="connsiteY449" fmla="*/ 136376 h 350055"/>
                <a:gd name="connsiteX450" fmla="*/ 284259 w 473076"/>
                <a:gd name="connsiteY450" fmla="*/ 136930 h 350055"/>
                <a:gd name="connsiteX451" fmla="*/ 284259 w 473076"/>
                <a:gd name="connsiteY451" fmla="*/ 136653 h 350055"/>
                <a:gd name="connsiteX452" fmla="*/ 280392 w 473076"/>
                <a:gd name="connsiteY452" fmla="*/ 136376 h 350055"/>
                <a:gd name="connsiteX453" fmla="*/ 280392 w 473076"/>
                <a:gd name="connsiteY453" fmla="*/ 139710 h 350055"/>
                <a:gd name="connsiteX454" fmla="*/ 287026 w 473076"/>
                <a:gd name="connsiteY454" fmla="*/ 143044 h 350055"/>
                <a:gd name="connsiteX455" fmla="*/ 283709 w 473076"/>
                <a:gd name="connsiteY455" fmla="*/ 139710 h 350055"/>
                <a:gd name="connsiteX456" fmla="*/ 134490 w 473076"/>
                <a:gd name="connsiteY456" fmla="*/ 135604 h 350055"/>
                <a:gd name="connsiteX457" fmla="*/ 132421 w 473076"/>
                <a:gd name="connsiteY457" fmla="*/ 136841 h 350055"/>
                <a:gd name="connsiteX458" fmla="*/ 139042 w 473076"/>
                <a:gd name="connsiteY458" fmla="*/ 136841 h 350055"/>
                <a:gd name="connsiteX459" fmla="*/ 134490 w 473076"/>
                <a:gd name="connsiteY459" fmla="*/ 135604 h 350055"/>
                <a:gd name="connsiteX460" fmla="*/ 272409 w 473076"/>
                <a:gd name="connsiteY460" fmla="*/ 135020 h 350055"/>
                <a:gd name="connsiteX461" fmla="*/ 273759 w 473076"/>
                <a:gd name="connsiteY461" fmla="*/ 136376 h 350055"/>
                <a:gd name="connsiteX462" fmla="*/ 273759 w 473076"/>
                <a:gd name="connsiteY462" fmla="*/ 135385 h 350055"/>
                <a:gd name="connsiteX463" fmla="*/ 299874 w 473076"/>
                <a:gd name="connsiteY463" fmla="*/ 134186 h 350055"/>
                <a:gd name="connsiteX464" fmla="*/ 297478 w 473076"/>
                <a:gd name="connsiteY464" fmla="*/ 135543 h 350055"/>
                <a:gd name="connsiteX465" fmla="*/ 302188 w 473076"/>
                <a:gd name="connsiteY465" fmla="*/ 135543 h 350055"/>
                <a:gd name="connsiteX466" fmla="*/ 270442 w 473076"/>
                <a:gd name="connsiteY466" fmla="*/ 133043 h 350055"/>
                <a:gd name="connsiteX467" fmla="*/ 272160 w 473076"/>
                <a:gd name="connsiteY467" fmla="*/ 134770 h 350055"/>
                <a:gd name="connsiteX468" fmla="*/ 273354 w 473076"/>
                <a:gd name="connsiteY468" fmla="*/ 134561 h 350055"/>
                <a:gd name="connsiteX469" fmla="*/ 273759 w 473076"/>
                <a:gd name="connsiteY469" fmla="*/ 134962 h 350055"/>
                <a:gd name="connsiteX470" fmla="*/ 273759 w 473076"/>
                <a:gd name="connsiteY470" fmla="*/ 134491 h 350055"/>
                <a:gd name="connsiteX471" fmla="*/ 273354 w 473076"/>
                <a:gd name="connsiteY471" fmla="*/ 134561 h 350055"/>
                <a:gd name="connsiteX472" fmla="*/ 271822 w 473076"/>
                <a:gd name="connsiteY472" fmla="*/ 133043 h 350055"/>
                <a:gd name="connsiteX473" fmla="*/ 317642 w 473076"/>
                <a:gd name="connsiteY473" fmla="*/ 131504 h 350055"/>
                <a:gd name="connsiteX474" fmla="*/ 318120 w 473076"/>
                <a:gd name="connsiteY474" fmla="*/ 132626 h 350055"/>
                <a:gd name="connsiteX475" fmla="*/ 316876 w 473076"/>
                <a:gd name="connsiteY475" fmla="*/ 133043 h 350055"/>
                <a:gd name="connsiteX476" fmla="*/ 99315 w 473076"/>
                <a:gd name="connsiteY476" fmla="*/ 130247 h 350055"/>
                <a:gd name="connsiteX477" fmla="*/ 102626 w 473076"/>
                <a:gd name="connsiteY477" fmla="*/ 130247 h 350055"/>
                <a:gd name="connsiteX478" fmla="*/ 102626 w 473076"/>
                <a:gd name="connsiteY478" fmla="*/ 133544 h 350055"/>
                <a:gd name="connsiteX479" fmla="*/ 99315 w 473076"/>
                <a:gd name="connsiteY479" fmla="*/ 130247 h 350055"/>
                <a:gd name="connsiteX480" fmla="*/ 96005 w 473076"/>
                <a:gd name="connsiteY480" fmla="*/ 130247 h 350055"/>
                <a:gd name="connsiteX481" fmla="*/ 99315 w 473076"/>
                <a:gd name="connsiteY481" fmla="*/ 130247 h 350055"/>
                <a:gd name="connsiteX482" fmla="*/ 99315 w 473076"/>
                <a:gd name="connsiteY482" fmla="*/ 131895 h 350055"/>
                <a:gd name="connsiteX483" fmla="*/ 313560 w 473076"/>
                <a:gd name="connsiteY483" fmla="*/ 129709 h 350055"/>
                <a:gd name="connsiteX484" fmla="*/ 313928 w 473076"/>
                <a:gd name="connsiteY484" fmla="*/ 129709 h 350055"/>
                <a:gd name="connsiteX485" fmla="*/ 316876 w 473076"/>
                <a:gd name="connsiteY485" fmla="*/ 133043 h 350055"/>
                <a:gd name="connsiteX486" fmla="*/ 313560 w 473076"/>
                <a:gd name="connsiteY486" fmla="*/ 129709 h 350055"/>
                <a:gd name="connsiteX487" fmla="*/ 254910 w 473076"/>
                <a:gd name="connsiteY487" fmla="*/ 128550 h 350055"/>
                <a:gd name="connsiteX488" fmla="*/ 254910 w 473076"/>
                <a:gd name="connsiteY488" fmla="*/ 129871 h 350055"/>
                <a:gd name="connsiteX489" fmla="*/ 257110 w 473076"/>
                <a:gd name="connsiteY489" fmla="*/ 131332 h 350055"/>
                <a:gd name="connsiteX490" fmla="*/ 255830 w 473076"/>
                <a:gd name="connsiteY490" fmla="*/ 128781 h 350055"/>
                <a:gd name="connsiteX491" fmla="*/ 99315 w 473076"/>
                <a:gd name="connsiteY491" fmla="*/ 126949 h 350055"/>
                <a:gd name="connsiteX492" fmla="*/ 102626 w 473076"/>
                <a:gd name="connsiteY492" fmla="*/ 130247 h 350055"/>
                <a:gd name="connsiteX493" fmla="*/ 99315 w 473076"/>
                <a:gd name="connsiteY493" fmla="*/ 126949 h 350055"/>
                <a:gd name="connsiteX494" fmla="*/ 358336 w 473076"/>
                <a:gd name="connsiteY494" fmla="*/ 125660 h 350055"/>
                <a:gd name="connsiteX495" fmla="*/ 359994 w 473076"/>
                <a:gd name="connsiteY495" fmla="*/ 126375 h 350055"/>
                <a:gd name="connsiteX496" fmla="*/ 356677 w 473076"/>
                <a:gd name="connsiteY496" fmla="*/ 126375 h 350055"/>
                <a:gd name="connsiteX497" fmla="*/ 359579 w 473076"/>
                <a:gd name="connsiteY497" fmla="*/ 125125 h 350055"/>
                <a:gd name="connsiteX498" fmla="*/ 359994 w 473076"/>
                <a:gd name="connsiteY498" fmla="*/ 126375 h 350055"/>
                <a:gd name="connsiteX499" fmla="*/ 358999 w 473076"/>
                <a:gd name="connsiteY499" fmla="*/ 125375 h 350055"/>
                <a:gd name="connsiteX500" fmla="*/ 352946 w 473076"/>
                <a:gd name="connsiteY500" fmla="*/ 125125 h 350055"/>
                <a:gd name="connsiteX501" fmla="*/ 353361 w 473076"/>
                <a:gd name="connsiteY501" fmla="*/ 126375 h 350055"/>
                <a:gd name="connsiteX502" fmla="*/ 352775 w 473076"/>
                <a:gd name="connsiteY502" fmla="*/ 125198 h 350055"/>
                <a:gd name="connsiteX503" fmla="*/ 208563 w 473076"/>
                <a:gd name="connsiteY503" fmla="*/ 123652 h 350055"/>
                <a:gd name="connsiteX504" fmla="*/ 211873 w 473076"/>
                <a:gd name="connsiteY504" fmla="*/ 126949 h 350055"/>
                <a:gd name="connsiteX505" fmla="*/ 212841 w 473076"/>
                <a:gd name="connsiteY505" fmla="*/ 125985 h 350055"/>
                <a:gd name="connsiteX506" fmla="*/ 212004 w 473076"/>
                <a:gd name="connsiteY506" fmla="*/ 125985 h 350055"/>
                <a:gd name="connsiteX507" fmla="*/ 212873 w 473076"/>
                <a:gd name="connsiteY507" fmla="*/ 123652 h 350055"/>
                <a:gd name="connsiteX508" fmla="*/ 211873 w 473076"/>
                <a:gd name="connsiteY508" fmla="*/ 123652 h 350055"/>
                <a:gd name="connsiteX509" fmla="*/ 208563 w 473076"/>
                <a:gd name="connsiteY509" fmla="*/ 123652 h 350055"/>
                <a:gd name="connsiteX510" fmla="*/ 376238 w 473076"/>
                <a:gd name="connsiteY510" fmla="*/ 123042 h 350055"/>
                <a:gd name="connsiteX511" fmla="*/ 377826 w 473076"/>
                <a:gd name="connsiteY511" fmla="*/ 123042 h 350055"/>
                <a:gd name="connsiteX512" fmla="*/ 377826 w 473076"/>
                <a:gd name="connsiteY512" fmla="*/ 124630 h 350055"/>
                <a:gd name="connsiteX513" fmla="*/ 376238 w 473076"/>
                <a:gd name="connsiteY513" fmla="*/ 124630 h 350055"/>
                <a:gd name="connsiteX514" fmla="*/ 155575 w 473076"/>
                <a:gd name="connsiteY514" fmla="*/ 123042 h 350055"/>
                <a:gd name="connsiteX515" fmla="*/ 152400 w 473076"/>
                <a:gd name="connsiteY515" fmla="*/ 126217 h 350055"/>
                <a:gd name="connsiteX516" fmla="*/ 155575 w 473076"/>
                <a:gd name="connsiteY516" fmla="*/ 123042 h 350055"/>
                <a:gd name="connsiteX517" fmla="*/ 356677 w 473076"/>
                <a:gd name="connsiteY517" fmla="*/ 123041 h 350055"/>
                <a:gd name="connsiteX518" fmla="*/ 358999 w 473076"/>
                <a:gd name="connsiteY518" fmla="*/ 125375 h 350055"/>
                <a:gd name="connsiteX519" fmla="*/ 358336 w 473076"/>
                <a:gd name="connsiteY519" fmla="*/ 125660 h 350055"/>
                <a:gd name="connsiteX520" fmla="*/ 357092 w 473076"/>
                <a:gd name="connsiteY520" fmla="*/ 125125 h 350055"/>
                <a:gd name="connsiteX521" fmla="*/ 356677 w 473076"/>
                <a:gd name="connsiteY521" fmla="*/ 126375 h 350055"/>
                <a:gd name="connsiteX522" fmla="*/ 356677 w 473076"/>
                <a:gd name="connsiteY522" fmla="*/ 123041 h 350055"/>
                <a:gd name="connsiteX523" fmla="*/ 187045 w 473076"/>
                <a:gd name="connsiteY523" fmla="*/ 122828 h 350055"/>
                <a:gd name="connsiteX524" fmla="*/ 185389 w 473076"/>
                <a:gd name="connsiteY524" fmla="*/ 126949 h 350055"/>
                <a:gd name="connsiteX525" fmla="*/ 188700 w 473076"/>
                <a:gd name="connsiteY525" fmla="*/ 123652 h 350055"/>
                <a:gd name="connsiteX526" fmla="*/ 187045 w 473076"/>
                <a:gd name="connsiteY526" fmla="*/ 122828 h 350055"/>
                <a:gd name="connsiteX527" fmla="*/ 218546 w 473076"/>
                <a:gd name="connsiteY527" fmla="*/ 122694 h 350055"/>
                <a:gd name="connsiteX528" fmla="*/ 218042 w 473076"/>
                <a:gd name="connsiteY528" fmla="*/ 123202 h 350055"/>
                <a:gd name="connsiteX529" fmla="*/ 218494 w 473076"/>
                <a:gd name="connsiteY529" fmla="*/ 123652 h 350055"/>
                <a:gd name="connsiteX530" fmla="*/ 217594 w 473076"/>
                <a:gd name="connsiteY530" fmla="*/ 123652 h 350055"/>
                <a:gd name="connsiteX531" fmla="*/ 216154 w 473076"/>
                <a:gd name="connsiteY531" fmla="*/ 125101 h 350055"/>
                <a:gd name="connsiteX532" fmla="*/ 217667 w 473076"/>
                <a:gd name="connsiteY532" fmla="*/ 127362 h 350055"/>
                <a:gd name="connsiteX533" fmla="*/ 220150 w 473076"/>
                <a:gd name="connsiteY533" fmla="*/ 126125 h 350055"/>
                <a:gd name="connsiteX534" fmla="*/ 221358 w 473076"/>
                <a:gd name="connsiteY534" fmla="*/ 125523 h 350055"/>
                <a:gd name="connsiteX535" fmla="*/ 432991 w 473076"/>
                <a:gd name="connsiteY535" fmla="*/ 121851 h 350055"/>
                <a:gd name="connsiteX536" fmla="*/ 433388 w 473076"/>
                <a:gd name="connsiteY536" fmla="*/ 123042 h 350055"/>
                <a:gd name="connsiteX537" fmla="*/ 430213 w 473076"/>
                <a:gd name="connsiteY537" fmla="*/ 123042 h 350055"/>
                <a:gd name="connsiteX538" fmla="*/ 432991 w 473076"/>
                <a:gd name="connsiteY538" fmla="*/ 121851 h 350055"/>
                <a:gd name="connsiteX539" fmla="*/ 218086 w 473076"/>
                <a:gd name="connsiteY539" fmla="*/ 119867 h 350055"/>
                <a:gd name="connsiteX540" fmla="*/ 216398 w 473076"/>
                <a:gd name="connsiteY540" fmla="*/ 121565 h 350055"/>
                <a:gd name="connsiteX541" fmla="*/ 216883 w 473076"/>
                <a:gd name="connsiteY541" fmla="*/ 122047 h 350055"/>
                <a:gd name="connsiteX542" fmla="*/ 219364 w 473076"/>
                <a:gd name="connsiteY542" fmla="*/ 121049 h 350055"/>
                <a:gd name="connsiteX543" fmla="*/ 218777 w 473076"/>
                <a:gd name="connsiteY543" fmla="*/ 119867 h 350055"/>
                <a:gd name="connsiteX544" fmla="*/ 379895 w 473076"/>
                <a:gd name="connsiteY544" fmla="*/ 119708 h 350055"/>
                <a:gd name="connsiteX545" fmla="*/ 383211 w 473076"/>
                <a:gd name="connsiteY545" fmla="*/ 123041 h 350055"/>
                <a:gd name="connsiteX546" fmla="*/ 383211 w 473076"/>
                <a:gd name="connsiteY546" fmla="*/ 123457 h 350055"/>
                <a:gd name="connsiteX547" fmla="*/ 383211 w 473076"/>
                <a:gd name="connsiteY547" fmla="*/ 126375 h 350055"/>
                <a:gd name="connsiteX548" fmla="*/ 379895 w 473076"/>
                <a:gd name="connsiteY548" fmla="*/ 119708 h 350055"/>
                <a:gd name="connsiteX549" fmla="*/ 207821 w 473076"/>
                <a:gd name="connsiteY549" fmla="*/ 119403 h 350055"/>
                <a:gd name="connsiteX550" fmla="*/ 210014 w 473076"/>
                <a:gd name="connsiteY550" fmla="*/ 121405 h 350055"/>
                <a:gd name="connsiteX551" fmla="*/ 210218 w 473076"/>
                <a:gd name="connsiteY551" fmla="*/ 121592 h 350055"/>
                <a:gd name="connsiteX552" fmla="*/ 213183 w 473076"/>
                <a:gd name="connsiteY552" fmla="*/ 122822 h 350055"/>
                <a:gd name="connsiteX553" fmla="*/ 213230 w 473076"/>
                <a:gd name="connsiteY553" fmla="*/ 122694 h 350055"/>
                <a:gd name="connsiteX554" fmla="*/ 212004 w 473076"/>
                <a:gd name="connsiteY554" fmla="*/ 119403 h 350055"/>
                <a:gd name="connsiteX555" fmla="*/ 179504 w 473076"/>
                <a:gd name="connsiteY555" fmla="*/ 119256 h 350055"/>
                <a:gd name="connsiteX556" fmla="*/ 182079 w 473076"/>
                <a:gd name="connsiteY556" fmla="*/ 120355 h 350055"/>
                <a:gd name="connsiteX557" fmla="*/ 182079 w 473076"/>
                <a:gd name="connsiteY557" fmla="*/ 123652 h 350055"/>
                <a:gd name="connsiteX558" fmla="*/ 180755 w 473076"/>
                <a:gd name="connsiteY558" fmla="*/ 122993 h 350055"/>
                <a:gd name="connsiteX559" fmla="*/ 352351 w 473076"/>
                <a:gd name="connsiteY559" fmla="*/ 117388 h 350055"/>
                <a:gd name="connsiteX560" fmla="*/ 352399 w 473076"/>
                <a:gd name="connsiteY560" fmla="*/ 117478 h 350055"/>
                <a:gd name="connsiteX561" fmla="*/ 350458 w 473076"/>
                <a:gd name="connsiteY561" fmla="*/ 119707 h 350055"/>
                <a:gd name="connsiteX562" fmla="*/ 350375 w 473076"/>
                <a:gd name="connsiteY562" fmla="*/ 120374 h 350055"/>
                <a:gd name="connsiteX563" fmla="*/ 350044 w 473076"/>
                <a:gd name="connsiteY563" fmla="*/ 119708 h 350055"/>
                <a:gd name="connsiteX564" fmla="*/ 178768 w 473076"/>
                <a:gd name="connsiteY564" fmla="*/ 117058 h 350055"/>
                <a:gd name="connsiteX565" fmla="*/ 179504 w 473076"/>
                <a:gd name="connsiteY565" fmla="*/ 119256 h 350055"/>
                <a:gd name="connsiteX566" fmla="*/ 179182 w 473076"/>
                <a:gd name="connsiteY566" fmla="*/ 119119 h 350055"/>
                <a:gd name="connsiteX567" fmla="*/ 178768 w 473076"/>
                <a:gd name="connsiteY567" fmla="*/ 120355 h 350055"/>
                <a:gd name="connsiteX568" fmla="*/ 178768 w 473076"/>
                <a:gd name="connsiteY568" fmla="*/ 117058 h 350055"/>
                <a:gd name="connsiteX569" fmla="*/ 403225 w 473076"/>
                <a:gd name="connsiteY569" fmla="*/ 116692 h 350055"/>
                <a:gd name="connsiteX570" fmla="*/ 406400 w 473076"/>
                <a:gd name="connsiteY570" fmla="*/ 119867 h 350055"/>
                <a:gd name="connsiteX571" fmla="*/ 403225 w 473076"/>
                <a:gd name="connsiteY571" fmla="*/ 116692 h 350055"/>
                <a:gd name="connsiteX572" fmla="*/ 343410 w 473076"/>
                <a:gd name="connsiteY572" fmla="*/ 116374 h 350055"/>
                <a:gd name="connsiteX573" fmla="*/ 350044 w 473076"/>
                <a:gd name="connsiteY573" fmla="*/ 123041 h 350055"/>
                <a:gd name="connsiteX574" fmla="*/ 350375 w 473076"/>
                <a:gd name="connsiteY574" fmla="*/ 120374 h 350055"/>
                <a:gd name="connsiteX575" fmla="*/ 352775 w 473076"/>
                <a:gd name="connsiteY575" fmla="*/ 125198 h 350055"/>
                <a:gd name="connsiteX576" fmla="*/ 350044 w 473076"/>
                <a:gd name="connsiteY576" fmla="*/ 126375 h 350055"/>
                <a:gd name="connsiteX577" fmla="*/ 346727 w 473076"/>
                <a:gd name="connsiteY577" fmla="*/ 126375 h 350055"/>
                <a:gd name="connsiteX578" fmla="*/ 343410 w 473076"/>
                <a:gd name="connsiteY578" fmla="*/ 116374 h 350055"/>
                <a:gd name="connsiteX579" fmla="*/ 436279 w 473076"/>
                <a:gd name="connsiteY579" fmla="*/ 113040 h 350055"/>
                <a:gd name="connsiteX580" fmla="*/ 439596 w 473076"/>
                <a:gd name="connsiteY580" fmla="*/ 116374 h 350055"/>
                <a:gd name="connsiteX581" fmla="*/ 436279 w 473076"/>
                <a:gd name="connsiteY581" fmla="*/ 119708 h 350055"/>
                <a:gd name="connsiteX582" fmla="*/ 436279 w 473076"/>
                <a:gd name="connsiteY582" fmla="*/ 116374 h 350055"/>
                <a:gd name="connsiteX583" fmla="*/ 436279 w 473076"/>
                <a:gd name="connsiteY583" fmla="*/ 113040 h 350055"/>
                <a:gd name="connsiteX584" fmla="*/ 333460 w 473076"/>
                <a:gd name="connsiteY584" fmla="*/ 113040 h 350055"/>
                <a:gd name="connsiteX585" fmla="*/ 336777 w 473076"/>
                <a:gd name="connsiteY585" fmla="*/ 116374 h 350055"/>
                <a:gd name="connsiteX586" fmla="*/ 333460 w 473076"/>
                <a:gd name="connsiteY586" fmla="*/ 113040 h 350055"/>
                <a:gd name="connsiteX587" fmla="*/ 251214 w 473076"/>
                <a:gd name="connsiteY587" fmla="*/ 112624 h 350055"/>
                <a:gd name="connsiteX588" fmla="*/ 250986 w 473076"/>
                <a:gd name="connsiteY588" fmla="*/ 112737 h 350055"/>
                <a:gd name="connsiteX589" fmla="*/ 251134 w 473076"/>
                <a:gd name="connsiteY589" fmla="*/ 112782 h 350055"/>
                <a:gd name="connsiteX590" fmla="*/ 246764 w 473076"/>
                <a:gd name="connsiteY590" fmla="*/ 109917 h 350055"/>
                <a:gd name="connsiteX591" fmla="*/ 243438 w 473076"/>
                <a:gd name="connsiteY591" fmla="*/ 110970 h 350055"/>
                <a:gd name="connsiteX592" fmla="*/ 244468 w 473076"/>
                <a:gd name="connsiteY592" fmla="*/ 111054 h 350055"/>
                <a:gd name="connsiteX593" fmla="*/ 403112 w 473076"/>
                <a:gd name="connsiteY593" fmla="*/ 109706 h 350055"/>
                <a:gd name="connsiteX594" fmla="*/ 403112 w 473076"/>
                <a:gd name="connsiteY594" fmla="*/ 116374 h 350055"/>
                <a:gd name="connsiteX595" fmla="*/ 403112 w 473076"/>
                <a:gd name="connsiteY595" fmla="*/ 119708 h 350055"/>
                <a:gd name="connsiteX596" fmla="*/ 403112 w 473076"/>
                <a:gd name="connsiteY596" fmla="*/ 109706 h 350055"/>
                <a:gd name="connsiteX597" fmla="*/ 336777 w 473076"/>
                <a:gd name="connsiteY597" fmla="*/ 109706 h 350055"/>
                <a:gd name="connsiteX598" fmla="*/ 336777 w 473076"/>
                <a:gd name="connsiteY598" fmla="*/ 113040 h 350055"/>
                <a:gd name="connsiteX599" fmla="*/ 340094 w 473076"/>
                <a:gd name="connsiteY599" fmla="*/ 113040 h 350055"/>
                <a:gd name="connsiteX600" fmla="*/ 336777 w 473076"/>
                <a:gd name="connsiteY600" fmla="*/ 109706 h 350055"/>
                <a:gd name="connsiteX601" fmla="*/ 303609 w 473076"/>
                <a:gd name="connsiteY601" fmla="*/ 109706 h 350055"/>
                <a:gd name="connsiteX602" fmla="*/ 303609 w 473076"/>
                <a:gd name="connsiteY602" fmla="*/ 113040 h 350055"/>
                <a:gd name="connsiteX603" fmla="*/ 306926 w 473076"/>
                <a:gd name="connsiteY603" fmla="*/ 113040 h 350055"/>
                <a:gd name="connsiteX604" fmla="*/ 303609 w 473076"/>
                <a:gd name="connsiteY604" fmla="*/ 109706 h 350055"/>
                <a:gd name="connsiteX605" fmla="*/ 241624 w 473076"/>
                <a:gd name="connsiteY605" fmla="*/ 109350 h 350055"/>
                <a:gd name="connsiteX606" fmla="*/ 241445 w 473076"/>
                <a:gd name="connsiteY606" fmla="*/ 109530 h 350055"/>
                <a:gd name="connsiteX607" fmla="*/ 247545 w 473076"/>
                <a:gd name="connsiteY607" fmla="*/ 109530 h 350055"/>
                <a:gd name="connsiteX608" fmla="*/ 247909 w 473076"/>
                <a:gd name="connsiteY608" fmla="*/ 109350 h 350055"/>
                <a:gd name="connsiteX609" fmla="*/ 316876 w 473076"/>
                <a:gd name="connsiteY609" fmla="*/ 106373 h 350055"/>
                <a:gd name="connsiteX610" fmla="*/ 316876 w 473076"/>
                <a:gd name="connsiteY610" fmla="*/ 109706 h 350055"/>
                <a:gd name="connsiteX611" fmla="*/ 320193 w 473076"/>
                <a:gd name="connsiteY611" fmla="*/ 109706 h 350055"/>
                <a:gd name="connsiteX612" fmla="*/ 316876 w 473076"/>
                <a:gd name="connsiteY612" fmla="*/ 106373 h 350055"/>
                <a:gd name="connsiteX613" fmla="*/ 244716 w 473076"/>
                <a:gd name="connsiteY613" fmla="*/ 106238 h 350055"/>
                <a:gd name="connsiteX614" fmla="*/ 241655 w 473076"/>
                <a:gd name="connsiteY614" fmla="*/ 109318 h 350055"/>
                <a:gd name="connsiteX615" fmla="*/ 245843 w 473076"/>
                <a:gd name="connsiteY615" fmla="*/ 108940 h 350055"/>
                <a:gd name="connsiteX616" fmla="*/ 246890 w 473076"/>
                <a:gd name="connsiteY616" fmla="*/ 107488 h 350055"/>
                <a:gd name="connsiteX617" fmla="*/ 300782 w 473076"/>
                <a:gd name="connsiteY617" fmla="*/ 106075 h 350055"/>
                <a:gd name="connsiteX618" fmla="*/ 301884 w 473076"/>
                <a:gd name="connsiteY618" fmla="*/ 107167 h 350055"/>
                <a:gd name="connsiteX619" fmla="*/ 300750 w 473076"/>
                <a:gd name="connsiteY619" fmla="*/ 106717 h 350055"/>
                <a:gd name="connsiteX620" fmla="*/ 301951 w 473076"/>
                <a:gd name="connsiteY620" fmla="*/ 107623 h 350055"/>
                <a:gd name="connsiteX621" fmla="*/ 302174 w 473076"/>
                <a:gd name="connsiteY621" fmla="*/ 107455 h 350055"/>
                <a:gd name="connsiteX622" fmla="*/ 301884 w 473076"/>
                <a:gd name="connsiteY622" fmla="*/ 107167 h 350055"/>
                <a:gd name="connsiteX623" fmla="*/ 302324 w 473076"/>
                <a:gd name="connsiteY623" fmla="*/ 107341 h 350055"/>
                <a:gd name="connsiteX624" fmla="*/ 303609 w 473076"/>
                <a:gd name="connsiteY624" fmla="*/ 106373 h 350055"/>
                <a:gd name="connsiteX625" fmla="*/ 302623 w 473076"/>
                <a:gd name="connsiteY625" fmla="*/ 106075 h 350055"/>
                <a:gd name="connsiteX626" fmla="*/ 369944 w 473076"/>
                <a:gd name="connsiteY626" fmla="*/ 103039 h 350055"/>
                <a:gd name="connsiteX627" fmla="*/ 373261 w 473076"/>
                <a:gd name="connsiteY627" fmla="*/ 109706 h 350055"/>
                <a:gd name="connsiteX628" fmla="*/ 373261 w 473076"/>
                <a:gd name="connsiteY628" fmla="*/ 107623 h 350055"/>
                <a:gd name="connsiteX629" fmla="*/ 373261 w 473076"/>
                <a:gd name="connsiteY629" fmla="*/ 106373 h 350055"/>
                <a:gd name="connsiteX630" fmla="*/ 369944 w 473076"/>
                <a:gd name="connsiteY630" fmla="*/ 103039 h 350055"/>
                <a:gd name="connsiteX631" fmla="*/ 198919 w 473076"/>
                <a:gd name="connsiteY631" fmla="*/ 102947 h 350055"/>
                <a:gd name="connsiteX632" fmla="*/ 195648 w 473076"/>
                <a:gd name="connsiteY632" fmla="*/ 106238 h 350055"/>
                <a:gd name="connsiteX633" fmla="*/ 198919 w 473076"/>
                <a:gd name="connsiteY633" fmla="*/ 106238 h 350055"/>
                <a:gd name="connsiteX634" fmla="*/ 373261 w 473076"/>
                <a:gd name="connsiteY634" fmla="*/ 99705 h 350055"/>
                <a:gd name="connsiteX635" fmla="*/ 373261 w 473076"/>
                <a:gd name="connsiteY635" fmla="*/ 103039 h 350055"/>
                <a:gd name="connsiteX636" fmla="*/ 376578 w 473076"/>
                <a:gd name="connsiteY636" fmla="*/ 106373 h 350055"/>
                <a:gd name="connsiteX637" fmla="*/ 373261 w 473076"/>
                <a:gd name="connsiteY637" fmla="*/ 99705 h 350055"/>
                <a:gd name="connsiteX638" fmla="*/ 323510 w 473076"/>
                <a:gd name="connsiteY638" fmla="*/ 99705 h 350055"/>
                <a:gd name="connsiteX639" fmla="*/ 326827 w 473076"/>
                <a:gd name="connsiteY639" fmla="*/ 103039 h 350055"/>
                <a:gd name="connsiteX640" fmla="*/ 323510 w 473076"/>
                <a:gd name="connsiteY640" fmla="*/ 99705 h 350055"/>
                <a:gd name="connsiteX641" fmla="*/ 241332 w 473076"/>
                <a:gd name="connsiteY641" fmla="*/ 99543 h 350055"/>
                <a:gd name="connsiteX642" fmla="*/ 241445 w 473076"/>
                <a:gd name="connsiteY642" fmla="*/ 99656 h 350055"/>
                <a:gd name="connsiteX643" fmla="*/ 234902 w 473076"/>
                <a:gd name="connsiteY643" fmla="*/ 99656 h 350055"/>
                <a:gd name="connsiteX644" fmla="*/ 231631 w 473076"/>
                <a:gd name="connsiteY644" fmla="*/ 102947 h 350055"/>
                <a:gd name="connsiteX645" fmla="*/ 238173 w 473076"/>
                <a:gd name="connsiteY645" fmla="*/ 102947 h 350055"/>
                <a:gd name="connsiteX646" fmla="*/ 241445 w 473076"/>
                <a:gd name="connsiteY646" fmla="*/ 99656 h 350055"/>
                <a:gd name="connsiteX647" fmla="*/ 241561 w 473076"/>
                <a:gd name="connsiteY647" fmla="*/ 99656 h 350055"/>
                <a:gd name="connsiteX648" fmla="*/ 241502 w 473076"/>
                <a:gd name="connsiteY648" fmla="*/ 99627 h 350055"/>
                <a:gd name="connsiteX649" fmla="*/ 241445 w 473076"/>
                <a:gd name="connsiteY649" fmla="*/ 99656 h 350055"/>
                <a:gd name="connsiteX650" fmla="*/ 241475 w 473076"/>
                <a:gd name="connsiteY650" fmla="*/ 99614 h 350055"/>
                <a:gd name="connsiteX651" fmla="*/ 271041 w 473076"/>
                <a:gd name="connsiteY651" fmla="*/ 99527 h 350055"/>
                <a:gd name="connsiteX652" fmla="*/ 271041 w 473076"/>
                <a:gd name="connsiteY652" fmla="*/ 102801 h 350055"/>
                <a:gd name="connsiteX653" fmla="*/ 274346 w 473076"/>
                <a:gd name="connsiteY653" fmla="*/ 102801 h 350055"/>
                <a:gd name="connsiteX654" fmla="*/ 271041 w 473076"/>
                <a:gd name="connsiteY654" fmla="*/ 99527 h 350055"/>
                <a:gd name="connsiteX655" fmla="*/ 298924 w 473076"/>
                <a:gd name="connsiteY655" fmla="*/ 98657 h 350055"/>
                <a:gd name="connsiteX656" fmla="*/ 299956 w 473076"/>
                <a:gd name="connsiteY656" fmla="*/ 99936 h 350055"/>
                <a:gd name="connsiteX657" fmla="*/ 300383 w 473076"/>
                <a:gd name="connsiteY657" fmla="*/ 101417 h 350055"/>
                <a:gd name="connsiteX658" fmla="*/ 303137 w 473076"/>
                <a:gd name="connsiteY658" fmla="*/ 102801 h 350055"/>
                <a:gd name="connsiteX659" fmla="*/ 303491 w 473076"/>
                <a:gd name="connsiteY659" fmla="*/ 102801 h 350055"/>
                <a:gd name="connsiteX660" fmla="*/ 301659 w 473076"/>
                <a:gd name="connsiteY660" fmla="*/ 99118 h 350055"/>
                <a:gd name="connsiteX661" fmla="*/ 369944 w 473076"/>
                <a:gd name="connsiteY661" fmla="*/ 96371 h 350055"/>
                <a:gd name="connsiteX662" fmla="*/ 366628 w 473076"/>
                <a:gd name="connsiteY662" fmla="*/ 99705 h 350055"/>
                <a:gd name="connsiteX663" fmla="*/ 369944 w 473076"/>
                <a:gd name="connsiteY663" fmla="*/ 96371 h 350055"/>
                <a:gd name="connsiteX664" fmla="*/ 274346 w 473076"/>
                <a:gd name="connsiteY664" fmla="*/ 96253 h 350055"/>
                <a:gd name="connsiteX665" fmla="*/ 277650 w 473076"/>
                <a:gd name="connsiteY665" fmla="*/ 96253 h 350055"/>
                <a:gd name="connsiteX666" fmla="*/ 247909 w 473076"/>
                <a:gd name="connsiteY666" fmla="*/ 96253 h 350055"/>
                <a:gd name="connsiteX667" fmla="*/ 251213 w 473076"/>
                <a:gd name="connsiteY667" fmla="*/ 96253 h 350055"/>
                <a:gd name="connsiteX668" fmla="*/ 249010 w 473076"/>
                <a:gd name="connsiteY668" fmla="*/ 97344 h 350055"/>
                <a:gd name="connsiteX669" fmla="*/ 208732 w 473076"/>
                <a:gd name="connsiteY669" fmla="*/ 93074 h 350055"/>
                <a:gd name="connsiteX670" fmla="*/ 205461 w 473076"/>
                <a:gd name="connsiteY670" fmla="*/ 96365 h 350055"/>
                <a:gd name="connsiteX671" fmla="*/ 210913 w 473076"/>
                <a:gd name="connsiteY671" fmla="*/ 93622 h 350055"/>
                <a:gd name="connsiteX672" fmla="*/ 212004 w 473076"/>
                <a:gd name="connsiteY672" fmla="*/ 93897 h 350055"/>
                <a:gd name="connsiteX673" fmla="*/ 212004 w 473076"/>
                <a:gd name="connsiteY673" fmla="*/ 96365 h 350055"/>
                <a:gd name="connsiteX674" fmla="*/ 215638 w 473076"/>
                <a:gd name="connsiteY674" fmla="*/ 93805 h 350055"/>
                <a:gd name="connsiteX675" fmla="*/ 218546 w 473076"/>
                <a:gd name="connsiteY675" fmla="*/ 93074 h 350055"/>
                <a:gd name="connsiteX676" fmla="*/ 215275 w 473076"/>
                <a:gd name="connsiteY676" fmla="*/ 93074 h 350055"/>
                <a:gd name="connsiteX677" fmla="*/ 216093 w 473076"/>
                <a:gd name="connsiteY677" fmla="*/ 93485 h 350055"/>
                <a:gd name="connsiteX678" fmla="*/ 215638 w 473076"/>
                <a:gd name="connsiteY678" fmla="*/ 93805 h 350055"/>
                <a:gd name="connsiteX679" fmla="*/ 213639 w 473076"/>
                <a:gd name="connsiteY679" fmla="*/ 94308 h 350055"/>
                <a:gd name="connsiteX680" fmla="*/ 212004 w 473076"/>
                <a:gd name="connsiteY680" fmla="*/ 93897 h 350055"/>
                <a:gd name="connsiteX681" fmla="*/ 212004 w 473076"/>
                <a:gd name="connsiteY681" fmla="*/ 93074 h 350055"/>
                <a:gd name="connsiteX682" fmla="*/ 210913 w 473076"/>
                <a:gd name="connsiteY682" fmla="*/ 93622 h 350055"/>
                <a:gd name="connsiteX683" fmla="*/ 250440 w 473076"/>
                <a:gd name="connsiteY683" fmla="*/ 91840 h 350055"/>
                <a:gd name="connsiteX684" fmla="*/ 251258 w 473076"/>
                <a:gd name="connsiteY684" fmla="*/ 93074 h 350055"/>
                <a:gd name="connsiteX685" fmla="*/ 249769 w 473076"/>
                <a:gd name="connsiteY685" fmla="*/ 91984 h 350055"/>
                <a:gd name="connsiteX686" fmla="*/ 262366 w 473076"/>
                <a:gd name="connsiteY686" fmla="*/ 91751 h 350055"/>
                <a:gd name="connsiteX687" fmla="*/ 264432 w 473076"/>
                <a:gd name="connsiteY687" fmla="*/ 92978 h 350055"/>
                <a:gd name="connsiteX688" fmla="*/ 267736 w 473076"/>
                <a:gd name="connsiteY688" fmla="*/ 92978 h 350055"/>
                <a:gd name="connsiteX689" fmla="*/ 262366 w 473076"/>
                <a:gd name="connsiteY689" fmla="*/ 91751 h 350055"/>
                <a:gd name="connsiteX690" fmla="*/ 280955 w 473076"/>
                <a:gd name="connsiteY690" fmla="*/ 86430 h 350055"/>
                <a:gd name="connsiteX691" fmla="*/ 284259 w 473076"/>
                <a:gd name="connsiteY691" fmla="*/ 88977 h 350055"/>
                <a:gd name="connsiteX692" fmla="*/ 284259 w 473076"/>
                <a:gd name="connsiteY692" fmla="*/ 89340 h 350055"/>
                <a:gd name="connsiteX693" fmla="*/ 280955 w 473076"/>
                <a:gd name="connsiteY693" fmla="*/ 89704 h 350055"/>
                <a:gd name="connsiteX694" fmla="*/ 284259 w 473076"/>
                <a:gd name="connsiteY694" fmla="*/ 89704 h 350055"/>
                <a:gd name="connsiteX695" fmla="*/ 284259 w 473076"/>
                <a:gd name="connsiteY695" fmla="*/ 89340 h 350055"/>
                <a:gd name="connsiteX696" fmla="*/ 284673 w 473076"/>
                <a:gd name="connsiteY696" fmla="*/ 89295 h 350055"/>
                <a:gd name="connsiteX697" fmla="*/ 284259 w 473076"/>
                <a:gd name="connsiteY697" fmla="*/ 88977 h 350055"/>
                <a:gd name="connsiteX698" fmla="*/ 284259 w 473076"/>
                <a:gd name="connsiteY698" fmla="*/ 86430 h 350055"/>
                <a:gd name="connsiteX699" fmla="*/ 280955 w 473076"/>
                <a:gd name="connsiteY699" fmla="*/ 86430 h 350055"/>
                <a:gd name="connsiteX700" fmla="*/ 297478 w 473076"/>
                <a:gd name="connsiteY700" fmla="*/ 83156 h 350055"/>
                <a:gd name="connsiteX701" fmla="*/ 304087 w 473076"/>
                <a:gd name="connsiteY701" fmla="*/ 83156 h 350055"/>
                <a:gd name="connsiteX702" fmla="*/ 297478 w 473076"/>
                <a:gd name="connsiteY702" fmla="*/ 83156 h 350055"/>
                <a:gd name="connsiteX703" fmla="*/ 239712 w 473076"/>
                <a:gd name="connsiteY703" fmla="*/ 82164 h 350055"/>
                <a:gd name="connsiteX704" fmla="*/ 241300 w 473076"/>
                <a:gd name="connsiteY704" fmla="*/ 83355 h 350055"/>
                <a:gd name="connsiteX705" fmla="*/ 238125 w 473076"/>
                <a:gd name="connsiteY705" fmla="*/ 83355 h 350055"/>
                <a:gd name="connsiteX706" fmla="*/ 239712 w 473076"/>
                <a:gd name="connsiteY706" fmla="*/ 82164 h 350055"/>
                <a:gd name="connsiteX707" fmla="*/ 215275 w 473076"/>
                <a:gd name="connsiteY707" fmla="*/ 79909 h 350055"/>
                <a:gd name="connsiteX708" fmla="*/ 215275 w 473076"/>
                <a:gd name="connsiteY708" fmla="*/ 82871 h 350055"/>
                <a:gd name="connsiteX709" fmla="*/ 212004 w 473076"/>
                <a:gd name="connsiteY709" fmla="*/ 83200 h 350055"/>
                <a:gd name="connsiteX710" fmla="*/ 214048 w 473076"/>
                <a:gd name="connsiteY710" fmla="*/ 83200 h 350055"/>
                <a:gd name="connsiteX711" fmla="*/ 215275 w 473076"/>
                <a:gd name="connsiteY711" fmla="*/ 83200 h 350055"/>
                <a:gd name="connsiteX712" fmla="*/ 215275 w 473076"/>
                <a:gd name="connsiteY712" fmla="*/ 82871 h 350055"/>
                <a:gd name="connsiteX713" fmla="*/ 216093 w 473076"/>
                <a:gd name="connsiteY713" fmla="*/ 82789 h 350055"/>
                <a:gd name="connsiteX714" fmla="*/ 215275 w 473076"/>
                <a:gd name="connsiteY714" fmla="*/ 79909 h 350055"/>
                <a:gd name="connsiteX715" fmla="*/ 297478 w 473076"/>
                <a:gd name="connsiteY715" fmla="*/ 79882 h 350055"/>
                <a:gd name="connsiteX716" fmla="*/ 302021 w 473076"/>
                <a:gd name="connsiteY716" fmla="*/ 81110 h 350055"/>
                <a:gd name="connsiteX717" fmla="*/ 302251 w 473076"/>
                <a:gd name="connsiteY717" fmla="*/ 80973 h 350055"/>
                <a:gd name="connsiteX718" fmla="*/ 302435 w 473076"/>
                <a:gd name="connsiteY718" fmla="*/ 81110 h 350055"/>
                <a:gd name="connsiteX719" fmla="*/ 304087 w 473076"/>
                <a:gd name="connsiteY719" fmla="*/ 79882 h 350055"/>
                <a:gd name="connsiteX720" fmla="*/ 302251 w 473076"/>
                <a:gd name="connsiteY720" fmla="*/ 80973 h 350055"/>
                <a:gd name="connsiteX721" fmla="*/ 300782 w 473076"/>
                <a:gd name="connsiteY721" fmla="*/ 79882 h 350055"/>
                <a:gd name="connsiteX722" fmla="*/ 297478 w 473076"/>
                <a:gd name="connsiteY722" fmla="*/ 79882 h 350055"/>
                <a:gd name="connsiteX723" fmla="*/ 202190 w 473076"/>
                <a:gd name="connsiteY723" fmla="*/ 73327 h 350055"/>
                <a:gd name="connsiteX724" fmla="*/ 195648 w 473076"/>
                <a:gd name="connsiteY724" fmla="*/ 76618 h 350055"/>
                <a:gd name="connsiteX725" fmla="*/ 202190 w 473076"/>
                <a:gd name="connsiteY725" fmla="*/ 76618 h 350055"/>
                <a:gd name="connsiteX726" fmla="*/ 202190 w 473076"/>
                <a:gd name="connsiteY726" fmla="*/ 73327 h 350055"/>
                <a:gd name="connsiteX727" fmla="*/ 228360 w 473076"/>
                <a:gd name="connsiteY727" fmla="*/ 70036 h 350055"/>
                <a:gd name="connsiteX728" fmla="*/ 221817 w 473076"/>
                <a:gd name="connsiteY728" fmla="*/ 73327 h 350055"/>
                <a:gd name="connsiteX729" fmla="*/ 228360 w 473076"/>
                <a:gd name="connsiteY729" fmla="*/ 70036 h 350055"/>
                <a:gd name="connsiteX730" fmla="*/ 360363 w 473076"/>
                <a:gd name="connsiteY730" fmla="*/ 67480 h 350055"/>
                <a:gd name="connsiteX731" fmla="*/ 363538 w 473076"/>
                <a:gd name="connsiteY731" fmla="*/ 70655 h 350055"/>
                <a:gd name="connsiteX732" fmla="*/ 360363 w 473076"/>
                <a:gd name="connsiteY732" fmla="*/ 70655 h 350055"/>
                <a:gd name="connsiteX733" fmla="*/ 360363 w 473076"/>
                <a:gd name="connsiteY733" fmla="*/ 67480 h 350055"/>
                <a:gd name="connsiteX734" fmla="*/ 274346 w 473076"/>
                <a:gd name="connsiteY734" fmla="*/ 66785 h 350055"/>
                <a:gd name="connsiteX735" fmla="*/ 277650 w 473076"/>
                <a:gd name="connsiteY735" fmla="*/ 66785 h 350055"/>
                <a:gd name="connsiteX736" fmla="*/ 274346 w 473076"/>
                <a:gd name="connsiteY736" fmla="*/ 70059 h 350055"/>
                <a:gd name="connsiteX737" fmla="*/ 274346 w 473076"/>
                <a:gd name="connsiteY737" fmla="*/ 66785 h 350055"/>
                <a:gd name="connsiteX738" fmla="*/ 337133 w 473076"/>
                <a:gd name="connsiteY738" fmla="*/ 63511 h 350055"/>
                <a:gd name="connsiteX739" fmla="*/ 333828 w 473076"/>
                <a:gd name="connsiteY739" fmla="*/ 66785 h 350055"/>
                <a:gd name="connsiteX740" fmla="*/ 340438 w 473076"/>
                <a:gd name="connsiteY740" fmla="*/ 66785 h 350055"/>
                <a:gd name="connsiteX741" fmla="*/ 337133 w 473076"/>
                <a:gd name="connsiteY741" fmla="*/ 63511 h 350055"/>
                <a:gd name="connsiteX742" fmla="*/ 358162 w 473076"/>
                <a:gd name="connsiteY742" fmla="*/ 62320 h 350055"/>
                <a:gd name="connsiteX743" fmla="*/ 360265 w 473076"/>
                <a:gd name="connsiteY743" fmla="*/ 63511 h 350055"/>
                <a:gd name="connsiteX744" fmla="*/ 356960 w 473076"/>
                <a:gd name="connsiteY744" fmla="*/ 63511 h 350055"/>
                <a:gd name="connsiteX745" fmla="*/ 353184 w 473076"/>
                <a:gd name="connsiteY745" fmla="*/ 62107 h 350055"/>
                <a:gd name="connsiteX746" fmla="*/ 356547 w 473076"/>
                <a:gd name="connsiteY746" fmla="*/ 64329 h 350055"/>
                <a:gd name="connsiteX747" fmla="*/ 360265 w 473076"/>
                <a:gd name="connsiteY747" fmla="*/ 63511 h 350055"/>
                <a:gd name="connsiteX748" fmla="*/ 360265 w 473076"/>
                <a:gd name="connsiteY748" fmla="*/ 66785 h 350055"/>
                <a:gd name="connsiteX749" fmla="*/ 356960 w 473076"/>
                <a:gd name="connsiteY749" fmla="*/ 66785 h 350055"/>
                <a:gd name="connsiteX750" fmla="*/ 352830 w 473076"/>
                <a:gd name="connsiteY750" fmla="*/ 63511 h 350055"/>
                <a:gd name="connsiteX751" fmla="*/ 356960 w 473076"/>
                <a:gd name="connsiteY751" fmla="*/ 60236 h 350055"/>
                <a:gd name="connsiteX752" fmla="*/ 360265 w 473076"/>
                <a:gd name="connsiteY752" fmla="*/ 60236 h 350055"/>
                <a:gd name="connsiteX753" fmla="*/ 358162 w 473076"/>
                <a:gd name="connsiteY753" fmla="*/ 62320 h 350055"/>
                <a:gd name="connsiteX754" fmla="*/ 357373 w 473076"/>
                <a:gd name="connsiteY754" fmla="*/ 61874 h 350055"/>
                <a:gd name="connsiteX755" fmla="*/ 356960 w 473076"/>
                <a:gd name="connsiteY755" fmla="*/ 60236 h 350055"/>
                <a:gd name="connsiteX756" fmla="*/ 350351 w 473076"/>
                <a:gd name="connsiteY756" fmla="*/ 60236 h 350055"/>
                <a:gd name="connsiteX757" fmla="*/ 353656 w 473076"/>
                <a:gd name="connsiteY757" fmla="*/ 60236 h 350055"/>
                <a:gd name="connsiteX758" fmla="*/ 353184 w 473076"/>
                <a:gd name="connsiteY758" fmla="*/ 62107 h 350055"/>
                <a:gd name="connsiteX759" fmla="*/ 304087 w 473076"/>
                <a:gd name="connsiteY759" fmla="*/ 60236 h 350055"/>
                <a:gd name="connsiteX760" fmla="*/ 307392 w 473076"/>
                <a:gd name="connsiteY760" fmla="*/ 63511 h 350055"/>
                <a:gd name="connsiteX761" fmla="*/ 314001 w 473076"/>
                <a:gd name="connsiteY761" fmla="*/ 63511 h 350055"/>
                <a:gd name="connsiteX762" fmla="*/ 304087 w 473076"/>
                <a:gd name="connsiteY762" fmla="*/ 60236 h 350055"/>
                <a:gd name="connsiteX763" fmla="*/ 244716 w 473076"/>
                <a:gd name="connsiteY763" fmla="*/ 60162 h 350055"/>
                <a:gd name="connsiteX764" fmla="*/ 245942 w 473076"/>
                <a:gd name="connsiteY764" fmla="*/ 60162 h 350055"/>
                <a:gd name="connsiteX765" fmla="*/ 247987 w 473076"/>
                <a:gd name="connsiteY765" fmla="*/ 60162 h 350055"/>
                <a:gd name="connsiteX766" fmla="*/ 254529 w 473076"/>
                <a:gd name="connsiteY766" fmla="*/ 60162 h 350055"/>
                <a:gd name="connsiteX767" fmla="*/ 247987 w 473076"/>
                <a:gd name="connsiteY767" fmla="*/ 63453 h 350055"/>
                <a:gd name="connsiteX768" fmla="*/ 244716 w 473076"/>
                <a:gd name="connsiteY768" fmla="*/ 60162 h 350055"/>
                <a:gd name="connsiteX769" fmla="*/ 320610 w 473076"/>
                <a:gd name="connsiteY769" fmla="*/ 59418 h 350055"/>
                <a:gd name="connsiteX770" fmla="*/ 317305 w 473076"/>
                <a:gd name="connsiteY770" fmla="*/ 60236 h 350055"/>
                <a:gd name="connsiteX771" fmla="*/ 322713 w 473076"/>
                <a:gd name="connsiteY771" fmla="*/ 62022 h 350055"/>
                <a:gd name="connsiteX772" fmla="*/ 323915 w 473076"/>
                <a:gd name="connsiteY772" fmla="*/ 63511 h 350055"/>
                <a:gd name="connsiteX773" fmla="*/ 323915 w 473076"/>
                <a:gd name="connsiteY773" fmla="*/ 62419 h 350055"/>
                <a:gd name="connsiteX774" fmla="*/ 327219 w 473076"/>
                <a:gd name="connsiteY774" fmla="*/ 63511 h 350055"/>
                <a:gd name="connsiteX775" fmla="*/ 323915 w 473076"/>
                <a:gd name="connsiteY775" fmla="*/ 60236 h 350055"/>
                <a:gd name="connsiteX776" fmla="*/ 323915 w 473076"/>
                <a:gd name="connsiteY776" fmla="*/ 62419 h 350055"/>
                <a:gd name="connsiteX777" fmla="*/ 322713 w 473076"/>
                <a:gd name="connsiteY777" fmla="*/ 62022 h 350055"/>
                <a:gd name="connsiteX778" fmla="*/ 361917 w 473076"/>
                <a:gd name="connsiteY778" fmla="*/ 58599 h 350055"/>
                <a:gd name="connsiteX779" fmla="*/ 363570 w 473076"/>
                <a:gd name="connsiteY779" fmla="*/ 60236 h 350055"/>
                <a:gd name="connsiteX780" fmla="*/ 366874 w 473076"/>
                <a:gd name="connsiteY780" fmla="*/ 63511 h 350055"/>
                <a:gd name="connsiteX781" fmla="*/ 362331 w 473076"/>
                <a:gd name="connsiteY781" fmla="*/ 59827 h 350055"/>
                <a:gd name="connsiteX782" fmla="*/ 314001 w 473076"/>
                <a:gd name="connsiteY782" fmla="*/ 56962 h 350055"/>
                <a:gd name="connsiteX783" fmla="*/ 314001 w 473076"/>
                <a:gd name="connsiteY783" fmla="*/ 60236 h 350055"/>
                <a:gd name="connsiteX784" fmla="*/ 314001 w 473076"/>
                <a:gd name="connsiteY784" fmla="*/ 56962 h 350055"/>
                <a:gd name="connsiteX785" fmla="*/ 306152 w 473076"/>
                <a:gd name="connsiteY785" fmla="*/ 55734 h 350055"/>
                <a:gd name="connsiteX786" fmla="*/ 306600 w 473076"/>
                <a:gd name="connsiteY786" fmla="*/ 55855 h 350055"/>
                <a:gd name="connsiteX787" fmla="*/ 304087 w 473076"/>
                <a:gd name="connsiteY787" fmla="*/ 56962 h 350055"/>
                <a:gd name="connsiteX788" fmla="*/ 306152 w 473076"/>
                <a:gd name="connsiteY788" fmla="*/ 55734 h 350055"/>
                <a:gd name="connsiteX789" fmla="*/ 360265 w 473076"/>
                <a:gd name="connsiteY789" fmla="*/ 53688 h 350055"/>
                <a:gd name="connsiteX790" fmla="*/ 361917 w 473076"/>
                <a:gd name="connsiteY790" fmla="*/ 58599 h 350055"/>
                <a:gd name="connsiteX791" fmla="*/ 360265 w 473076"/>
                <a:gd name="connsiteY791" fmla="*/ 56962 h 350055"/>
                <a:gd name="connsiteX792" fmla="*/ 382588 w 473076"/>
                <a:gd name="connsiteY792" fmla="*/ 53192 h 350055"/>
                <a:gd name="connsiteX793" fmla="*/ 387351 w 473076"/>
                <a:gd name="connsiteY793" fmla="*/ 53192 h 350055"/>
                <a:gd name="connsiteX794" fmla="*/ 387351 w 473076"/>
                <a:gd name="connsiteY794" fmla="*/ 59542 h 350055"/>
                <a:gd name="connsiteX795" fmla="*/ 382588 w 473076"/>
                <a:gd name="connsiteY795" fmla="*/ 53192 h 350055"/>
                <a:gd name="connsiteX796" fmla="*/ 327632 w 473076"/>
                <a:gd name="connsiteY796" fmla="*/ 52460 h 350055"/>
                <a:gd name="connsiteX797" fmla="*/ 327219 w 473076"/>
                <a:gd name="connsiteY797" fmla="*/ 53688 h 350055"/>
                <a:gd name="connsiteX798" fmla="*/ 330524 w 473076"/>
                <a:gd name="connsiteY798" fmla="*/ 53688 h 350055"/>
                <a:gd name="connsiteX799" fmla="*/ 327632 w 473076"/>
                <a:gd name="connsiteY799" fmla="*/ 52460 h 350055"/>
                <a:gd name="connsiteX800" fmla="*/ 407987 w 473076"/>
                <a:gd name="connsiteY800" fmla="*/ 52398 h 350055"/>
                <a:gd name="connsiteX801" fmla="*/ 409575 w 473076"/>
                <a:gd name="connsiteY801" fmla="*/ 56367 h 350055"/>
                <a:gd name="connsiteX802" fmla="*/ 406400 w 473076"/>
                <a:gd name="connsiteY802" fmla="*/ 53192 h 350055"/>
                <a:gd name="connsiteX803" fmla="*/ 407987 w 473076"/>
                <a:gd name="connsiteY803" fmla="*/ 52398 h 350055"/>
                <a:gd name="connsiteX804" fmla="*/ 352334 w 473076"/>
                <a:gd name="connsiteY804" fmla="*/ 50414 h 350055"/>
                <a:gd name="connsiteX805" fmla="*/ 353656 w 473076"/>
                <a:gd name="connsiteY805" fmla="*/ 50414 h 350055"/>
                <a:gd name="connsiteX806" fmla="*/ 352830 w 473076"/>
                <a:gd name="connsiteY806" fmla="*/ 51232 h 350055"/>
                <a:gd name="connsiteX807" fmla="*/ 406400 w 473076"/>
                <a:gd name="connsiteY807" fmla="*/ 50017 h 350055"/>
                <a:gd name="connsiteX808" fmla="*/ 407988 w 473076"/>
                <a:gd name="connsiteY808" fmla="*/ 50017 h 350055"/>
                <a:gd name="connsiteX809" fmla="*/ 407988 w 473076"/>
                <a:gd name="connsiteY809" fmla="*/ 51605 h 350055"/>
                <a:gd name="connsiteX810" fmla="*/ 406400 w 473076"/>
                <a:gd name="connsiteY810" fmla="*/ 51605 h 350055"/>
                <a:gd name="connsiteX811" fmla="*/ 350351 w 473076"/>
                <a:gd name="connsiteY811" fmla="*/ 47139 h 350055"/>
                <a:gd name="connsiteX812" fmla="*/ 352334 w 473076"/>
                <a:gd name="connsiteY812" fmla="*/ 50414 h 350055"/>
                <a:gd name="connsiteX813" fmla="*/ 350351 w 473076"/>
                <a:gd name="connsiteY813" fmla="*/ 50414 h 350055"/>
                <a:gd name="connsiteX814" fmla="*/ 352830 w 473076"/>
                <a:gd name="connsiteY814" fmla="*/ 51232 h 350055"/>
                <a:gd name="connsiteX815" fmla="*/ 350351 w 473076"/>
                <a:gd name="connsiteY815" fmla="*/ 53688 h 350055"/>
                <a:gd name="connsiteX816" fmla="*/ 353656 w 473076"/>
                <a:gd name="connsiteY816" fmla="*/ 53688 h 350055"/>
                <a:gd name="connsiteX817" fmla="*/ 356960 w 473076"/>
                <a:gd name="connsiteY817" fmla="*/ 50414 h 350055"/>
                <a:gd name="connsiteX818" fmla="*/ 350351 w 473076"/>
                <a:gd name="connsiteY818" fmla="*/ 47139 h 350055"/>
                <a:gd name="connsiteX819" fmla="*/ 254000 w 473076"/>
                <a:gd name="connsiteY819" fmla="*/ 40492 h 350055"/>
                <a:gd name="connsiteX820" fmla="*/ 260945 w 473076"/>
                <a:gd name="connsiteY820" fmla="*/ 43270 h 350055"/>
                <a:gd name="connsiteX821" fmla="*/ 257969 w 473076"/>
                <a:gd name="connsiteY821" fmla="*/ 42079 h 350055"/>
                <a:gd name="connsiteX822" fmla="*/ 254000 w 473076"/>
                <a:gd name="connsiteY822" fmla="*/ 40492 h 350055"/>
                <a:gd name="connsiteX823" fmla="*/ 251258 w 473076"/>
                <a:gd name="connsiteY823" fmla="*/ 30541 h 350055"/>
                <a:gd name="connsiteX824" fmla="*/ 254529 w 473076"/>
                <a:gd name="connsiteY824" fmla="*/ 30541 h 350055"/>
                <a:gd name="connsiteX825" fmla="*/ 257801 w 473076"/>
                <a:gd name="connsiteY825" fmla="*/ 33833 h 350055"/>
                <a:gd name="connsiteX826" fmla="*/ 251258 w 473076"/>
                <a:gd name="connsiteY826" fmla="*/ 30541 h 350055"/>
                <a:gd name="connsiteX827" fmla="*/ 251258 w 473076"/>
                <a:gd name="connsiteY827" fmla="*/ 25605 h 350055"/>
                <a:gd name="connsiteX828" fmla="*/ 257801 w 473076"/>
                <a:gd name="connsiteY828" fmla="*/ 27250 h 350055"/>
                <a:gd name="connsiteX829" fmla="*/ 258339 w 473076"/>
                <a:gd name="connsiteY829" fmla="*/ 27792 h 350055"/>
                <a:gd name="connsiteX830" fmla="*/ 265113 w 473076"/>
                <a:gd name="connsiteY830" fmla="*/ 27792 h 350055"/>
                <a:gd name="connsiteX831" fmla="*/ 262632 w 473076"/>
                <a:gd name="connsiteY831" fmla="*/ 28982 h 350055"/>
                <a:gd name="connsiteX832" fmla="*/ 258661 w 473076"/>
                <a:gd name="connsiteY832" fmla="*/ 28116 h 350055"/>
                <a:gd name="connsiteX833" fmla="*/ 261072 w 473076"/>
                <a:gd name="connsiteY833" fmla="*/ 30541 h 350055"/>
                <a:gd name="connsiteX834" fmla="*/ 247987 w 473076"/>
                <a:gd name="connsiteY834" fmla="*/ 23959 h 350055"/>
                <a:gd name="connsiteX835" fmla="*/ 251258 w 473076"/>
                <a:gd name="connsiteY835" fmla="*/ 25605 h 350055"/>
                <a:gd name="connsiteX836" fmla="*/ 249077 w 473076"/>
                <a:gd name="connsiteY836" fmla="*/ 25056 h 350055"/>
                <a:gd name="connsiteX837" fmla="*/ 252673 w 473076"/>
                <a:gd name="connsiteY837" fmla="*/ 23692 h 350055"/>
                <a:gd name="connsiteX838" fmla="*/ 254529 w 473076"/>
                <a:gd name="connsiteY838" fmla="*/ 23959 h 350055"/>
                <a:gd name="connsiteX839" fmla="*/ 251258 w 473076"/>
                <a:gd name="connsiteY839" fmla="*/ 23959 h 350055"/>
                <a:gd name="connsiteX840" fmla="*/ 231631 w 473076"/>
                <a:gd name="connsiteY840" fmla="*/ 20668 h 350055"/>
                <a:gd name="connsiteX841" fmla="*/ 234902 w 473076"/>
                <a:gd name="connsiteY841" fmla="*/ 23959 h 350055"/>
                <a:gd name="connsiteX842" fmla="*/ 238173 w 473076"/>
                <a:gd name="connsiteY842" fmla="*/ 23959 h 350055"/>
                <a:gd name="connsiteX843" fmla="*/ 238173 w 473076"/>
                <a:gd name="connsiteY843" fmla="*/ 27250 h 350055"/>
                <a:gd name="connsiteX844" fmla="*/ 241445 w 473076"/>
                <a:gd name="connsiteY844" fmla="*/ 27250 h 350055"/>
                <a:gd name="connsiteX845" fmla="*/ 241445 w 473076"/>
                <a:gd name="connsiteY845" fmla="*/ 23959 h 350055"/>
                <a:gd name="connsiteX846" fmla="*/ 231631 w 473076"/>
                <a:gd name="connsiteY846" fmla="*/ 20668 h 350055"/>
                <a:gd name="connsiteX847" fmla="*/ 247987 w 473076"/>
                <a:gd name="connsiteY847" fmla="*/ 17377 h 350055"/>
                <a:gd name="connsiteX848" fmla="*/ 251258 w 473076"/>
                <a:gd name="connsiteY848" fmla="*/ 20668 h 350055"/>
                <a:gd name="connsiteX849" fmla="*/ 251258 w 473076"/>
                <a:gd name="connsiteY849" fmla="*/ 17377 h 350055"/>
                <a:gd name="connsiteX850" fmla="*/ 247987 w 473076"/>
                <a:gd name="connsiteY850" fmla="*/ 17377 h 350055"/>
                <a:gd name="connsiteX851" fmla="*/ 268288 w 473076"/>
                <a:gd name="connsiteY851" fmla="*/ 13505 h 350055"/>
                <a:gd name="connsiteX852" fmla="*/ 271145 w 473076"/>
                <a:gd name="connsiteY852" fmla="*/ 14457 h 350055"/>
                <a:gd name="connsiteX853" fmla="*/ 271066 w 473076"/>
                <a:gd name="connsiteY853" fmla="*/ 14695 h 350055"/>
                <a:gd name="connsiteX854" fmla="*/ 268288 w 473076"/>
                <a:gd name="connsiteY854" fmla="*/ 13505 h 350055"/>
                <a:gd name="connsiteX855" fmla="*/ 280699 w 473076"/>
                <a:gd name="connsiteY855" fmla="*/ 7503 h 350055"/>
                <a:gd name="connsiteX856" fmla="*/ 283970 w 473076"/>
                <a:gd name="connsiteY856" fmla="*/ 7503 h 350055"/>
                <a:gd name="connsiteX857" fmla="*/ 283970 w 473076"/>
                <a:gd name="connsiteY857" fmla="*/ 10794 h 350055"/>
                <a:gd name="connsiteX858" fmla="*/ 280699 w 473076"/>
                <a:gd name="connsiteY858" fmla="*/ 7503 h 350055"/>
                <a:gd name="connsiteX859" fmla="*/ 289322 w 473076"/>
                <a:gd name="connsiteY859" fmla="*/ 5964 h 350055"/>
                <a:gd name="connsiteX860" fmla="*/ 293688 w 473076"/>
                <a:gd name="connsiteY860" fmla="*/ 7155 h 350055"/>
                <a:gd name="connsiteX861" fmla="*/ 287338 w 473076"/>
                <a:gd name="connsiteY861" fmla="*/ 7155 h 350055"/>
                <a:gd name="connsiteX862" fmla="*/ 289322 w 473076"/>
                <a:gd name="connsiteY862" fmla="*/ 5964 h 350055"/>
                <a:gd name="connsiteX863" fmla="*/ 261072 w 473076"/>
                <a:gd name="connsiteY863" fmla="*/ 921 h 350055"/>
                <a:gd name="connsiteX864" fmla="*/ 264343 w 473076"/>
                <a:gd name="connsiteY864" fmla="*/ 4212 h 350055"/>
                <a:gd name="connsiteX865" fmla="*/ 274157 w 473076"/>
                <a:gd name="connsiteY865" fmla="*/ 4212 h 350055"/>
                <a:gd name="connsiteX866" fmla="*/ 270885 w 473076"/>
                <a:gd name="connsiteY866" fmla="*/ 921 h 350055"/>
                <a:gd name="connsiteX867" fmla="*/ 280699 w 473076"/>
                <a:gd name="connsiteY867" fmla="*/ 4212 h 350055"/>
                <a:gd name="connsiteX868" fmla="*/ 280699 w 473076"/>
                <a:gd name="connsiteY868" fmla="*/ 7503 h 350055"/>
                <a:gd name="connsiteX869" fmla="*/ 280699 w 473076"/>
                <a:gd name="connsiteY869" fmla="*/ 10330 h 350055"/>
                <a:gd name="connsiteX870" fmla="*/ 280699 w 473076"/>
                <a:gd name="connsiteY870" fmla="*/ 10794 h 350055"/>
                <a:gd name="connsiteX871" fmla="*/ 280238 w 473076"/>
                <a:gd name="connsiteY871" fmla="*/ 10330 h 350055"/>
                <a:gd name="connsiteX872" fmla="*/ 277428 w 473076"/>
                <a:gd name="connsiteY872" fmla="*/ 7503 h 350055"/>
                <a:gd name="connsiteX873" fmla="*/ 274157 w 473076"/>
                <a:gd name="connsiteY873" fmla="*/ 7503 h 350055"/>
                <a:gd name="connsiteX874" fmla="*/ 277428 w 473076"/>
                <a:gd name="connsiteY874" fmla="*/ 14086 h 350055"/>
                <a:gd name="connsiteX875" fmla="*/ 267614 w 473076"/>
                <a:gd name="connsiteY875" fmla="*/ 7503 h 350055"/>
                <a:gd name="connsiteX876" fmla="*/ 261072 w 473076"/>
                <a:gd name="connsiteY876" fmla="*/ 7503 h 350055"/>
                <a:gd name="connsiteX877" fmla="*/ 267614 w 473076"/>
                <a:gd name="connsiteY877" fmla="*/ 10794 h 350055"/>
                <a:gd name="connsiteX878" fmla="*/ 264343 w 473076"/>
                <a:gd name="connsiteY878" fmla="*/ 7503 h 350055"/>
                <a:gd name="connsiteX879" fmla="*/ 270885 w 473076"/>
                <a:gd name="connsiteY879" fmla="*/ 10794 h 350055"/>
                <a:gd name="connsiteX880" fmla="*/ 274157 w 473076"/>
                <a:gd name="connsiteY880" fmla="*/ 14086 h 350055"/>
                <a:gd name="connsiteX881" fmla="*/ 272161 w 473076"/>
                <a:gd name="connsiteY881" fmla="*/ 13854 h 350055"/>
                <a:gd name="connsiteX882" fmla="*/ 277813 w 473076"/>
                <a:gd name="connsiteY882" fmla="*/ 16680 h 350055"/>
                <a:gd name="connsiteX883" fmla="*/ 271145 w 473076"/>
                <a:gd name="connsiteY883" fmla="*/ 14457 h 350055"/>
                <a:gd name="connsiteX884" fmla="*/ 271377 w 473076"/>
                <a:gd name="connsiteY884" fmla="*/ 13763 h 350055"/>
                <a:gd name="connsiteX885" fmla="*/ 263525 w 473076"/>
                <a:gd name="connsiteY885" fmla="*/ 12851 h 350055"/>
                <a:gd name="connsiteX886" fmla="*/ 260495 w 473076"/>
                <a:gd name="connsiteY886" fmla="*/ 13505 h 350055"/>
                <a:gd name="connsiteX887" fmla="*/ 261144 w 473076"/>
                <a:gd name="connsiteY887" fmla="*/ 13505 h 350055"/>
                <a:gd name="connsiteX888" fmla="*/ 265113 w 473076"/>
                <a:gd name="connsiteY888" fmla="*/ 13505 h 350055"/>
                <a:gd name="connsiteX889" fmla="*/ 265113 w 473076"/>
                <a:gd name="connsiteY889" fmla="*/ 16680 h 350055"/>
                <a:gd name="connsiteX890" fmla="*/ 258338 w 473076"/>
                <a:gd name="connsiteY890" fmla="*/ 13970 h 350055"/>
                <a:gd name="connsiteX891" fmla="*/ 257801 w 473076"/>
                <a:gd name="connsiteY891" fmla="*/ 14086 h 350055"/>
                <a:gd name="connsiteX892" fmla="*/ 261072 w 473076"/>
                <a:gd name="connsiteY892" fmla="*/ 20668 h 350055"/>
                <a:gd name="connsiteX893" fmla="*/ 257801 w 473076"/>
                <a:gd name="connsiteY893" fmla="*/ 20668 h 350055"/>
                <a:gd name="connsiteX894" fmla="*/ 264343 w 473076"/>
                <a:gd name="connsiteY894" fmla="*/ 23959 h 350055"/>
                <a:gd name="connsiteX895" fmla="*/ 257801 w 473076"/>
                <a:gd name="connsiteY895" fmla="*/ 22725 h 350055"/>
                <a:gd name="connsiteX896" fmla="*/ 252673 w 473076"/>
                <a:gd name="connsiteY896" fmla="*/ 23692 h 350055"/>
                <a:gd name="connsiteX897" fmla="*/ 245942 w 473076"/>
                <a:gd name="connsiteY897" fmla="*/ 22725 h 350055"/>
                <a:gd name="connsiteX898" fmla="*/ 244716 w 473076"/>
                <a:gd name="connsiteY898" fmla="*/ 23959 h 350055"/>
                <a:gd name="connsiteX899" fmla="*/ 249077 w 473076"/>
                <a:gd name="connsiteY899" fmla="*/ 25056 h 350055"/>
                <a:gd name="connsiteX900" fmla="*/ 251258 w 473076"/>
                <a:gd name="connsiteY900" fmla="*/ 27250 h 350055"/>
                <a:gd name="connsiteX901" fmla="*/ 241445 w 473076"/>
                <a:gd name="connsiteY901" fmla="*/ 30541 h 350055"/>
                <a:gd name="connsiteX902" fmla="*/ 244716 w 473076"/>
                <a:gd name="connsiteY902" fmla="*/ 30541 h 350055"/>
                <a:gd name="connsiteX903" fmla="*/ 257801 w 473076"/>
                <a:gd name="connsiteY903" fmla="*/ 33833 h 350055"/>
                <a:gd name="connsiteX904" fmla="*/ 261072 w 473076"/>
                <a:gd name="connsiteY904" fmla="*/ 33833 h 350055"/>
                <a:gd name="connsiteX905" fmla="*/ 254529 w 473076"/>
                <a:gd name="connsiteY905" fmla="*/ 37124 h 350055"/>
                <a:gd name="connsiteX906" fmla="*/ 247987 w 473076"/>
                <a:gd name="connsiteY906" fmla="*/ 33833 h 350055"/>
                <a:gd name="connsiteX907" fmla="*/ 241445 w 473076"/>
                <a:gd name="connsiteY907" fmla="*/ 33833 h 350055"/>
                <a:gd name="connsiteX908" fmla="*/ 241445 w 473076"/>
                <a:gd name="connsiteY908" fmla="*/ 40415 h 350055"/>
                <a:gd name="connsiteX909" fmla="*/ 243489 w 473076"/>
                <a:gd name="connsiteY909" fmla="*/ 40415 h 350055"/>
                <a:gd name="connsiteX910" fmla="*/ 244716 w 473076"/>
                <a:gd name="connsiteY910" fmla="*/ 40415 h 350055"/>
                <a:gd name="connsiteX911" fmla="*/ 247987 w 473076"/>
                <a:gd name="connsiteY911" fmla="*/ 40415 h 350055"/>
                <a:gd name="connsiteX912" fmla="*/ 251258 w 473076"/>
                <a:gd name="connsiteY912" fmla="*/ 43706 h 350055"/>
                <a:gd name="connsiteX913" fmla="*/ 252076 w 473076"/>
                <a:gd name="connsiteY913" fmla="*/ 42472 h 350055"/>
                <a:gd name="connsiteX914" fmla="*/ 257618 w 473076"/>
                <a:gd name="connsiteY914" fmla="*/ 43667 h 350055"/>
                <a:gd name="connsiteX915" fmla="*/ 261938 w 473076"/>
                <a:gd name="connsiteY915" fmla="*/ 43667 h 350055"/>
                <a:gd name="connsiteX916" fmla="*/ 257175 w 473076"/>
                <a:gd name="connsiteY916" fmla="*/ 46842 h 350055"/>
                <a:gd name="connsiteX917" fmla="*/ 257175 w 473076"/>
                <a:gd name="connsiteY917" fmla="*/ 43706 h 350055"/>
                <a:gd name="connsiteX918" fmla="*/ 254529 w 473076"/>
                <a:gd name="connsiteY918" fmla="*/ 43706 h 350055"/>
                <a:gd name="connsiteX919" fmla="*/ 247987 w 473076"/>
                <a:gd name="connsiteY919" fmla="*/ 43706 h 350055"/>
                <a:gd name="connsiteX920" fmla="*/ 244716 w 473076"/>
                <a:gd name="connsiteY920" fmla="*/ 43706 h 350055"/>
                <a:gd name="connsiteX921" fmla="*/ 254529 w 473076"/>
                <a:gd name="connsiteY921" fmla="*/ 46997 h 350055"/>
                <a:gd name="connsiteX922" fmla="*/ 247987 w 473076"/>
                <a:gd name="connsiteY922" fmla="*/ 46997 h 350055"/>
                <a:gd name="connsiteX923" fmla="*/ 247987 w 473076"/>
                <a:gd name="connsiteY923" fmla="*/ 50288 h 350055"/>
                <a:gd name="connsiteX924" fmla="*/ 244716 w 473076"/>
                <a:gd name="connsiteY924" fmla="*/ 50288 h 350055"/>
                <a:gd name="connsiteX925" fmla="*/ 241445 w 473076"/>
                <a:gd name="connsiteY925" fmla="*/ 50288 h 350055"/>
                <a:gd name="connsiteX926" fmla="*/ 251258 w 473076"/>
                <a:gd name="connsiteY926" fmla="*/ 53580 h 350055"/>
                <a:gd name="connsiteX927" fmla="*/ 231631 w 473076"/>
                <a:gd name="connsiteY927" fmla="*/ 56871 h 350055"/>
                <a:gd name="connsiteX928" fmla="*/ 238173 w 473076"/>
                <a:gd name="connsiteY928" fmla="*/ 56871 h 350055"/>
                <a:gd name="connsiteX929" fmla="*/ 244716 w 473076"/>
                <a:gd name="connsiteY929" fmla="*/ 56871 h 350055"/>
                <a:gd name="connsiteX930" fmla="*/ 244716 w 473076"/>
                <a:gd name="connsiteY930" fmla="*/ 58105 h 350055"/>
                <a:gd name="connsiteX931" fmla="*/ 244716 w 473076"/>
                <a:gd name="connsiteY931" fmla="*/ 60162 h 350055"/>
                <a:gd name="connsiteX932" fmla="*/ 241445 w 473076"/>
                <a:gd name="connsiteY932" fmla="*/ 60162 h 350055"/>
                <a:gd name="connsiteX933" fmla="*/ 235720 w 473076"/>
                <a:gd name="connsiteY933" fmla="*/ 60162 h 350055"/>
                <a:gd name="connsiteX934" fmla="*/ 231631 w 473076"/>
                <a:gd name="connsiteY934" fmla="*/ 60162 h 350055"/>
                <a:gd name="connsiteX935" fmla="*/ 228360 w 473076"/>
                <a:gd name="connsiteY935" fmla="*/ 56871 h 350055"/>
                <a:gd name="connsiteX936" fmla="*/ 225089 w 473076"/>
                <a:gd name="connsiteY936" fmla="*/ 56871 h 350055"/>
                <a:gd name="connsiteX937" fmla="*/ 225089 w 473076"/>
                <a:gd name="connsiteY937" fmla="*/ 60162 h 350055"/>
                <a:gd name="connsiteX938" fmla="*/ 228360 w 473076"/>
                <a:gd name="connsiteY938" fmla="*/ 60162 h 350055"/>
                <a:gd name="connsiteX939" fmla="*/ 221817 w 473076"/>
                <a:gd name="connsiteY939" fmla="*/ 66744 h 350055"/>
                <a:gd name="connsiteX940" fmla="*/ 231631 w 473076"/>
                <a:gd name="connsiteY940" fmla="*/ 66744 h 350055"/>
                <a:gd name="connsiteX941" fmla="*/ 241445 w 473076"/>
                <a:gd name="connsiteY941" fmla="*/ 63453 h 350055"/>
                <a:gd name="connsiteX942" fmla="*/ 241802 w 473076"/>
                <a:gd name="connsiteY942" fmla="*/ 63453 h 350055"/>
                <a:gd name="connsiteX943" fmla="*/ 247987 w 473076"/>
                <a:gd name="connsiteY943" fmla="*/ 63453 h 350055"/>
                <a:gd name="connsiteX944" fmla="*/ 251258 w 473076"/>
                <a:gd name="connsiteY944" fmla="*/ 66744 h 350055"/>
                <a:gd name="connsiteX945" fmla="*/ 244716 w 473076"/>
                <a:gd name="connsiteY945" fmla="*/ 66744 h 350055"/>
                <a:gd name="connsiteX946" fmla="*/ 231631 w 473076"/>
                <a:gd name="connsiteY946" fmla="*/ 70036 h 350055"/>
                <a:gd name="connsiteX947" fmla="*/ 234902 w 473076"/>
                <a:gd name="connsiteY947" fmla="*/ 70036 h 350055"/>
                <a:gd name="connsiteX948" fmla="*/ 244716 w 473076"/>
                <a:gd name="connsiteY948" fmla="*/ 70036 h 350055"/>
                <a:gd name="connsiteX949" fmla="*/ 247987 w 473076"/>
                <a:gd name="connsiteY949" fmla="*/ 70036 h 350055"/>
                <a:gd name="connsiteX950" fmla="*/ 251258 w 473076"/>
                <a:gd name="connsiteY950" fmla="*/ 70036 h 350055"/>
                <a:gd name="connsiteX951" fmla="*/ 254529 w 473076"/>
                <a:gd name="connsiteY951" fmla="*/ 70036 h 350055"/>
                <a:gd name="connsiteX952" fmla="*/ 247987 w 473076"/>
                <a:gd name="connsiteY952" fmla="*/ 76618 h 350055"/>
                <a:gd name="connsiteX953" fmla="*/ 251258 w 473076"/>
                <a:gd name="connsiteY953" fmla="*/ 73327 h 350055"/>
                <a:gd name="connsiteX954" fmla="*/ 238173 w 473076"/>
                <a:gd name="connsiteY954" fmla="*/ 73327 h 350055"/>
                <a:gd name="connsiteX955" fmla="*/ 231631 w 473076"/>
                <a:gd name="connsiteY955" fmla="*/ 79909 h 350055"/>
                <a:gd name="connsiteX956" fmla="*/ 234902 w 473076"/>
                <a:gd name="connsiteY956" fmla="*/ 79909 h 350055"/>
                <a:gd name="connsiteX957" fmla="*/ 238173 w 473076"/>
                <a:gd name="connsiteY957" fmla="*/ 79909 h 350055"/>
                <a:gd name="connsiteX958" fmla="*/ 241445 w 473076"/>
                <a:gd name="connsiteY958" fmla="*/ 79909 h 350055"/>
                <a:gd name="connsiteX959" fmla="*/ 228360 w 473076"/>
                <a:gd name="connsiteY959" fmla="*/ 83200 h 350055"/>
                <a:gd name="connsiteX960" fmla="*/ 234902 w 473076"/>
                <a:gd name="connsiteY960" fmla="*/ 83200 h 350055"/>
                <a:gd name="connsiteX961" fmla="*/ 234902 w 473076"/>
                <a:gd name="connsiteY961" fmla="*/ 86491 h 350055"/>
                <a:gd name="connsiteX962" fmla="*/ 238173 w 473076"/>
                <a:gd name="connsiteY962" fmla="*/ 86491 h 350055"/>
                <a:gd name="connsiteX963" fmla="*/ 241445 w 473076"/>
                <a:gd name="connsiteY963" fmla="*/ 89783 h 350055"/>
                <a:gd name="connsiteX964" fmla="*/ 244716 w 473076"/>
                <a:gd name="connsiteY964" fmla="*/ 86491 h 350055"/>
                <a:gd name="connsiteX965" fmla="*/ 246760 w 473076"/>
                <a:gd name="connsiteY965" fmla="*/ 89783 h 350055"/>
                <a:gd name="connsiteX966" fmla="*/ 249769 w 473076"/>
                <a:gd name="connsiteY966" fmla="*/ 91984 h 350055"/>
                <a:gd name="connsiteX967" fmla="*/ 244716 w 473076"/>
                <a:gd name="connsiteY967" fmla="*/ 93074 h 350055"/>
                <a:gd name="connsiteX968" fmla="*/ 247987 w 473076"/>
                <a:gd name="connsiteY968" fmla="*/ 93074 h 350055"/>
                <a:gd name="connsiteX969" fmla="*/ 251258 w 473076"/>
                <a:gd name="connsiteY969" fmla="*/ 93074 h 350055"/>
                <a:gd name="connsiteX970" fmla="*/ 234902 w 473076"/>
                <a:gd name="connsiteY970" fmla="*/ 96365 h 350055"/>
                <a:gd name="connsiteX971" fmla="*/ 238173 w 473076"/>
                <a:gd name="connsiteY971" fmla="*/ 96365 h 350055"/>
                <a:gd name="connsiteX972" fmla="*/ 241316 w 473076"/>
                <a:gd name="connsiteY972" fmla="*/ 99527 h 350055"/>
                <a:gd name="connsiteX973" fmla="*/ 241537 w 473076"/>
                <a:gd name="connsiteY973" fmla="*/ 99527 h 350055"/>
                <a:gd name="connsiteX974" fmla="*/ 243489 w 473076"/>
                <a:gd name="connsiteY974" fmla="*/ 96776 h 350055"/>
                <a:gd name="connsiteX975" fmla="*/ 238173 w 473076"/>
                <a:gd name="connsiteY975" fmla="*/ 96365 h 350055"/>
                <a:gd name="connsiteX976" fmla="*/ 238991 w 473076"/>
                <a:gd name="connsiteY976" fmla="*/ 96365 h 350055"/>
                <a:gd name="connsiteX977" fmla="*/ 247987 w 473076"/>
                <a:gd name="connsiteY977" fmla="*/ 96365 h 350055"/>
                <a:gd name="connsiteX978" fmla="*/ 247169 w 473076"/>
                <a:gd name="connsiteY978" fmla="*/ 96776 h 350055"/>
                <a:gd name="connsiteX979" fmla="*/ 241702 w 473076"/>
                <a:gd name="connsiteY979" fmla="*/ 99527 h 350055"/>
                <a:gd name="connsiteX980" fmla="*/ 244604 w 473076"/>
                <a:gd name="connsiteY980" fmla="*/ 99527 h 350055"/>
                <a:gd name="connsiteX981" fmla="*/ 249010 w 473076"/>
                <a:gd name="connsiteY981" fmla="*/ 97344 h 350055"/>
                <a:gd name="connsiteX982" fmla="*/ 251214 w 473076"/>
                <a:gd name="connsiteY982" fmla="*/ 99527 h 350055"/>
                <a:gd name="connsiteX983" fmla="*/ 254518 w 473076"/>
                <a:gd name="connsiteY983" fmla="*/ 96253 h 350055"/>
                <a:gd name="connsiteX984" fmla="*/ 251214 w 473076"/>
                <a:gd name="connsiteY984" fmla="*/ 96253 h 350055"/>
                <a:gd name="connsiteX985" fmla="*/ 251213 w 473076"/>
                <a:gd name="connsiteY985" fmla="*/ 96253 h 350055"/>
                <a:gd name="connsiteX986" fmla="*/ 252040 w 473076"/>
                <a:gd name="connsiteY986" fmla="*/ 95843 h 350055"/>
                <a:gd name="connsiteX987" fmla="*/ 254518 w 473076"/>
                <a:gd name="connsiteY987" fmla="*/ 89704 h 350055"/>
                <a:gd name="connsiteX988" fmla="*/ 261127 w 473076"/>
                <a:gd name="connsiteY988" fmla="*/ 89704 h 350055"/>
                <a:gd name="connsiteX989" fmla="*/ 254518 w 473076"/>
                <a:gd name="connsiteY989" fmla="*/ 86430 h 350055"/>
                <a:gd name="connsiteX990" fmla="*/ 261127 w 473076"/>
                <a:gd name="connsiteY990" fmla="*/ 86430 h 350055"/>
                <a:gd name="connsiteX991" fmla="*/ 254518 w 473076"/>
                <a:gd name="connsiteY991" fmla="*/ 86430 h 350055"/>
                <a:gd name="connsiteX992" fmla="*/ 261127 w 473076"/>
                <a:gd name="connsiteY992" fmla="*/ 79882 h 350055"/>
                <a:gd name="connsiteX993" fmla="*/ 267736 w 473076"/>
                <a:gd name="connsiteY993" fmla="*/ 86430 h 350055"/>
                <a:gd name="connsiteX994" fmla="*/ 267736 w 473076"/>
                <a:gd name="connsiteY994" fmla="*/ 79882 h 350055"/>
                <a:gd name="connsiteX995" fmla="*/ 264432 w 473076"/>
                <a:gd name="connsiteY995" fmla="*/ 79882 h 350055"/>
                <a:gd name="connsiteX996" fmla="*/ 264432 w 473076"/>
                <a:gd name="connsiteY996" fmla="*/ 76607 h 350055"/>
                <a:gd name="connsiteX997" fmla="*/ 272280 w 473076"/>
                <a:gd name="connsiteY997" fmla="*/ 76607 h 350055"/>
                <a:gd name="connsiteX998" fmla="*/ 274346 w 473076"/>
                <a:gd name="connsiteY998" fmla="*/ 76607 h 350055"/>
                <a:gd name="connsiteX999" fmla="*/ 277650 w 473076"/>
                <a:gd name="connsiteY999" fmla="*/ 76607 h 350055"/>
                <a:gd name="connsiteX1000" fmla="*/ 276411 w 473076"/>
                <a:gd name="connsiteY1000" fmla="*/ 76198 h 350055"/>
                <a:gd name="connsiteX1001" fmla="*/ 274346 w 473076"/>
                <a:gd name="connsiteY1001" fmla="*/ 75516 h 350055"/>
                <a:gd name="connsiteX1002" fmla="*/ 267736 w 473076"/>
                <a:gd name="connsiteY1002" fmla="*/ 73333 h 350055"/>
                <a:gd name="connsiteX1003" fmla="*/ 274346 w 473076"/>
                <a:gd name="connsiteY1003" fmla="*/ 73333 h 350055"/>
                <a:gd name="connsiteX1004" fmla="*/ 277650 w 473076"/>
                <a:gd name="connsiteY1004" fmla="*/ 73333 h 350055"/>
                <a:gd name="connsiteX1005" fmla="*/ 279303 w 473076"/>
                <a:gd name="connsiteY1005" fmla="*/ 73333 h 350055"/>
                <a:gd name="connsiteX1006" fmla="*/ 284259 w 473076"/>
                <a:gd name="connsiteY1006" fmla="*/ 73333 h 350055"/>
                <a:gd name="connsiteX1007" fmla="*/ 277650 w 473076"/>
                <a:gd name="connsiteY1007" fmla="*/ 66785 h 350055"/>
                <a:gd name="connsiteX1008" fmla="*/ 280955 w 473076"/>
                <a:gd name="connsiteY1008" fmla="*/ 63511 h 350055"/>
                <a:gd name="connsiteX1009" fmla="*/ 287564 w 473076"/>
                <a:gd name="connsiteY1009" fmla="*/ 66785 h 350055"/>
                <a:gd name="connsiteX1010" fmla="*/ 284259 w 473076"/>
                <a:gd name="connsiteY1010" fmla="*/ 63511 h 350055"/>
                <a:gd name="connsiteX1011" fmla="*/ 294173 w 473076"/>
                <a:gd name="connsiteY1011" fmla="*/ 66785 h 350055"/>
                <a:gd name="connsiteX1012" fmla="*/ 290869 w 473076"/>
                <a:gd name="connsiteY1012" fmla="*/ 63511 h 350055"/>
                <a:gd name="connsiteX1013" fmla="*/ 297478 w 473076"/>
                <a:gd name="connsiteY1013" fmla="*/ 63511 h 350055"/>
                <a:gd name="connsiteX1014" fmla="*/ 304087 w 473076"/>
                <a:gd name="connsiteY1014" fmla="*/ 63511 h 350055"/>
                <a:gd name="connsiteX1015" fmla="*/ 300782 w 473076"/>
                <a:gd name="connsiteY1015" fmla="*/ 60236 h 350055"/>
                <a:gd name="connsiteX1016" fmla="*/ 310696 w 473076"/>
                <a:gd name="connsiteY1016" fmla="*/ 56962 h 350055"/>
                <a:gd name="connsiteX1017" fmla="*/ 306600 w 473076"/>
                <a:gd name="connsiteY1017" fmla="*/ 55855 h 350055"/>
                <a:gd name="connsiteX1018" fmla="*/ 307805 w 473076"/>
                <a:gd name="connsiteY1018" fmla="*/ 55325 h 350055"/>
                <a:gd name="connsiteX1019" fmla="*/ 314001 w 473076"/>
                <a:gd name="connsiteY1019" fmla="*/ 53688 h 350055"/>
                <a:gd name="connsiteX1020" fmla="*/ 317305 w 473076"/>
                <a:gd name="connsiteY1020" fmla="*/ 53688 h 350055"/>
                <a:gd name="connsiteX1021" fmla="*/ 310696 w 473076"/>
                <a:gd name="connsiteY1021" fmla="*/ 50414 h 350055"/>
                <a:gd name="connsiteX1022" fmla="*/ 327219 w 473076"/>
                <a:gd name="connsiteY1022" fmla="*/ 50414 h 350055"/>
                <a:gd name="connsiteX1023" fmla="*/ 320610 w 473076"/>
                <a:gd name="connsiteY1023" fmla="*/ 47139 h 350055"/>
                <a:gd name="connsiteX1024" fmla="*/ 324534 w 473076"/>
                <a:gd name="connsiteY1024" fmla="*/ 47753 h 350055"/>
                <a:gd name="connsiteX1025" fmla="*/ 328458 w 473076"/>
                <a:gd name="connsiteY1025" fmla="*/ 48367 h 350055"/>
                <a:gd name="connsiteX1026" fmla="*/ 333375 w 473076"/>
                <a:gd name="connsiteY1026" fmla="*/ 47243 h 350055"/>
                <a:gd name="connsiteX1027" fmla="*/ 333375 w 473076"/>
                <a:gd name="connsiteY1027" fmla="*/ 46842 h 350055"/>
                <a:gd name="connsiteX1028" fmla="*/ 334963 w 473076"/>
                <a:gd name="connsiteY1028" fmla="*/ 46842 h 350055"/>
                <a:gd name="connsiteX1029" fmla="*/ 334963 w 473076"/>
                <a:gd name="connsiteY1029" fmla="*/ 47139 h 350055"/>
                <a:gd name="connsiteX1030" fmla="*/ 337133 w 473076"/>
                <a:gd name="connsiteY1030" fmla="*/ 47139 h 350055"/>
                <a:gd name="connsiteX1031" fmla="*/ 340438 w 473076"/>
                <a:gd name="connsiteY1031" fmla="*/ 47139 h 350055"/>
                <a:gd name="connsiteX1032" fmla="*/ 337133 w 473076"/>
                <a:gd name="connsiteY1032" fmla="*/ 43865 h 350055"/>
                <a:gd name="connsiteX1033" fmla="*/ 343742 w 473076"/>
                <a:gd name="connsiteY1033" fmla="*/ 43865 h 350055"/>
                <a:gd name="connsiteX1034" fmla="*/ 343742 w 473076"/>
                <a:gd name="connsiteY1034" fmla="*/ 40591 h 350055"/>
                <a:gd name="connsiteX1035" fmla="*/ 353656 w 473076"/>
                <a:gd name="connsiteY1035" fmla="*/ 40591 h 350055"/>
                <a:gd name="connsiteX1036" fmla="*/ 360265 w 473076"/>
                <a:gd name="connsiteY1036" fmla="*/ 40591 h 350055"/>
                <a:gd name="connsiteX1037" fmla="*/ 360265 w 473076"/>
                <a:gd name="connsiteY1037" fmla="*/ 43865 h 350055"/>
                <a:gd name="connsiteX1038" fmla="*/ 363570 w 473076"/>
                <a:gd name="connsiteY1038" fmla="*/ 43865 h 350055"/>
                <a:gd name="connsiteX1039" fmla="*/ 360265 w 473076"/>
                <a:gd name="connsiteY1039" fmla="*/ 40591 h 350055"/>
                <a:gd name="connsiteX1040" fmla="*/ 363570 w 473076"/>
                <a:gd name="connsiteY1040" fmla="*/ 40591 h 350055"/>
                <a:gd name="connsiteX1041" fmla="*/ 373483 w 473076"/>
                <a:gd name="connsiteY1041" fmla="*/ 47139 h 350055"/>
                <a:gd name="connsiteX1042" fmla="*/ 370179 w 473076"/>
                <a:gd name="connsiteY1042" fmla="*/ 40591 h 350055"/>
                <a:gd name="connsiteX1043" fmla="*/ 373483 w 473076"/>
                <a:gd name="connsiteY1043" fmla="*/ 40591 h 350055"/>
                <a:gd name="connsiteX1044" fmla="*/ 373483 w 473076"/>
                <a:gd name="connsiteY1044" fmla="*/ 37317 h 350055"/>
                <a:gd name="connsiteX1045" fmla="*/ 376788 w 473076"/>
                <a:gd name="connsiteY1045" fmla="*/ 43865 h 350055"/>
                <a:gd name="connsiteX1046" fmla="*/ 390006 w 473076"/>
                <a:gd name="connsiteY1046" fmla="*/ 40591 h 350055"/>
                <a:gd name="connsiteX1047" fmla="*/ 390006 w 473076"/>
                <a:gd name="connsiteY1047" fmla="*/ 43865 h 350055"/>
                <a:gd name="connsiteX1048" fmla="*/ 396616 w 473076"/>
                <a:gd name="connsiteY1048" fmla="*/ 47139 h 350055"/>
                <a:gd name="connsiteX1049" fmla="*/ 396616 w 473076"/>
                <a:gd name="connsiteY1049" fmla="*/ 43865 h 350055"/>
                <a:gd name="connsiteX1050" fmla="*/ 403225 w 473076"/>
                <a:gd name="connsiteY1050" fmla="*/ 50414 h 350055"/>
                <a:gd name="connsiteX1051" fmla="*/ 399920 w 473076"/>
                <a:gd name="connsiteY1051" fmla="*/ 50414 h 350055"/>
                <a:gd name="connsiteX1052" fmla="*/ 403225 w 473076"/>
                <a:gd name="connsiteY1052" fmla="*/ 50414 h 350055"/>
                <a:gd name="connsiteX1053" fmla="*/ 399920 w 473076"/>
                <a:gd name="connsiteY1053" fmla="*/ 53688 h 350055"/>
                <a:gd name="connsiteX1054" fmla="*/ 396616 w 473076"/>
                <a:gd name="connsiteY1054" fmla="*/ 50414 h 350055"/>
                <a:gd name="connsiteX1055" fmla="*/ 393311 w 473076"/>
                <a:gd name="connsiteY1055" fmla="*/ 50414 h 350055"/>
                <a:gd name="connsiteX1056" fmla="*/ 393311 w 473076"/>
                <a:gd name="connsiteY1056" fmla="*/ 53688 h 350055"/>
                <a:gd name="connsiteX1057" fmla="*/ 390006 w 473076"/>
                <a:gd name="connsiteY1057" fmla="*/ 47139 h 350055"/>
                <a:gd name="connsiteX1058" fmla="*/ 386702 w 473076"/>
                <a:gd name="connsiteY1058" fmla="*/ 43865 h 350055"/>
                <a:gd name="connsiteX1059" fmla="*/ 386702 w 473076"/>
                <a:gd name="connsiteY1059" fmla="*/ 47139 h 350055"/>
                <a:gd name="connsiteX1060" fmla="*/ 383397 w 473076"/>
                <a:gd name="connsiteY1060" fmla="*/ 47139 h 350055"/>
                <a:gd name="connsiteX1061" fmla="*/ 390006 w 473076"/>
                <a:gd name="connsiteY1061" fmla="*/ 50414 h 350055"/>
                <a:gd name="connsiteX1062" fmla="*/ 390006 w 473076"/>
                <a:gd name="connsiteY1062" fmla="*/ 53688 h 350055"/>
                <a:gd name="connsiteX1063" fmla="*/ 382984 w 473076"/>
                <a:gd name="connsiteY1063" fmla="*/ 50823 h 350055"/>
                <a:gd name="connsiteX1064" fmla="*/ 376777 w 473076"/>
                <a:gd name="connsiteY1064" fmla="*/ 50556 h 350055"/>
                <a:gd name="connsiteX1065" fmla="*/ 373483 w 473076"/>
                <a:gd name="connsiteY1065" fmla="*/ 50414 h 350055"/>
                <a:gd name="connsiteX1066" fmla="*/ 373483 w 473076"/>
                <a:gd name="connsiteY1066" fmla="*/ 53688 h 350055"/>
                <a:gd name="connsiteX1067" fmla="*/ 370179 w 473076"/>
                <a:gd name="connsiteY1067" fmla="*/ 53688 h 350055"/>
                <a:gd name="connsiteX1068" fmla="*/ 373483 w 473076"/>
                <a:gd name="connsiteY1068" fmla="*/ 60236 h 350055"/>
                <a:gd name="connsiteX1069" fmla="*/ 363570 w 473076"/>
                <a:gd name="connsiteY1069" fmla="*/ 53688 h 350055"/>
                <a:gd name="connsiteX1070" fmla="*/ 366874 w 473076"/>
                <a:gd name="connsiteY1070" fmla="*/ 56962 h 350055"/>
                <a:gd name="connsiteX1071" fmla="*/ 356960 w 473076"/>
                <a:gd name="connsiteY1071" fmla="*/ 53688 h 350055"/>
                <a:gd name="connsiteX1072" fmla="*/ 360265 w 473076"/>
                <a:gd name="connsiteY1072" fmla="*/ 56962 h 350055"/>
                <a:gd name="connsiteX1073" fmla="*/ 353656 w 473076"/>
                <a:gd name="connsiteY1073" fmla="*/ 56962 h 350055"/>
                <a:gd name="connsiteX1074" fmla="*/ 350351 w 473076"/>
                <a:gd name="connsiteY1074" fmla="*/ 56962 h 350055"/>
                <a:gd name="connsiteX1075" fmla="*/ 350351 w 473076"/>
                <a:gd name="connsiteY1075" fmla="*/ 60236 h 350055"/>
                <a:gd name="connsiteX1076" fmla="*/ 343742 w 473076"/>
                <a:gd name="connsiteY1076" fmla="*/ 60236 h 350055"/>
                <a:gd name="connsiteX1077" fmla="*/ 343742 w 473076"/>
                <a:gd name="connsiteY1077" fmla="*/ 63511 h 350055"/>
                <a:gd name="connsiteX1078" fmla="*/ 347047 w 473076"/>
                <a:gd name="connsiteY1078" fmla="*/ 66785 h 350055"/>
                <a:gd name="connsiteX1079" fmla="*/ 347047 w 473076"/>
                <a:gd name="connsiteY1079" fmla="*/ 70059 h 350055"/>
                <a:gd name="connsiteX1080" fmla="*/ 350351 w 473076"/>
                <a:gd name="connsiteY1080" fmla="*/ 70059 h 350055"/>
                <a:gd name="connsiteX1081" fmla="*/ 351070 w 473076"/>
                <a:gd name="connsiteY1081" fmla="*/ 70771 h 350055"/>
                <a:gd name="connsiteX1082" fmla="*/ 353656 w 473076"/>
                <a:gd name="connsiteY1082" fmla="*/ 73333 h 350055"/>
                <a:gd name="connsiteX1083" fmla="*/ 343742 w 473076"/>
                <a:gd name="connsiteY1083" fmla="*/ 70059 h 350055"/>
                <a:gd name="connsiteX1084" fmla="*/ 340438 w 473076"/>
                <a:gd name="connsiteY1084" fmla="*/ 70059 h 350055"/>
                <a:gd name="connsiteX1085" fmla="*/ 343742 w 473076"/>
                <a:gd name="connsiteY1085" fmla="*/ 73333 h 350055"/>
                <a:gd name="connsiteX1086" fmla="*/ 337133 w 473076"/>
                <a:gd name="connsiteY1086" fmla="*/ 73333 h 350055"/>
                <a:gd name="connsiteX1087" fmla="*/ 333828 w 473076"/>
                <a:gd name="connsiteY1087" fmla="*/ 73333 h 350055"/>
                <a:gd name="connsiteX1088" fmla="*/ 340438 w 473076"/>
                <a:gd name="connsiteY1088" fmla="*/ 76607 h 350055"/>
                <a:gd name="connsiteX1089" fmla="*/ 343742 w 473076"/>
                <a:gd name="connsiteY1089" fmla="*/ 79882 h 350055"/>
                <a:gd name="connsiteX1090" fmla="*/ 340438 w 473076"/>
                <a:gd name="connsiteY1090" fmla="*/ 79882 h 350055"/>
                <a:gd name="connsiteX1091" fmla="*/ 320610 w 473076"/>
                <a:gd name="connsiteY1091" fmla="*/ 73333 h 350055"/>
                <a:gd name="connsiteX1092" fmla="*/ 323915 w 473076"/>
                <a:gd name="connsiteY1092" fmla="*/ 76607 h 350055"/>
                <a:gd name="connsiteX1093" fmla="*/ 330524 w 473076"/>
                <a:gd name="connsiteY1093" fmla="*/ 79882 h 350055"/>
                <a:gd name="connsiteX1094" fmla="*/ 337133 w 473076"/>
                <a:gd name="connsiteY1094" fmla="*/ 83156 h 350055"/>
                <a:gd name="connsiteX1095" fmla="*/ 330524 w 473076"/>
                <a:gd name="connsiteY1095" fmla="*/ 83156 h 350055"/>
                <a:gd name="connsiteX1096" fmla="*/ 327219 w 473076"/>
                <a:gd name="connsiteY1096" fmla="*/ 79882 h 350055"/>
                <a:gd name="connsiteX1097" fmla="*/ 322262 w 473076"/>
                <a:gd name="connsiteY1097" fmla="*/ 75789 h 350055"/>
                <a:gd name="connsiteX1098" fmla="*/ 319784 w 473076"/>
                <a:gd name="connsiteY1098" fmla="*/ 76198 h 350055"/>
                <a:gd name="connsiteX1099" fmla="*/ 318722 w 473076"/>
                <a:gd name="connsiteY1099" fmla="*/ 75672 h 350055"/>
                <a:gd name="connsiteX1100" fmla="*/ 319784 w 473076"/>
                <a:gd name="connsiteY1100" fmla="*/ 74970 h 350055"/>
                <a:gd name="connsiteX1101" fmla="*/ 317305 w 473076"/>
                <a:gd name="connsiteY1101" fmla="*/ 73333 h 350055"/>
                <a:gd name="connsiteX1102" fmla="*/ 314001 w 473076"/>
                <a:gd name="connsiteY1102" fmla="*/ 73333 h 350055"/>
                <a:gd name="connsiteX1103" fmla="*/ 318722 w 473076"/>
                <a:gd name="connsiteY1103" fmla="*/ 75672 h 350055"/>
                <a:gd name="connsiteX1104" fmla="*/ 317305 w 473076"/>
                <a:gd name="connsiteY1104" fmla="*/ 76607 h 350055"/>
                <a:gd name="connsiteX1105" fmla="*/ 319784 w 473076"/>
                <a:gd name="connsiteY1105" fmla="*/ 76198 h 350055"/>
                <a:gd name="connsiteX1106" fmla="*/ 323089 w 473076"/>
                <a:gd name="connsiteY1106" fmla="*/ 77835 h 350055"/>
                <a:gd name="connsiteX1107" fmla="*/ 327219 w 473076"/>
                <a:gd name="connsiteY1107" fmla="*/ 79882 h 350055"/>
                <a:gd name="connsiteX1108" fmla="*/ 314001 w 473076"/>
                <a:gd name="connsiteY1108" fmla="*/ 76607 h 350055"/>
                <a:gd name="connsiteX1109" fmla="*/ 304087 w 473076"/>
                <a:gd name="connsiteY1109" fmla="*/ 76607 h 350055"/>
                <a:gd name="connsiteX1110" fmla="*/ 310696 w 473076"/>
                <a:gd name="connsiteY1110" fmla="*/ 79882 h 350055"/>
                <a:gd name="connsiteX1111" fmla="*/ 323915 w 473076"/>
                <a:gd name="connsiteY1111" fmla="*/ 83156 h 350055"/>
                <a:gd name="connsiteX1112" fmla="*/ 320610 w 473076"/>
                <a:gd name="connsiteY1112" fmla="*/ 79882 h 350055"/>
                <a:gd name="connsiteX1113" fmla="*/ 330524 w 473076"/>
                <a:gd name="connsiteY1113" fmla="*/ 83156 h 350055"/>
                <a:gd name="connsiteX1114" fmla="*/ 330524 w 473076"/>
                <a:gd name="connsiteY1114" fmla="*/ 86430 h 350055"/>
                <a:gd name="connsiteX1115" fmla="*/ 323915 w 473076"/>
                <a:gd name="connsiteY1115" fmla="*/ 86430 h 350055"/>
                <a:gd name="connsiteX1116" fmla="*/ 310696 w 473076"/>
                <a:gd name="connsiteY1116" fmla="*/ 83156 h 350055"/>
                <a:gd name="connsiteX1117" fmla="*/ 310696 w 473076"/>
                <a:gd name="connsiteY1117" fmla="*/ 86430 h 350055"/>
                <a:gd name="connsiteX1118" fmla="*/ 320610 w 473076"/>
                <a:gd name="connsiteY1118" fmla="*/ 89704 h 350055"/>
                <a:gd name="connsiteX1119" fmla="*/ 327219 w 473076"/>
                <a:gd name="connsiteY1119" fmla="*/ 89704 h 350055"/>
                <a:gd name="connsiteX1120" fmla="*/ 330524 w 473076"/>
                <a:gd name="connsiteY1120" fmla="*/ 92978 h 350055"/>
                <a:gd name="connsiteX1121" fmla="*/ 323915 w 473076"/>
                <a:gd name="connsiteY1121" fmla="*/ 89704 h 350055"/>
                <a:gd name="connsiteX1122" fmla="*/ 327219 w 473076"/>
                <a:gd name="connsiteY1122" fmla="*/ 92978 h 350055"/>
                <a:gd name="connsiteX1123" fmla="*/ 325825 w 473076"/>
                <a:gd name="connsiteY1123" fmla="*/ 93899 h 350055"/>
                <a:gd name="connsiteX1124" fmla="*/ 324056 w 473076"/>
                <a:gd name="connsiteY1124" fmla="*/ 93587 h 350055"/>
                <a:gd name="connsiteX1125" fmla="*/ 320610 w 473076"/>
                <a:gd name="connsiteY1125" fmla="*/ 92978 h 350055"/>
                <a:gd name="connsiteX1126" fmla="*/ 323915 w 473076"/>
                <a:gd name="connsiteY1126" fmla="*/ 92978 h 350055"/>
                <a:gd name="connsiteX1127" fmla="*/ 310696 w 473076"/>
                <a:gd name="connsiteY1127" fmla="*/ 89704 h 350055"/>
                <a:gd name="connsiteX1128" fmla="*/ 300782 w 473076"/>
                <a:gd name="connsiteY1128" fmla="*/ 92978 h 350055"/>
                <a:gd name="connsiteX1129" fmla="*/ 304087 w 473076"/>
                <a:gd name="connsiteY1129" fmla="*/ 92978 h 350055"/>
                <a:gd name="connsiteX1130" fmla="*/ 307392 w 473076"/>
                <a:gd name="connsiteY1130" fmla="*/ 92978 h 350055"/>
                <a:gd name="connsiteX1131" fmla="*/ 310696 w 473076"/>
                <a:gd name="connsiteY1131" fmla="*/ 92978 h 350055"/>
                <a:gd name="connsiteX1132" fmla="*/ 294173 w 473076"/>
                <a:gd name="connsiteY1132" fmla="*/ 92978 h 350055"/>
                <a:gd name="connsiteX1133" fmla="*/ 300782 w 473076"/>
                <a:gd name="connsiteY1133" fmla="*/ 96253 h 350055"/>
                <a:gd name="connsiteX1134" fmla="*/ 299543 w 473076"/>
                <a:gd name="connsiteY1134" fmla="*/ 96253 h 350055"/>
                <a:gd name="connsiteX1135" fmla="*/ 297478 w 473076"/>
                <a:gd name="connsiteY1135" fmla="*/ 96253 h 350055"/>
                <a:gd name="connsiteX1136" fmla="*/ 301135 w 473076"/>
                <a:gd name="connsiteY1136" fmla="*/ 98064 h 350055"/>
                <a:gd name="connsiteX1137" fmla="*/ 300293 w 473076"/>
                <a:gd name="connsiteY1137" fmla="*/ 96371 h 350055"/>
                <a:gd name="connsiteX1138" fmla="*/ 306926 w 473076"/>
                <a:gd name="connsiteY1138" fmla="*/ 99705 h 350055"/>
                <a:gd name="connsiteX1139" fmla="*/ 303609 w 473076"/>
                <a:gd name="connsiteY1139" fmla="*/ 96371 h 350055"/>
                <a:gd name="connsiteX1140" fmla="*/ 313560 w 473076"/>
                <a:gd name="connsiteY1140" fmla="*/ 93038 h 350055"/>
                <a:gd name="connsiteX1141" fmla="*/ 310243 w 473076"/>
                <a:gd name="connsiteY1141" fmla="*/ 99705 h 350055"/>
                <a:gd name="connsiteX1142" fmla="*/ 316876 w 473076"/>
                <a:gd name="connsiteY1142" fmla="*/ 99705 h 350055"/>
                <a:gd name="connsiteX1143" fmla="*/ 313560 w 473076"/>
                <a:gd name="connsiteY1143" fmla="*/ 96371 h 350055"/>
                <a:gd name="connsiteX1144" fmla="*/ 316876 w 473076"/>
                <a:gd name="connsiteY1144" fmla="*/ 93038 h 350055"/>
                <a:gd name="connsiteX1145" fmla="*/ 326827 w 473076"/>
                <a:gd name="connsiteY1145" fmla="*/ 96371 h 350055"/>
                <a:gd name="connsiteX1146" fmla="*/ 326827 w 473076"/>
                <a:gd name="connsiteY1146" fmla="*/ 93038 h 350055"/>
                <a:gd name="connsiteX1147" fmla="*/ 333460 w 473076"/>
                <a:gd name="connsiteY1147" fmla="*/ 99705 h 350055"/>
                <a:gd name="connsiteX1148" fmla="*/ 333460 w 473076"/>
                <a:gd name="connsiteY1148" fmla="*/ 96371 h 350055"/>
                <a:gd name="connsiteX1149" fmla="*/ 333460 w 473076"/>
                <a:gd name="connsiteY1149" fmla="*/ 93038 h 350055"/>
                <a:gd name="connsiteX1150" fmla="*/ 333460 w 473076"/>
                <a:gd name="connsiteY1150" fmla="*/ 89704 h 350055"/>
                <a:gd name="connsiteX1151" fmla="*/ 336777 w 473076"/>
                <a:gd name="connsiteY1151" fmla="*/ 93038 h 350055"/>
                <a:gd name="connsiteX1152" fmla="*/ 340094 w 473076"/>
                <a:gd name="connsiteY1152" fmla="*/ 93038 h 350055"/>
                <a:gd name="connsiteX1153" fmla="*/ 343410 w 473076"/>
                <a:gd name="connsiteY1153" fmla="*/ 96371 h 350055"/>
                <a:gd name="connsiteX1154" fmla="*/ 343410 w 473076"/>
                <a:gd name="connsiteY1154" fmla="*/ 93038 h 350055"/>
                <a:gd name="connsiteX1155" fmla="*/ 346727 w 473076"/>
                <a:gd name="connsiteY1155" fmla="*/ 99705 h 350055"/>
                <a:gd name="connsiteX1156" fmla="*/ 346727 w 473076"/>
                <a:gd name="connsiteY1156" fmla="*/ 96371 h 350055"/>
                <a:gd name="connsiteX1157" fmla="*/ 353361 w 473076"/>
                <a:gd name="connsiteY1157" fmla="*/ 96371 h 350055"/>
                <a:gd name="connsiteX1158" fmla="*/ 356677 w 473076"/>
                <a:gd name="connsiteY1158" fmla="*/ 99705 h 350055"/>
                <a:gd name="connsiteX1159" fmla="*/ 356677 w 473076"/>
                <a:gd name="connsiteY1159" fmla="*/ 96371 h 350055"/>
                <a:gd name="connsiteX1160" fmla="*/ 359994 w 473076"/>
                <a:gd name="connsiteY1160" fmla="*/ 96371 h 350055"/>
                <a:gd name="connsiteX1161" fmla="*/ 359994 w 473076"/>
                <a:gd name="connsiteY1161" fmla="*/ 99705 h 350055"/>
                <a:gd name="connsiteX1162" fmla="*/ 363311 w 473076"/>
                <a:gd name="connsiteY1162" fmla="*/ 103039 h 350055"/>
                <a:gd name="connsiteX1163" fmla="*/ 359994 w 473076"/>
                <a:gd name="connsiteY1163" fmla="*/ 96371 h 350055"/>
                <a:gd name="connsiteX1164" fmla="*/ 366628 w 473076"/>
                <a:gd name="connsiteY1164" fmla="*/ 96371 h 350055"/>
                <a:gd name="connsiteX1165" fmla="*/ 363311 w 473076"/>
                <a:gd name="connsiteY1165" fmla="*/ 93038 h 350055"/>
                <a:gd name="connsiteX1166" fmla="*/ 373261 w 473076"/>
                <a:gd name="connsiteY1166" fmla="*/ 96371 h 350055"/>
                <a:gd name="connsiteX1167" fmla="*/ 373261 w 473076"/>
                <a:gd name="connsiteY1167" fmla="*/ 93038 h 350055"/>
                <a:gd name="connsiteX1168" fmla="*/ 383211 w 473076"/>
                <a:gd name="connsiteY1168" fmla="*/ 99705 h 350055"/>
                <a:gd name="connsiteX1169" fmla="*/ 379895 w 473076"/>
                <a:gd name="connsiteY1169" fmla="*/ 93038 h 350055"/>
                <a:gd name="connsiteX1170" fmla="*/ 389845 w 473076"/>
                <a:gd name="connsiteY1170" fmla="*/ 96371 h 350055"/>
                <a:gd name="connsiteX1171" fmla="*/ 390525 w 473076"/>
                <a:gd name="connsiteY1171" fmla="*/ 96371 h 350055"/>
                <a:gd name="connsiteX1172" fmla="*/ 390525 w 473076"/>
                <a:gd name="connsiteY1172" fmla="*/ 96054 h 350055"/>
                <a:gd name="connsiteX1173" fmla="*/ 392113 w 473076"/>
                <a:gd name="connsiteY1173" fmla="*/ 96054 h 350055"/>
                <a:gd name="connsiteX1174" fmla="*/ 392113 w 473076"/>
                <a:gd name="connsiteY1174" fmla="*/ 96371 h 350055"/>
                <a:gd name="connsiteX1175" fmla="*/ 393162 w 473076"/>
                <a:gd name="connsiteY1175" fmla="*/ 96371 h 350055"/>
                <a:gd name="connsiteX1176" fmla="*/ 393162 w 473076"/>
                <a:gd name="connsiteY1176" fmla="*/ 99705 h 350055"/>
                <a:gd name="connsiteX1177" fmla="*/ 396478 w 473076"/>
                <a:gd name="connsiteY1177" fmla="*/ 96371 h 350055"/>
                <a:gd name="connsiteX1178" fmla="*/ 399795 w 473076"/>
                <a:gd name="connsiteY1178" fmla="*/ 96371 h 350055"/>
                <a:gd name="connsiteX1179" fmla="*/ 399795 w 473076"/>
                <a:gd name="connsiteY1179" fmla="*/ 93038 h 350055"/>
                <a:gd name="connsiteX1180" fmla="*/ 416379 w 473076"/>
                <a:gd name="connsiteY1180" fmla="*/ 96371 h 350055"/>
                <a:gd name="connsiteX1181" fmla="*/ 419696 w 473076"/>
                <a:gd name="connsiteY1181" fmla="*/ 106373 h 350055"/>
                <a:gd name="connsiteX1182" fmla="*/ 419696 w 473076"/>
                <a:gd name="connsiteY1182" fmla="*/ 103039 h 350055"/>
                <a:gd name="connsiteX1183" fmla="*/ 423012 w 473076"/>
                <a:gd name="connsiteY1183" fmla="*/ 99705 h 350055"/>
                <a:gd name="connsiteX1184" fmla="*/ 423012 w 473076"/>
                <a:gd name="connsiteY1184" fmla="*/ 103039 h 350055"/>
                <a:gd name="connsiteX1185" fmla="*/ 429646 w 473076"/>
                <a:gd name="connsiteY1185" fmla="*/ 103039 h 350055"/>
                <a:gd name="connsiteX1186" fmla="*/ 436279 w 473076"/>
                <a:gd name="connsiteY1186" fmla="*/ 103039 h 350055"/>
                <a:gd name="connsiteX1187" fmla="*/ 432963 w 473076"/>
                <a:gd name="connsiteY1187" fmla="*/ 106373 h 350055"/>
                <a:gd name="connsiteX1188" fmla="*/ 439596 w 473076"/>
                <a:gd name="connsiteY1188" fmla="*/ 109706 h 350055"/>
                <a:gd name="connsiteX1189" fmla="*/ 439596 w 473076"/>
                <a:gd name="connsiteY1189" fmla="*/ 106373 h 350055"/>
                <a:gd name="connsiteX1190" fmla="*/ 442913 w 473076"/>
                <a:gd name="connsiteY1190" fmla="*/ 113040 h 350055"/>
                <a:gd name="connsiteX1191" fmla="*/ 436279 w 473076"/>
                <a:gd name="connsiteY1191" fmla="*/ 113040 h 350055"/>
                <a:gd name="connsiteX1192" fmla="*/ 432963 w 473076"/>
                <a:gd name="connsiteY1192" fmla="*/ 113040 h 350055"/>
                <a:gd name="connsiteX1193" fmla="*/ 429646 w 473076"/>
                <a:gd name="connsiteY1193" fmla="*/ 116374 h 350055"/>
                <a:gd name="connsiteX1194" fmla="*/ 428402 w 473076"/>
                <a:gd name="connsiteY1194" fmla="*/ 115540 h 350055"/>
                <a:gd name="connsiteX1195" fmla="*/ 428741 w 473076"/>
                <a:gd name="connsiteY1195" fmla="*/ 113949 h 350055"/>
                <a:gd name="connsiteX1196" fmla="*/ 429646 w 473076"/>
                <a:gd name="connsiteY1196" fmla="*/ 113040 h 350055"/>
                <a:gd name="connsiteX1197" fmla="*/ 429060 w 473076"/>
                <a:gd name="connsiteY1197" fmla="*/ 112452 h 350055"/>
                <a:gd name="connsiteX1198" fmla="*/ 429646 w 473076"/>
                <a:gd name="connsiteY1198" fmla="*/ 109706 h 350055"/>
                <a:gd name="connsiteX1199" fmla="*/ 432963 w 473076"/>
                <a:gd name="connsiteY1199" fmla="*/ 109706 h 350055"/>
                <a:gd name="connsiteX1200" fmla="*/ 429646 w 473076"/>
                <a:gd name="connsiteY1200" fmla="*/ 106373 h 350055"/>
                <a:gd name="connsiteX1201" fmla="*/ 429646 w 473076"/>
                <a:gd name="connsiteY1201" fmla="*/ 109706 h 350055"/>
                <a:gd name="connsiteX1202" fmla="*/ 426329 w 473076"/>
                <a:gd name="connsiteY1202" fmla="*/ 109706 h 350055"/>
                <a:gd name="connsiteX1203" fmla="*/ 429060 w 473076"/>
                <a:gd name="connsiteY1203" fmla="*/ 112452 h 350055"/>
                <a:gd name="connsiteX1204" fmla="*/ 428741 w 473076"/>
                <a:gd name="connsiteY1204" fmla="*/ 113949 h 350055"/>
                <a:gd name="connsiteX1205" fmla="*/ 426329 w 473076"/>
                <a:gd name="connsiteY1205" fmla="*/ 116374 h 350055"/>
                <a:gd name="connsiteX1206" fmla="*/ 419100 w 473076"/>
                <a:gd name="connsiteY1206" fmla="*/ 111530 h 350055"/>
                <a:gd name="connsiteX1207" fmla="*/ 416379 w 473076"/>
                <a:gd name="connsiteY1207" fmla="*/ 109706 h 350055"/>
                <a:gd name="connsiteX1208" fmla="*/ 416379 w 473076"/>
                <a:gd name="connsiteY1208" fmla="*/ 116374 h 350055"/>
                <a:gd name="connsiteX1209" fmla="*/ 413062 w 473076"/>
                <a:gd name="connsiteY1209" fmla="*/ 113040 h 350055"/>
                <a:gd name="connsiteX1210" fmla="*/ 413062 w 473076"/>
                <a:gd name="connsiteY1210" fmla="*/ 119708 h 350055"/>
                <a:gd name="connsiteX1211" fmla="*/ 406429 w 473076"/>
                <a:gd name="connsiteY1211" fmla="*/ 113040 h 350055"/>
                <a:gd name="connsiteX1212" fmla="*/ 403112 w 473076"/>
                <a:gd name="connsiteY1212" fmla="*/ 109706 h 350055"/>
                <a:gd name="connsiteX1213" fmla="*/ 399795 w 473076"/>
                <a:gd name="connsiteY1213" fmla="*/ 113040 h 350055"/>
                <a:gd name="connsiteX1214" fmla="*/ 396478 w 473076"/>
                <a:gd name="connsiteY1214" fmla="*/ 109706 h 350055"/>
                <a:gd name="connsiteX1215" fmla="*/ 402496 w 473076"/>
                <a:gd name="connsiteY1215" fmla="*/ 106682 h 350055"/>
                <a:gd name="connsiteX1216" fmla="*/ 402593 w 473076"/>
                <a:gd name="connsiteY1216" fmla="*/ 106789 h 350055"/>
                <a:gd name="connsiteX1217" fmla="*/ 402617 w 473076"/>
                <a:gd name="connsiteY1217" fmla="*/ 106622 h 350055"/>
                <a:gd name="connsiteX1218" fmla="*/ 403112 w 473076"/>
                <a:gd name="connsiteY1218" fmla="*/ 106373 h 350055"/>
                <a:gd name="connsiteX1219" fmla="*/ 403112 w 473076"/>
                <a:gd name="connsiteY1219" fmla="*/ 103039 h 350055"/>
                <a:gd name="connsiteX1220" fmla="*/ 402617 w 473076"/>
                <a:gd name="connsiteY1220" fmla="*/ 106622 h 350055"/>
                <a:gd name="connsiteX1221" fmla="*/ 402496 w 473076"/>
                <a:gd name="connsiteY1221" fmla="*/ 106682 h 350055"/>
                <a:gd name="connsiteX1222" fmla="*/ 401453 w 473076"/>
                <a:gd name="connsiteY1222" fmla="*/ 105539 h 350055"/>
                <a:gd name="connsiteX1223" fmla="*/ 399795 w 473076"/>
                <a:gd name="connsiteY1223" fmla="*/ 103039 h 350055"/>
                <a:gd name="connsiteX1224" fmla="*/ 399795 w 473076"/>
                <a:gd name="connsiteY1224" fmla="*/ 106373 h 350055"/>
                <a:gd name="connsiteX1225" fmla="*/ 396478 w 473076"/>
                <a:gd name="connsiteY1225" fmla="*/ 109706 h 350055"/>
                <a:gd name="connsiteX1226" fmla="*/ 393162 w 473076"/>
                <a:gd name="connsiteY1226" fmla="*/ 113040 h 350055"/>
                <a:gd name="connsiteX1227" fmla="*/ 396478 w 473076"/>
                <a:gd name="connsiteY1227" fmla="*/ 119708 h 350055"/>
                <a:gd name="connsiteX1228" fmla="*/ 393162 w 473076"/>
                <a:gd name="connsiteY1228" fmla="*/ 123041 h 350055"/>
                <a:gd name="connsiteX1229" fmla="*/ 389845 w 473076"/>
                <a:gd name="connsiteY1229" fmla="*/ 119708 h 350055"/>
                <a:gd name="connsiteX1230" fmla="*/ 393162 w 473076"/>
                <a:gd name="connsiteY1230" fmla="*/ 116374 h 350055"/>
                <a:gd name="connsiteX1231" fmla="*/ 383211 w 473076"/>
                <a:gd name="connsiteY1231" fmla="*/ 116374 h 350055"/>
                <a:gd name="connsiteX1232" fmla="*/ 383211 w 473076"/>
                <a:gd name="connsiteY1232" fmla="*/ 119708 h 350055"/>
                <a:gd name="connsiteX1233" fmla="*/ 379895 w 473076"/>
                <a:gd name="connsiteY1233" fmla="*/ 119708 h 350055"/>
                <a:gd name="connsiteX1234" fmla="*/ 376578 w 473076"/>
                <a:gd name="connsiteY1234" fmla="*/ 119708 h 350055"/>
                <a:gd name="connsiteX1235" fmla="*/ 379895 w 473076"/>
                <a:gd name="connsiteY1235" fmla="*/ 123041 h 350055"/>
                <a:gd name="connsiteX1236" fmla="*/ 373261 w 473076"/>
                <a:gd name="connsiteY1236" fmla="*/ 119708 h 350055"/>
                <a:gd name="connsiteX1237" fmla="*/ 369944 w 473076"/>
                <a:gd name="connsiteY1237" fmla="*/ 119708 h 350055"/>
                <a:gd name="connsiteX1238" fmla="*/ 366628 w 473076"/>
                <a:gd name="connsiteY1238" fmla="*/ 119708 h 350055"/>
                <a:gd name="connsiteX1239" fmla="*/ 366628 w 473076"/>
                <a:gd name="connsiteY1239" fmla="*/ 123041 h 350055"/>
                <a:gd name="connsiteX1240" fmla="*/ 369944 w 473076"/>
                <a:gd name="connsiteY1240" fmla="*/ 123041 h 350055"/>
                <a:gd name="connsiteX1241" fmla="*/ 369944 w 473076"/>
                <a:gd name="connsiteY1241" fmla="*/ 126375 h 350055"/>
                <a:gd name="connsiteX1242" fmla="*/ 368301 w 473076"/>
                <a:gd name="connsiteY1242" fmla="*/ 126375 h 350055"/>
                <a:gd name="connsiteX1243" fmla="*/ 368301 w 473076"/>
                <a:gd name="connsiteY1243" fmla="*/ 127805 h 350055"/>
                <a:gd name="connsiteX1244" fmla="*/ 366713 w 473076"/>
                <a:gd name="connsiteY1244" fmla="*/ 127805 h 350055"/>
                <a:gd name="connsiteX1245" fmla="*/ 366713 w 473076"/>
                <a:gd name="connsiteY1245" fmla="*/ 126375 h 350055"/>
                <a:gd name="connsiteX1246" fmla="*/ 366628 w 473076"/>
                <a:gd name="connsiteY1246" fmla="*/ 126375 h 350055"/>
                <a:gd name="connsiteX1247" fmla="*/ 359994 w 473076"/>
                <a:gd name="connsiteY1247" fmla="*/ 113040 h 350055"/>
                <a:gd name="connsiteX1248" fmla="*/ 359994 w 473076"/>
                <a:gd name="connsiteY1248" fmla="*/ 116374 h 350055"/>
                <a:gd name="connsiteX1249" fmla="*/ 359994 w 473076"/>
                <a:gd name="connsiteY1249" fmla="*/ 119708 h 350055"/>
                <a:gd name="connsiteX1250" fmla="*/ 354636 w 473076"/>
                <a:gd name="connsiteY1250" fmla="*/ 114322 h 350055"/>
                <a:gd name="connsiteX1251" fmla="*/ 354406 w 473076"/>
                <a:gd name="connsiteY1251" fmla="*/ 113490 h 350055"/>
                <a:gd name="connsiteX1252" fmla="*/ 356263 w 473076"/>
                <a:gd name="connsiteY1252" fmla="*/ 114290 h 350055"/>
                <a:gd name="connsiteX1253" fmla="*/ 356677 w 473076"/>
                <a:gd name="connsiteY1253" fmla="*/ 113040 h 350055"/>
                <a:gd name="connsiteX1254" fmla="*/ 353361 w 473076"/>
                <a:gd name="connsiteY1254" fmla="*/ 109706 h 350055"/>
                <a:gd name="connsiteX1255" fmla="*/ 354406 w 473076"/>
                <a:gd name="connsiteY1255" fmla="*/ 113490 h 350055"/>
                <a:gd name="connsiteX1256" fmla="*/ 353361 w 473076"/>
                <a:gd name="connsiteY1256" fmla="*/ 113040 h 350055"/>
                <a:gd name="connsiteX1257" fmla="*/ 354636 w 473076"/>
                <a:gd name="connsiteY1257" fmla="*/ 114322 h 350055"/>
                <a:gd name="connsiteX1258" fmla="*/ 355434 w 473076"/>
                <a:gd name="connsiteY1258" fmla="*/ 117207 h 350055"/>
                <a:gd name="connsiteX1259" fmla="*/ 359994 w 473076"/>
                <a:gd name="connsiteY1259" fmla="*/ 119708 h 350055"/>
                <a:gd name="connsiteX1260" fmla="*/ 359994 w 473076"/>
                <a:gd name="connsiteY1260" fmla="*/ 123041 h 350055"/>
                <a:gd name="connsiteX1261" fmla="*/ 356677 w 473076"/>
                <a:gd name="connsiteY1261" fmla="*/ 123041 h 350055"/>
                <a:gd name="connsiteX1262" fmla="*/ 353361 w 473076"/>
                <a:gd name="connsiteY1262" fmla="*/ 119291 h 350055"/>
                <a:gd name="connsiteX1263" fmla="*/ 352399 w 473076"/>
                <a:gd name="connsiteY1263" fmla="*/ 117478 h 350055"/>
                <a:gd name="connsiteX1264" fmla="*/ 353361 w 473076"/>
                <a:gd name="connsiteY1264" fmla="*/ 116374 h 350055"/>
                <a:gd name="connsiteX1265" fmla="*/ 352351 w 473076"/>
                <a:gd name="connsiteY1265" fmla="*/ 117388 h 350055"/>
                <a:gd name="connsiteX1266" fmla="*/ 350044 w 473076"/>
                <a:gd name="connsiteY1266" fmla="*/ 113040 h 350055"/>
                <a:gd name="connsiteX1267" fmla="*/ 343410 w 473076"/>
                <a:gd name="connsiteY1267" fmla="*/ 109706 h 350055"/>
                <a:gd name="connsiteX1268" fmla="*/ 343410 w 473076"/>
                <a:gd name="connsiteY1268" fmla="*/ 116374 h 350055"/>
                <a:gd name="connsiteX1269" fmla="*/ 340094 w 473076"/>
                <a:gd name="connsiteY1269" fmla="*/ 119708 h 350055"/>
                <a:gd name="connsiteX1270" fmla="*/ 343410 w 473076"/>
                <a:gd name="connsiteY1270" fmla="*/ 126375 h 350055"/>
                <a:gd name="connsiteX1271" fmla="*/ 346727 w 473076"/>
                <a:gd name="connsiteY1271" fmla="*/ 129709 h 350055"/>
                <a:gd name="connsiteX1272" fmla="*/ 340094 w 473076"/>
                <a:gd name="connsiteY1272" fmla="*/ 129709 h 350055"/>
                <a:gd name="connsiteX1273" fmla="*/ 336777 w 473076"/>
                <a:gd name="connsiteY1273" fmla="*/ 119708 h 350055"/>
                <a:gd name="connsiteX1274" fmla="*/ 326827 w 473076"/>
                <a:gd name="connsiteY1274" fmla="*/ 119708 h 350055"/>
                <a:gd name="connsiteX1275" fmla="*/ 333460 w 473076"/>
                <a:gd name="connsiteY1275" fmla="*/ 123041 h 350055"/>
                <a:gd name="connsiteX1276" fmla="*/ 320193 w 473076"/>
                <a:gd name="connsiteY1276" fmla="*/ 116374 h 350055"/>
                <a:gd name="connsiteX1277" fmla="*/ 323510 w 473076"/>
                <a:gd name="connsiteY1277" fmla="*/ 123041 h 350055"/>
                <a:gd name="connsiteX1278" fmla="*/ 321851 w 473076"/>
                <a:gd name="connsiteY1278" fmla="*/ 121791 h 350055"/>
                <a:gd name="connsiteX1279" fmla="*/ 321399 w 473076"/>
                <a:gd name="connsiteY1279" fmla="*/ 122132 h 350055"/>
                <a:gd name="connsiteX1280" fmla="*/ 320193 w 473076"/>
                <a:gd name="connsiteY1280" fmla="*/ 119708 h 350055"/>
                <a:gd name="connsiteX1281" fmla="*/ 320193 w 473076"/>
                <a:gd name="connsiteY1281" fmla="*/ 123041 h 350055"/>
                <a:gd name="connsiteX1282" fmla="*/ 321399 w 473076"/>
                <a:gd name="connsiteY1282" fmla="*/ 122132 h 350055"/>
                <a:gd name="connsiteX1283" fmla="*/ 323510 w 473076"/>
                <a:gd name="connsiteY1283" fmla="*/ 126375 h 350055"/>
                <a:gd name="connsiteX1284" fmla="*/ 320193 w 473076"/>
                <a:gd name="connsiteY1284" fmla="*/ 126375 h 350055"/>
                <a:gd name="connsiteX1285" fmla="*/ 318534 w 473076"/>
                <a:gd name="connsiteY1285" fmla="*/ 129709 h 350055"/>
                <a:gd name="connsiteX1286" fmla="*/ 317642 w 473076"/>
                <a:gd name="connsiteY1286" fmla="*/ 131504 h 350055"/>
                <a:gd name="connsiteX1287" fmla="*/ 316876 w 473076"/>
                <a:gd name="connsiteY1287" fmla="*/ 129709 h 350055"/>
                <a:gd name="connsiteX1288" fmla="*/ 313928 w 473076"/>
                <a:gd name="connsiteY1288" fmla="*/ 129709 h 350055"/>
                <a:gd name="connsiteX1289" fmla="*/ 313560 w 473076"/>
                <a:gd name="connsiteY1289" fmla="*/ 129292 h 350055"/>
                <a:gd name="connsiteX1290" fmla="*/ 310243 w 473076"/>
                <a:gd name="connsiteY1290" fmla="*/ 123041 h 350055"/>
                <a:gd name="connsiteX1291" fmla="*/ 306926 w 473076"/>
                <a:gd name="connsiteY1291" fmla="*/ 123041 h 350055"/>
                <a:gd name="connsiteX1292" fmla="*/ 313560 w 473076"/>
                <a:gd name="connsiteY1292" fmla="*/ 129709 h 350055"/>
                <a:gd name="connsiteX1293" fmla="*/ 303609 w 473076"/>
                <a:gd name="connsiteY1293" fmla="*/ 126375 h 350055"/>
                <a:gd name="connsiteX1294" fmla="*/ 300293 w 473076"/>
                <a:gd name="connsiteY1294" fmla="*/ 123041 h 350055"/>
                <a:gd name="connsiteX1295" fmla="*/ 298966 w 473076"/>
                <a:gd name="connsiteY1295" fmla="*/ 124041 h 350055"/>
                <a:gd name="connsiteX1296" fmla="*/ 298634 w 473076"/>
                <a:gd name="connsiteY1296" fmla="*/ 123458 h 350055"/>
                <a:gd name="connsiteX1297" fmla="*/ 296976 w 473076"/>
                <a:gd name="connsiteY1297" fmla="*/ 123041 h 350055"/>
                <a:gd name="connsiteX1298" fmla="*/ 298634 w 473076"/>
                <a:gd name="connsiteY1298" fmla="*/ 124291 h 350055"/>
                <a:gd name="connsiteX1299" fmla="*/ 298966 w 473076"/>
                <a:gd name="connsiteY1299" fmla="*/ 124041 h 350055"/>
                <a:gd name="connsiteX1300" fmla="*/ 300293 w 473076"/>
                <a:gd name="connsiteY1300" fmla="*/ 126375 h 350055"/>
                <a:gd name="connsiteX1301" fmla="*/ 303609 w 473076"/>
                <a:gd name="connsiteY1301" fmla="*/ 126375 h 350055"/>
                <a:gd name="connsiteX1302" fmla="*/ 306926 w 473076"/>
                <a:gd name="connsiteY1302" fmla="*/ 136376 h 350055"/>
                <a:gd name="connsiteX1303" fmla="*/ 304853 w 473076"/>
                <a:gd name="connsiteY1303" fmla="*/ 134709 h 350055"/>
                <a:gd name="connsiteX1304" fmla="*/ 300562 w 473076"/>
                <a:gd name="connsiteY1304" fmla="*/ 133141 h 350055"/>
                <a:gd name="connsiteX1305" fmla="*/ 300528 w 473076"/>
                <a:gd name="connsiteY1305" fmla="*/ 133279 h 350055"/>
                <a:gd name="connsiteX1306" fmla="*/ 302780 w 473076"/>
                <a:gd name="connsiteY1306" fmla="*/ 135543 h 350055"/>
                <a:gd name="connsiteX1307" fmla="*/ 304087 w 473076"/>
                <a:gd name="connsiteY1307" fmla="*/ 135543 h 350055"/>
                <a:gd name="connsiteX1308" fmla="*/ 302909 w 473076"/>
                <a:gd name="connsiteY1308" fmla="*/ 135673 h 350055"/>
                <a:gd name="connsiteX1309" fmla="*/ 303609 w 473076"/>
                <a:gd name="connsiteY1309" fmla="*/ 136376 h 350055"/>
                <a:gd name="connsiteX1310" fmla="*/ 302489 w 473076"/>
                <a:gd name="connsiteY1310" fmla="*/ 135719 h 350055"/>
                <a:gd name="connsiteX1311" fmla="*/ 300369 w 473076"/>
                <a:gd name="connsiteY1311" fmla="*/ 135953 h 350055"/>
                <a:gd name="connsiteX1312" fmla="*/ 304087 w 473076"/>
                <a:gd name="connsiteY1312" fmla="*/ 138818 h 350055"/>
                <a:gd name="connsiteX1313" fmla="*/ 306978 w 473076"/>
                <a:gd name="connsiteY1313" fmla="*/ 138818 h 350055"/>
                <a:gd name="connsiteX1314" fmla="*/ 307392 w 473076"/>
                <a:gd name="connsiteY1314" fmla="*/ 138818 h 350055"/>
                <a:gd name="connsiteX1315" fmla="*/ 310696 w 473076"/>
                <a:gd name="connsiteY1315" fmla="*/ 138818 h 350055"/>
                <a:gd name="connsiteX1316" fmla="*/ 300782 w 473076"/>
                <a:gd name="connsiteY1316" fmla="*/ 142092 h 350055"/>
                <a:gd name="connsiteX1317" fmla="*/ 294173 w 473076"/>
                <a:gd name="connsiteY1317" fmla="*/ 138818 h 350055"/>
                <a:gd name="connsiteX1318" fmla="*/ 292771 w 473076"/>
                <a:gd name="connsiteY1318" fmla="*/ 138818 h 350055"/>
                <a:gd name="connsiteX1319" fmla="*/ 291884 w 473076"/>
                <a:gd name="connsiteY1319" fmla="*/ 138818 h 350055"/>
                <a:gd name="connsiteX1320" fmla="*/ 293659 w 473076"/>
                <a:gd name="connsiteY1320" fmla="*/ 139710 h 350055"/>
                <a:gd name="connsiteX1321" fmla="*/ 293659 w 473076"/>
                <a:gd name="connsiteY1321" fmla="*/ 143044 h 350055"/>
                <a:gd name="connsiteX1322" fmla="*/ 290342 w 473076"/>
                <a:gd name="connsiteY1322" fmla="*/ 141044 h 350055"/>
                <a:gd name="connsiteX1323" fmla="*/ 290342 w 473076"/>
                <a:gd name="connsiteY1323" fmla="*/ 139710 h 350055"/>
                <a:gd name="connsiteX1324" fmla="*/ 288567 w 473076"/>
                <a:gd name="connsiteY1324" fmla="*/ 138818 h 350055"/>
                <a:gd name="connsiteX1325" fmla="*/ 286138 w 473076"/>
                <a:gd name="connsiteY1325" fmla="*/ 138818 h 350055"/>
                <a:gd name="connsiteX1326" fmla="*/ 288780 w 473076"/>
                <a:gd name="connsiteY1326" fmla="*/ 141474 h 350055"/>
                <a:gd name="connsiteX1327" fmla="*/ 289692 w 473076"/>
                <a:gd name="connsiteY1327" fmla="*/ 141083 h 350055"/>
                <a:gd name="connsiteX1328" fmla="*/ 289513 w 473076"/>
                <a:gd name="connsiteY1328" fmla="*/ 140543 h 350055"/>
                <a:gd name="connsiteX1329" fmla="*/ 290110 w 473076"/>
                <a:gd name="connsiteY1329" fmla="*/ 140904 h 350055"/>
                <a:gd name="connsiteX1330" fmla="*/ 290116 w 473076"/>
                <a:gd name="connsiteY1330" fmla="*/ 140901 h 350055"/>
                <a:gd name="connsiteX1331" fmla="*/ 290118 w 473076"/>
                <a:gd name="connsiteY1331" fmla="*/ 140909 h 350055"/>
                <a:gd name="connsiteX1332" fmla="*/ 290342 w 473076"/>
                <a:gd name="connsiteY1332" fmla="*/ 141044 h 350055"/>
                <a:gd name="connsiteX1333" fmla="*/ 290342 w 473076"/>
                <a:gd name="connsiteY1333" fmla="*/ 141580 h 350055"/>
                <a:gd name="connsiteX1334" fmla="*/ 290513 w 473076"/>
                <a:gd name="connsiteY1334" fmla="*/ 142092 h 350055"/>
                <a:gd name="connsiteX1335" fmla="*/ 290342 w 473076"/>
                <a:gd name="connsiteY1335" fmla="*/ 142220 h 350055"/>
                <a:gd name="connsiteX1336" fmla="*/ 290342 w 473076"/>
                <a:gd name="connsiteY1336" fmla="*/ 143044 h 350055"/>
                <a:gd name="connsiteX1337" fmla="*/ 290123 w 473076"/>
                <a:gd name="connsiteY1337" fmla="*/ 142384 h 350055"/>
                <a:gd name="connsiteX1338" fmla="*/ 289873 w 473076"/>
                <a:gd name="connsiteY1338" fmla="*/ 142572 h 350055"/>
                <a:gd name="connsiteX1339" fmla="*/ 290342 w 473076"/>
                <a:gd name="connsiteY1339" fmla="*/ 143044 h 350055"/>
                <a:gd name="connsiteX1340" fmla="*/ 293659 w 473076"/>
                <a:gd name="connsiteY1340" fmla="*/ 146378 h 350055"/>
                <a:gd name="connsiteX1341" fmla="*/ 290513 w 473076"/>
                <a:gd name="connsiteY1341" fmla="*/ 145429 h 350055"/>
                <a:gd name="connsiteX1342" fmla="*/ 289975 w 473076"/>
                <a:gd name="connsiteY1342" fmla="*/ 145267 h 350055"/>
                <a:gd name="connsiteX1343" fmla="*/ 289513 w 473076"/>
                <a:gd name="connsiteY1343" fmla="*/ 145128 h 350055"/>
                <a:gd name="connsiteX1344" fmla="*/ 289605 w 473076"/>
                <a:gd name="connsiteY1344" fmla="*/ 145267 h 350055"/>
                <a:gd name="connsiteX1345" fmla="*/ 290342 w 473076"/>
                <a:gd name="connsiteY1345" fmla="*/ 146378 h 350055"/>
                <a:gd name="connsiteX1346" fmla="*/ 290513 w 473076"/>
                <a:gd name="connsiteY1346" fmla="*/ 146549 h 350055"/>
                <a:gd name="connsiteX1347" fmla="*/ 292798 w 473076"/>
                <a:gd name="connsiteY1347" fmla="*/ 148846 h 350055"/>
                <a:gd name="connsiteX1348" fmla="*/ 294482 w 473076"/>
                <a:gd name="connsiteY1348" fmla="*/ 148694 h 350055"/>
                <a:gd name="connsiteX1349" fmla="*/ 295722 w 473076"/>
                <a:gd name="connsiteY1349" fmla="*/ 150757 h 350055"/>
                <a:gd name="connsiteX1350" fmla="*/ 295384 w 473076"/>
                <a:gd name="connsiteY1350" fmla="*/ 151995 h 350055"/>
                <a:gd name="connsiteX1351" fmla="*/ 294482 w 473076"/>
                <a:gd name="connsiteY1351" fmla="*/ 151995 h 350055"/>
                <a:gd name="connsiteX1352" fmla="*/ 295008 w 473076"/>
                <a:gd name="connsiteY1352" fmla="*/ 153045 h 350055"/>
                <a:gd name="connsiteX1353" fmla="*/ 295097 w 473076"/>
                <a:gd name="connsiteY1353" fmla="*/ 153045 h 350055"/>
                <a:gd name="connsiteX1354" fmla="*/ 295384 w 473076"/>
                <a:gd name="connsiteY1354" fmla="*/ 151995 h 350055"/>
                <a:gd name="connsiteX1355" fmla="*/ 297789 w 473076"/>
                <a:gd name="connsiteY1355" fmla="*/ 151995 h 350055"/>
                <a:gd name="connsiteX1356" fmla="*/ 311018 w 473076"/>
                <a:gd name="connsiteY1356" fmla="*/ 165199 h 350055"/>
                <a:gd name="connsiteX1357" fmla="*/ 311150 w 473076"/>
                <a:gd name="connsiteY1357" fmla="*/ 165133 h 350055"/>
                <a:gd name="connsiteX1358" fmla="*/ 311150 w 473076"/>
                <a:gd name="connsiteY1358" fmla="*/ 159554 h 350055"/>
                <a:gd name="connsiteX1359" fmla="*/ 314325 w 473076"/>
                <a:gd name="connsiteY1359" fmla="*/ 159554 h 350055"/>
                <a:gd name="connsiteX1360" fmla="*/ 311663 w 473076"/>
                <a:gd name="connsiteY1360" fmla="*/ 164877 h 350055"/>
                <a:gd name="connsiteX1361" fmla="*/ 314325 w 473076"/>
                <a:gd name="connsiteY1361" fmla="*/ 163548 h 350055"/>
                <a:gd name="connsiteX1362" fmla="*/ 317633 w 473076"/>
                <a:gd name="connsiteY1362" fmla="*/ 161898 h 350055"/>
                <a:gd name="connsiteX1363" fmla="*/ 320940 w 473076"/>
                <a:gd name="connsiteY1363" fmla="*/ 165199 h 350055"/>
                <a:gd name="connsiteX1364" fmla="*/ 324247 w 473076"/>
                <a:gd name="connsiteY1364" fmla="*/ 161898 h 350055"/>
                <a:gd name="connsiteX1365" fmla="*/ 327555 w 473076"/>
                <a:gd name="connsiteY1365" fmla="*/ 171801 h 350055"/>
                <a:gd name="connsiteX1366" fmla="*/ 330862 w 473076"/>
                <a:gd name="connsiteY1366" fmla="*/ 171801 h 350055"/>
                <a:gd name="connsiteX1367" fmla="*/ 330862 w 473076"/>
                <a:gd name="connsiteY1367" fmla="*/ 178403 h 350055"/>
                <a:gd name="connsiteX1368" fmla="*/ 324247 w 473076"/>
                <a:gd name="connsiteY1368" fmla="*/ 185005 h 350055"/>
                <a:gd name="connsiteX1369" fmla="*/ 330862 w 473076"/>
                <a:gd name="connsiteY1369" fmla="*/ 185005 h 350055"/>
                <a:gd name="connsiteX1370" fmla="*/ 334169 w 473076"/>
                <a:gd name="connsiteY1370" fmla="*/ 181704 h 350055"/>
                <a:gd name="connsiteX1371" fmla="*/ 337476 w 473076"/>
                <a:gd name="connsiteY1371" fmla="*/ 185005 h 350055"/>
                <a:gd name="connsiteX1372" fmla="*/ 337476 w 473076"/>
                <a:gd name="connsiteY1372" fmla="*/ 181704 h 350055"/>
                <a:gd name="connsiteX1373" fmla="*/ 330862 w 473076"/>
                <a:gd name="connsiteY1373" fmla="*/ 178403 h 350055"/>
                <a:gd name="connsiteX1374" fmla="*/ 337476 w 473076"/>
                <a:gd name="connsiteY1374" fmla="*/ 171801 h 350055"/>
                <a:gd name="connsiteX1375" fmla="*/ 340784 w 473076"/>
                <a:gd name="connsiteY1375" fmla="*/ 171801 h 350055"/>
                <a:gd name="connsiteX1376" fmla="*/ 340784 w 473076"/>
                <a:gd name="connsiteY1376" fmla="*/ 168500 h 350055"/>
                <a:gd name="connsiteX1377" fmla="*/ 334169 w 473076"/>
                <a:gd name="connsiteY1377" fmla="*/ 178403 h 350055"/>
                <a:gd name="connsiteX1378" fmla="*/ 340784 w 473076"/>
                <a:gd name="connsiteY1378" fmla="*/ 175102 h 350055"/>
                <a:gd name="connsiteX1379" fmla="*/ 344091 w 473076"/>
                <a:gd name="connsiteY1379" fmla="*/ 185005 h 350055"/>
                <a:gd name="connsiteX1380" fmla="*/ 350706 w 473076"/>
                <a:gd name="connsiteY1380" fmla="*/ 185005 h 350055"/>
                <a:gd name="connsiteX1381" fmla="*/ 354013 w 473076"/>
                <a:gd name="connsiteY1381" fmla="*/ 178403 h 350055"/>
                <a:gd name="connsiteX1382" fmla="*/ 350706 w 473076"/>
                <a:gd name="connsiteY1382" fmla="*/ 178403 h 350055"/>
                <a:gd name="connsiteX1383" fmla="*/ 350706 w 473076"/>
                <a:gd name="connsiteY1383" fmla="*/ 175102 h 350055"/>
                <a:gd name="connsiteX1384" fmla="*/ 357320 w 473076"/>
                <a:gd name="connsiteY1384" fmla="*/ 178403 h 350055"/>
                <a:gd name="connsiteX1385" fmla="*/ 360628 w 473076"/>
                <a:gd name="connsiteY1385" fmla="*/ 181704 h 350055"/>
                <a:gd name="connsiteX1386" fmla="*/ 354013 w 473076"/>
                <a:gd name="connsiteY1386" fmla="*/ 185005 h 350055"/>
                <a:gd name="connsiteX1387" fmla="*/ 363935 w 473076"/>
                <a:gd name="connsiteY1387" fmla="*/ 194908 h 350055"/>
                <a:gd name="connsiteX1388" fmla="*/ 367242 w 473076"/>
                <a:gd name="connsiteY1388" fmla="*/ 191607 h 350055"/>
                <a:gd name="connsiteX1389" fmla="*/ 373857 w 473076"/>
                <a:gd name="connsiteY1389" fmla="*/ 194908 h 350055"/>
                <a:gd name="connsiteX1390" fmla="*/ 374270 w 473076"/>
                <a:gd name="connsiteY1390" fmla="*/ 192019 h 350055"/>
                <a:gd name="connsiteX1391" fmla="*/ 376007 w 473076"/>
                <a:gd name="connsiteY1391" fmla="*/ 191772 h 350055"/>
                <a:gd name="connsiteX1392" fmla="*/ 373857 w 473076"/>
                <a:gd name="connsiteY1392" fmla="*/ 198209 h 350055"/>
                <a:gd name="connsiteX1393" fmla="*/ 377164 w 473076"/>
                <a:gd name="connsiteY1393" fmla="*/ 201510 h 350055"/>
                <a:gd name="connsiteX1394" fmla="*/ 383779 w 473076"/>
                <a:gd name="connsiteY1394" fmla="*/ 198209 h 350055"/>
                <a:gd name="connsiteX1395" fmla="*/ 382744 w 473076"/>
                <a:gd name="connsiteY1395" fmla="*/ 199242 h 350055"/>
                <a:gd name="connsiteX1396" fmla="*/ 387351 w 473076"/>
                <a:gd name="connsiteY1396" fmla="*/ 199242 h 350055"/>
                <a:gd name="connsiteX1397" fmla="*/ 387351 w 473076"/>
                <a:gd name="connsiteY1397" fmla="*/ 202417 h 350055"/>
                <a:gd name="connsiteX1398" fmla="*/ 382681 w 473076"/>
                <a:gd name="connsiteY1398" fmla="*/ 199304 h 350055"/>
                <a:gd name="connsiteX1399" fmla="*/ 380471 w 473076"/>
                <a:gd name="connsiteY1399" fmla="*/ 201510 h 350055"/>
                <a:gd name="connsiteX1400" fmla="*/ 380471 w 473076"/>
                <a:gd name="connsiteY1400" fmla="*/ 204811 h 350055"/>
                <a:gd name="connsiteX1401" fmla="*/ 383779 w 473076"/>
                <a:gd name="connsiteY1401" fmla="*/ 201510 h 350055"/>
                <a:gd name="connsiteX1402" fmla="*/ 387086 w 473076"/>
                <a:gd name="connsiteY1402" fmla="*/ 208112 h 350055"/>
                <a:gd name="connsiteX1403" fmla="*/ 390393 w 473076"/>
                <a:gd name="connsiteY1403" fmla="*/ 208112 h 350055"/>
                <a:gd name="connsiteX1404" fmla="*/ 387086 w 473076"/>
                <a:gd name="connsiteY1404" fmla="*/ 211413 h 350055"/>
                <a:gd name="connsiteX1405" fmla="*/ 397008 w 473076"/>
                <a:gd name="connsiteY1405" fmla="*/ 208112 h 350055"/>
                <a:gd name="connsiteX1406" fmla="*/ 400315 w 473076"/>
                <a:gd name="connsiteY1406" fmla="*/ 208112 h 350055"/>
                <a:gd name="connsiteX1407" fmla="*/ 400315 w 473076"/>
                <a:gd name="connsiteY1407" fmla="*/ 211413 h 350055"/>
                <a:gd name="connsiteX1408" fmla="*/ 387086 w 473076"/>
                <a:gd name="connsiteY1408" fmla="*/ 221316 h 350055"/>
                <a:gd name="connsiteX1409" fmla="*/ 393701 w 473076"/>
                <a:gd name="connsiteY1409" fmla="*/ 221316 h 350055"/>
                <a:gd name="connsiteX1410" fmla="*/ 400315 w 473076"/>
                <a:gd name="connsiteY1410" fmla="*/ 221316 h 350055"/>
                <a:gd name="connsiteX1411" fmla="*/ 392104 w 473076"/>
                <a:gd name="connsiteY1411" fmla="*/ 226779 h 350055"/>
                <a:gd name="connsiteX1412" fmla="*/ 390320 w 473076"/>
                <a:gd name="connsiteY1412" fmla="*/ 227184 h 350055"/>
                <a:gd name="connsiteX1413" fmla="*/ 389980 w 473076"/>
                <a:gd name="connsiteY1413" fmla="*/ 223791 h 350055"/>
                <a:gd name="connsiteX1414" fmla="*/ 387086 w 473076"/>
                <a:gd name="connsiteY1414" fmla="*/ 224617 h 350055"/>
                <a:gd name="connsiteX1415" fmla="*/ 387086 w 473076"/>
                <a:gd name="connsiteY1415" fmla="*/ 227918 h 350055"/>
                <a:gd name="connsiteX1416" fmla="*/ 390320 w 473076"/>
                <a:gd name="connsiteY1416" fmla="*/ 227184 h 350055"/>
                <a:gd name="connsiteX1417" fmla="*/ 390393 w 473076"/>
                <a:gd name="connsiteY1417" fmla="*/ 227918 h 350055"/>
                <a:gd name="connsiteX1418" fmla="*/ 392104 w 473076"/>
                <a:gd name="connsiteY1418" fmla="*/ 226779 h 350055"/>
                <a:gd name="connsiteX1419" fmla="*/ 396181 w 473076"/>
                <a:gd name="connsiteY1419" fmla="*/ 225855 h 350055"/>
                <a:gd name="connsiteX1420" fmla="*/ 400315 w 473076"/>
                <a:gd name="connsiteY1420" fmla="*/ 221316 h 350055"/>
                <a:gd name="connsiteX1421" fmla="*/ 403622 w 473076"/>
                <a:gd name="connsiteY1421" fmla="*/ 221316 h 350055"/>
                <a:gd name="connsiteX1422" fmla="*/ 403622 w 473076"/>
                <a:gd name="connsiteY1422" fmla="*/ 224617 h 350055"/>
                <a:gd name="connsiteX1423" fmla="*/ 393701 w 473076"/>
                <a:gd name="connsiteY1423" fmla="*/ 231219 h 350055"/>
                <a:gd name="connsiteX1424" fmla="*/ 393701 w 473076"/>
                <a:gd name="connsiteY1424" fmla="*/ 241122 h 350055"/>
                <a:gd name="connsiteX1425" fmla="*/ 403622 w 473076"/>
                <a:gd name="connsiteY1425" fmla="*/ 237821 h 350055"/>
                <a:gd name="connsiteX1426" fmla="*/ 406930 w 473076"/>
                <a:gd name="connsiteY1426" fmla="*/ 231219 h 350055"/>
                <a:gd name="connsiteX1427" fmla="*/ 403622 w 473076"/>
                <a:gd name="connsiteY1427" fmla="*/ 231219 h 350055"/>
                <a:gd name="connsiteX1428" fmla="*/ 410237 w 473076"/>
                <a:gd name="connsiteY1428" fmla="*/ 227918 h 350055"/>
                <a:gd name="connsiteX1429" fmla="*/ 420159 w 473076"/>
                <a:gd name="connsiteY1429" fmla="*/ 231219 h 350055"/>
                <a:gd name="connsiteX1430" fmla="*/ 416852 w 473076"/>
                <a:gd name="connsiteY1430" fmla="*/ 237821 h 350055"/>
                <a:gd name="connsiteX1431" fmla="*/ 406930 w 473076"/>
                <a:gd name="connsiteY1431" fmla="*/ 241122 h 350055"/>
                <a:gd name="connsiteX1432" fmla="*/ 410237 w 473076"/>
                <a:gd name="connsiteY1432" fmla="*/ 244423 h 350055"/>
                <a:gd name="connsiteX1433" fmla="*/ 413544 w 473076"/>
                <a:gd name="connsiteY1433" fmla="*/ 247724 h 350055"/>
                <a:gd name="connsiteX1434" fmla="*/ 413544 w 473076"/>
                <a:gd name="connsiteY1434" fmla="*/ 244423 h 350055"/>
                <a:gd name="connsiteX1435" fmla="*/ 410237 w 473076"/>
                <a:gd name="connsiteY1435" fmla="*/ 244423 h 350055"/>
                <a:gd name="connsiteX1436" fmla="*/ 420159 w 473076"/>
                <a:gd name="connsiteY1436" fmla="*/ 244423 h 350055"/>
                <a:gd name="connsiteX1437" fmla="*/ 423466 w 473076"/>
                <a:gd name="connsiteY1437" fmla="*/ 237821 h 350055"/>
                <a:gd name="connsiteX1438" fmla="*/ 426774 w 473076"/>
                <a:gd name="connsiteY1438" fmla="*/ 241122 h 350055"/>
                <a:gd name="connsiteX1439" fmla="*/ 423466 w 473076"/>
                <a:gd name="connsiteY1439" fmla="*/ 241122 h 350055"/>
                <a:gd name="connsiteX1440" fmla="*/ 426774 w 473076"/>
                <a:gd name="connsiteY1440" fmla="*/ 241122 h 350055"/>
                <a:gd name="connsiteX1441" fmla="*/ 426774 w 473076"/>
                <a:gd name="connsiteY1441" fmla="*/ 251025 h 350055"/>
                <a:gd name="connsiteX1442" fmla="*/ 430081 w 473076"/>
                <a:gd name="connsiteY1442" fmla="*/ 247724 h 350055"/>
                <a:gd name="connsiteX1443" fmla="*/ 416852 w 473076"/>
                <a:gd name="connsiteY1443" fmla="*/ 247724 h 350055"/>
                <a:gd name="connsiteX1444" fmla="*/ 416852 w 473076"/>
                <a:gd name="connsiteY1444" fmla="*/ 254326 h 350055"/>
                <a:gd name="connsiteX1445" fmla="*/ 416852 w 473076"/>
                <a:gd name="connsiteY1445" fmla="*/ 260928 h 350055"/>
                <a:gd name="connsiteX1446" fmla="*/ 423466 w 473076"/>
                <a:gd name="connsiteY1446" fmla="*/ 257627 h 350055"/>
                <a:gd name="connsiteX1447" fmla="*/ 416852 w 473076"/>
                <a:gd name="connsiteY1447" fmla="*/ 267530 h 350055"/>
                <a:gd name="connsiteX1448" fmla="*/ 420159 w 473076"/>
                <a:gd name="connsiteY1448" fmla="*/ 264229 h 350055"/>
                <a:gd name="connsiteX1449" fmla="*/ 423466 w 473076"/>
                <a:gd name="connsiteY1449" fmla="*/ 267530 h 350055"/>
                <a:gd name="connsiteX1450" fmla="*/ 420159 w 473076"/>
                <a:gd name="connsiteY1450" fmla="*/ 267530 h 350055"/>
                <a:gd name="connsiteX1451" fmla="*/ 426774 w 473076"/>
                <a:gd name="connsiteY1451" fmla="*/ 267530 h 350055"/>
                <a:gd name="connsiteX1452" fmla="*/ 430081 w 473076"/>
                <a:gd name="connsiteY1452" fmla="*/ 274132 h 350055"/>
                <a:gd name="connsiteX1453" fmla="*/ 433388 w 473076"/>
                <a:gd name="connsiteY1453" fmla="*/ 274132 h 350055"/>
                <a:gd name="connsiteX1454" fmla="*/ 435869 w 473076"/>
                <a:gd name="connsiteY1454" fmla="*/ 277433 h 350055"/>
                <a:gd name="connsiteX1455" fmla="*/ 440795 w 473076"/>
                <a:gd name="connsiteY1455" fmla="*/ 279618 h 350055"/>
                <a:gd name="connsiteX1456" fmla="*/ 436695 w 473076"/>
                <a:gd name="connsiteY1456" fmla="*/ 280734 h 350055"/>
                <a:gd name="connsiteX1457" fmla="*/ 436695 w 473076"/>
                <a:gd name="connsiteY1457" fmla="*/ 282384 h 350055"/>
                <a:gd name="connsiteX1458" fmla="*/ 430081 w 473076"/>
                <a:gd name="connsiteY1458" fmla="*/ 284035 h 350055"/>
                <a:gd name="connsiteX1459" fmla="*/ 426774 w 473076"/>
                <a:gd name="connsiteY1459" fmla="*/ 287336 h 350055"/>
                <a:gd name="connsiteX1460" fmla="*/ 440003 w 473076"/>
                <a:gd name="connsiteY1460" fmla="*/ 284035 h 350055"/>
                <a:gd name="connsiteX1461" fmla="*/ 433388 w 473076"/>
                <a:gd name="connsiteY1461" fmla="*/ 290637 h 350055"/>
                <a:gd name="connsiteX1462" fmla="*/ 430081 w 473076"/>
                <a:gd name="connsiteY1462" fmla="*/ 287336 h 350055"/>
                <a:gd name="connsiteX1463" fmla="*/ 433388 w 473076"/>
                <a:gd name="connsiteY1463" fmla="*/ 290637 h 350055"/>
                <a:gd name="connsiteX1464" fmla="*/ 449925 w 473076"/>
                <a:gd name="connsiteY1464" fmla="*/ 297239 h 350055"/>
                <a:gd name="connsiteX1465" fmla="*/ 446618 w 473076"/>
                <a:gd name="connsiteY1465" fmla="*/ 297239 h 350055"/>
                <a:gd name="connsiteX1466" fmla="*/ 443310 w 473076"/>
                <a:gd name="connsiteY1466" fmla="*/ 300540 h 350055"/>
                <a:gd name="connsiteX1467" fmla="*/ 446618 w 473076"/>
                <a:gd name="connsiteY1467" fmla="*/ 300540 h 350055"/>
                <a:gd name="connsiteX1468" fmla="*/ 443310 w 473076"/>
                <a:gd name="connsiteY1468" fmla="*/ 310443 h 350055"/>
                <a:gd name="connsiteX1469" fmla="*/ 440003 w 473076"/>
                <a:gd name="connsiteY1469" fmla="*/ 310443 h 350055"/>
                <a:gd name="connsiteX1470" fmla="*/ 440003 w 473076"/>
                <a:gd name="connsiteY1470" fmla="*/ 317045 h 350055"/>
                <a:gd name="connsiteX1471" fmla="*/ 446618 w 473076"/>
                <a:gd name="connsiteY1471" fmla="*/ 313744 h 350055"/>
                <a:gd name="connsiteX1472" fmla="*/ 440003 w 473076"/>
                <a:gd name="connsiteY1472" fmla="*/ 320346 h 350055"/>
                <a:gd name="connsiteX1473" fmla="*/ 436695 w 473076"/>
                <a:gd name="connsiteY1473" fmla="*/ 320346 h 350055"/>
                <a:gd name="connsiteX1474" fmla="*/ 433388 w 473076"/>
                <a:gd name="connsiteY1474" fmla="*/ 323647 h 350055"/>
                <a:gd name="connsiteX1475" fmla="*/ 440003 w 473076"/>
                <a:gd name="connsiteY1475" fmla="*/ 320346 h 350055"/>
                <a:gd name="connsiteX1476" fmla="*/ 449925 w 473076"/>
                <a:gd name="connsiteY1476" fmla="*/ 317045 h 350055"/>
                <a:gd name="connsiteX1477" fmla="*/ 449925 w 473076"/>
                <a:gd name="connsiteY1477" fmla="*/ 320346 h 350055"/>
                <a:gd name="connsiteX1478" fmla="*/ 453232 w 473076"/>
                <a:gd name="connsiteY1478" fmla="*/ 320346 h 350055"/>
                <a:gd name="connsiteX1479" fmla="*/ 453232 w 473076"/>
                <a:gd name="connsiteY1479" fmla="*/ 323647 h 350055"/>
                <a:gd name="connsiteX1480" fmla="*/ 456540 w 473076"/>
                <a:gd name="connsiteY1480" fmla="*/ 323647 h 350055"/>
                <a:gd name="connsiteX1481" fmla="*/ 453232 w 473076"/>
                <a:gd name="connsiteY1481" fmla="*/ 330249 h 350055"/>
                <a:gd name="connsiteX1482" fmla="*/ 456540 w 473076"/>
                <a:gd name="connsiteY1482" fmla="*/ 330249 h 350055"/>
                <a:gd name="connsiteX1483" fmla="*/ 456540 w 473076"/>
                <a:gd name="connsiteY1483" fmla="*/ 333550 h 350055"/>
                <a:gd name="connsiteX1484" fmla="*/ 459847 w 473076"/>
                <a:gd name="connsiteY1484" fmla="*/ 333550 h 350055"/>
                <a:gd name="connsiteX1485" fmla="*/ 456540 w 473076"/>
                <a:gd name="connsiteY1485" fmla="*/ 336851 h 350055"/>
                <a:gd name="connsiteX1486" fmla="*/ 466462 w 473076"/>
                <a:gd name="connsiteY1486" fmla="*/ 336851 h 350055"/>
                <a:gd name="connsiteX1487" fmla="*/ 463154 w 473076"/>
                <a:gd name="connsiteY1487" fmla="*/ 340152 h 350055"/>
                <a:gd name="connsiteX1488" fmla="*/ 466462 w 473076"/>
                <a:gd name="connsiteY1488" fmla="*/ 340152 h 350055"/>
                <a:gd name="connsiteX1489" fmla="*/ 466462 w 473076"/>
                <a:gd name="connsiteY1489" fmla="*/ 343453 h 350055"/>
                <a:gd name="connsiteX1490" fmla="*/ 473076 w 473076"/>
                <a:gd name="connsiteY1490" fmla="*/ 343453 h 350055"/>
                <a:gd name="connsiteX1491" fmla="*/ 463154 w 473076"/>
                <a:gd name="connsiteY1491" fmla="*/ 350055 h 350055"/>
                <a:gd name="connsiteX1492" fmla="*/ 453232 w 473076"/>
                <a:gd name="connsiteY1492" fmla="*/ 346754 h 350055"/>
                <a:gd name="connsiteX1493" fmla="*/ 446618 w 473076"/>
                <a:gd name="connsiteY1493" fmla="*/ 346754 h 350055"/>
                <a:gd name="connsiteX1494" fmla="*/ 443310 w 473076"/>
                <a:gd name="connsiteY1494" fmla="*/ 346754 h 350055"/>
                <a:gd name="connsiteX1495" fmla="*/ 446618 w 473076"/>
                <a:gd name="connsiteY1495" fmla="*/ 343453 h 350055"/>
                <a:gd name="connsiteX1496" fmla="*/ 437109 w 473076"/>
                <a:gd name="connsiteY1496" fmla="*/ 343453 h 350055"/>
                <a:gd name="connsiteX1497" fmla="*/ 436695 w 473076"/>
                <a:gd name="connsiteY1497" fmla="*/ 343453 h 350055"/>
                <a:gd name="connsiteX1498" fmla="*/ 433388 w 473076"/>
                <a:gd name="connsiteY1498" fmla="*/ 340152 h 350055"/>
                <a:gd name="connsiteX1499" fmla="*/ 430081 w 473076"/>
                <a:gd name="connsiteY1499" fmla="*/ 343453 h 350055"/>
                <a:gd name="connsiteX1500" fmla="*/ 420159 w 473076"/>
                <a:gd name="connsiteY1500" fmla="*/ 340152 h 350055"/>
                <a:gd name="connsiteX1501" fmla="*/ 410237 w 473076"/>
                <a:gd name="connsiteY1501" fmla="*/ 333550 h 350055"/>
                <a:gd name="connsiteX1502" fmla="*/ 416852 w 473076"/>
                <a:gd name="connsiteY1502" fmla="*/ 333550 h 350055"/>
                <a:gd name="connsiteX1503" fmla="*/ 413544 w 473076"/>
                <a:gd name="connsiteY1503" fmla="*/ 330249 h 350055"/>
                <a:gd name="connsiteX1504" fmla="*/ 416852 w 473076"/>
                <a:gd name="connsiteY1504" fmla="*/ 330249 h 350055"/>
                <a:gd name="connsiteX1505" fmla="*/ 406930 w 473076"/>
                <a:gd name="connsiteY1505" fmla="*/ 330249 h 350055"/>
                <a:gd name="connsiteX1506" fmla="*/ 410237 w 473076"/>
                <a:gd name="connsiteY1506" fmla="*/ 326948 h 350055"/>
                <a:gd name="connsiteX1507" fmla="*/ 406930 w 473076"/>
                <a:gd name="connsiteY1507" fmla="*/ 326948 h 350055"/>
                <a:gd name="connsiteX1508" fmla="*/ 403622 w 473076"/>
                <a:gd name="connsiteY1508" fmla="*/ 320346 h 350055"/>
                <a:gd name="connsiteX1509" fmla="*/ 400315 w 473076"/>
                <a:gd name="connsiteY1509" fmla="*/ 320346 h 350055"/>
                <a:gd name="connsiteX1510" fmla="*/ 400315 w 473076"/>
                <a:gd name="connsiteY1510" fmla="*/ 317045 h 350055"/>
                <a:gd name="connsiteX1511" fmla="*/ 400315 w 473076"/>
                <a:gd name="connsiteY1511" fmla="*/ 313744 h 350055"/>
                <a:gd name="connsiteX1512" fmla="*/ 397008 w 473076"/>
                <a:gd name="connsiteY1512" fmla="*/ 313744 h 350055"/>
                <a:gd name="connsiteX1513" fmla="*/ 400315 w 473076"/>
                <a:gd name="connsiteY1513" fmla="*/ 307142 h 350055"/>
                <a:gd name="connsiteX1514" fmla="*/ 397008 w 473076"/>
                <a:gd name="connsiteY1514" fmla="*/ 307142 h 350055"/>
                <a:gd name="connsiteX1515" fmla="*/ 393701 w 473076"/>
                <a:gd name="connsiteY1515" fmla="*/ 307142 h 350055"/>
                <a:gd name="connsiteX1516" fmla="*/ 397008 w 473076"/>
                <a:gd name="connsiteY1516" fmla="*/ 300540 h 350055"/>
                <a:gd name="connsiteX1517" fmla="*/ 390393 w 473076"/>
                <a:gd name="connsiteY1517" fmla="*/ 300540 h 350055"/>
                <a:gd name="connsiteX1518" fmla="*/ 393701 w 473076"/>
                <a:gd name="connsiteY1518" fmla="*/ 297239 h 350055"/>
                <a:gd name="connsiteX1519" fmla="*/ 390393 w 473076"/>
                <a:gd name="connsiteY1519" fmla="*/ 297239 h 350055"/>
                <a:gd name="connsiteX1520" fmla="*/ 390393 w 473076"/>
                <a:gd name="connsiteY1520" fmla="*/ 293938 h 350055"/>
                <a:gd name="connsiteX1521" fmla="*/ 393700 w 473076"/>
                <a:gd name="connsiteY1521" fmla="*/ 293938 h 350055"/>
                <a:gd name="connsiteX1522" fmla="*/ 393700 w 473076"/>
                <a:gd name="connsiteY1522" fmla="*/ 291317 h 350055"/>
                <a:gd name="connsiteX1523" fmla="*/ 393701 w 473076"/>
                <a:gd name="connsiteY1523" fmla="*/ 291317 h 350055"/>
                <a:gd name="connsiteX1524" fmla="*/ 393701 w 473076"/>
                <a:gd name="connsiteY1524" fmla="*/ 290637 h 350055"/>
                <a:gd name="connsiteX1525" fmla="*/ 390393 w 473076"/>
                <a:gd name="connsiteY1525" fmla="*/ 293938 h 350055"/>
                <a:gd name="connsiteX1526" fmla="*/ 390393 w 473076"/>
                <a:gd name="connsiteY1526" fmla="*/ 290637 h 350055"/>
                <a:gd name="connsiteX1527" fmla="*/ 387086 w 473076"/>
                <a:gd name="connsiteY1527" fmla="*/ 280734 h 350055"/>
                <a:gd name="connsiteX1528" fmla="*/ 390393 w 473076"/>
                <a:gd name="connsiteY1528" fmla="*/ 277433 h 350055"/>
                <a:gd name="connsiteX1529" fmla="*/ 383779 w 473076"/>
                <a:gd name="connsiteY1529" fmla="*/ 277433 h 350055"/>
                <a:gd name="connsiteX1530" fmla="*/ 387086 w 473076"/>
                <a:gd name="connsiteY1530" fmla="*/ 274132 h 350055"/>
                <a:gd name="connsiteX1531" fmla="*/ 380471 w 473076"/>
                <a:gd name="connsiteY1531" fmla="*/ 274132 h 350055"/>
                <a:gd name="connsiteX1532" fmla="*/ 377164 w 473076"/>
                <a:gd name="connsiteY1532" fmla="*/ 267530 h 350055"/>
                <a:gd name="connsiteX1533" fmla="*/ 387086 w 473076"/>
                <a:gd name="connsiteY1533" fmla="*/ 270831 h 350055"/>
                <a:gd name="connsiteX1534" fmla="*/ 383779 w 473076"/>
                <a:gd name="connsiteY1534" fmla="*/ 264229 h 350055"/>
                <a:gd name="connsiteX1535" fmla="*/ 380471 w 473076"/>
                <a:gd name="connsiteY1535" fmla="*/ 264229 h 350055"/>
                <a:gd name="connsiteX1536" fmla="*/ 373857 w 473076"/>
                <a:gd name="connsiteY1536" fmla="*/ 260928 h 350055"/>
                <a:gd name="connsiteX1537" fmla="*/ 380471 w 473076"/>
                <a:gd name="connsiteY1537" fmla="*/ 254326 h 350055"/>
                <a:gd name="connsiteX1538" fmla="*/ 370549 w 473076"/>
                <a:gd name="connsiteY1538" fmla="*/ 257627 h 350055"/>
                <a:gd name="connsiteX1539" fmla="*/ 370549 w 473076"/>
                <a:gd name="connsiteY1539" fmla="*/ 254326 h 350055"/>
                <a:gd name="connsiteX1540" fmla="*/ 373857 w 473076"/>
                <a:gd name="connsiteY1540" fmla="*/ 254326 h 350055"/>
                <a:gd name="connsiteX1541" fmla="*/ 377164 w 473076"/>
                <a:gd name="connsiteY1541" fmla="*/ 247724 h 350055"/>
                <a:gd name="connsiteX1542" fmla="*/ 367242 w 473076"/>
                <a:gd name="connsiteY1542" fmla="*/ 247724 h 350055"/>
                <a:gd name="connsiteX1543" fmla="*/ 363935 w 473076"/>
                <a:gd name="connsiteY1543" fmla="*/ 247724 h 350055"/>
                <a:gd name="connsiteX1544" fmla="*/ 367242 w 473076"/>
                <a:gd name="connsiteY1544" fmla="*/ 244423 h 350055"/>
                <a:gd name="connsiteX1545" fmla="*/ 363935 w 473076"/>
                <a:gd name="connsiteY1545" fmla="*/ 244423 h 350055"/>
                <a:gd name="connsiteX1546" fmla="*/ 363935 w 473076"/>
                <a:gd name="connsiteY1546" fmla="*/ 241122 h 350055"/>
                <a:gd name="connsiteX1547" fmla="*/ 367242 w 473076"/>
                <a:gd name="connsiteY1547" fmla="*/ 237821 h 350055"/>
                <a:gd name="connsiteX1548" fmla="*/ 363935 w 473076"/>
                <a:gd name="connsiteY1548" fmla="*/ 237821 h 350055"/>
                <a:gd name="connsiteX1549" fmla="*/ 370549 w 473076"/>
                <a:gd name="connsiteY1549" fmla="*/ 234520 h 350055"/>
                <a:gd name="connsiteX1550" fmla="*/ 367242 w 473076"/>
                <a:gd name="connsiteY1550" fmla="*/ 234520 h 350055"/>
                <a:gd name="connsiteX1551" fmla="*/ 363935 w 473076"/>
                <a:gd name="connsiteY1551" fmla="*/ 227918 h 350055"/>
                <a:gd name="connsiteX1552" fmla="*/ 363935 w 473076"/>
                <a:gd name="connsiteY1552" fmla="*/ 224617 h 350055"/>
                <a:gd name="connsiteX1553" fmla="*/ 360628 w 473076"/>
                <a:gd name="connsiteY1553" fmla="*/ 224617 h 350055"/>
                <a:gd name="connsiteX1554" fmla="*/ 357320 w 473076"/>
                <a:gd name="connsiteY1554" fmla="*/ 224617 h 350055"/>
                <a:gd name="connsiteX1555" fmla="*/ 354013 w 473076"/>
                <a:gd name="connsiteY1555" fmla="*/ 218015 h 350055"/>
                <a:gd name="connsiteX1556" fmla="*/ 350706 w 473076"/>
                <a:gd name="connsiteY1556" fmla="*/ 221316 h 350055"/>
                <a:gd name="connsiteX1557" fmla="*/ 347398 w 473076"/>
                <a:gd name="connsiteY1557" fmla="*/ 211413 h 350055"/>
                <a:gd name="connsiteX1558" fmla="*/ 344091 w 473076"/>
                <a:gd name="connsiteY1558" fmla="*/ 211413 h 350055"/>
                <a:gd name="connsiteX1559" fmla="*/ 344091 w 473076"/>
                <a:gd name="connsiteY1559" fmla="*/ 204811 h 350055"/>
                <a:gd name="connsiteX1560" fmla="*/ 337476 w 473076"/>
                <a:gd name="connsiteY1560" fmla="*/ 208112 h 350055"/>
                <a:gd name="connsiteX1561" fmla="*/ 334169 w 473076"/>
                <a:gd name="connsiteY1561" fmla="*/ 198209 h 350055"/>
                <a:gd name="connsiteX1562" fmla="*/ 334169 w 473076"/>
                <a:gd name="connsiteY1562" fmla="*/ 194908 h 350055"/>
                <a:gd name="connsiteX1563" fmla="*/ 330862 w 473076"/>
                <a:gd name="connsiteY1563" fmla="*/ 194908 h 350055"/>
                <a:gd name="connsiteX1564" fmla="*/ 334169 w 473076"/>
                <a:gd name="connsiteY1564" fmla="*/ 191607 h 350055"/>
                <a:gd name="connsiteX1565" fmla="*/ 324247 w 473076"/>
                <a:gd name="connsiteY1565" fmla="*/ 191607 h 350055"/>
                <a:gd name="connsiteX1566" fmla="*/ 320940 w 473076"/>
                <a:gd name="connsiteY1566" fmla="*/ 188306 h 350055"/>
                <a:gd name="connsiteX1567" fmla="*/ 317633 w 473076"/>
                <a:gd name="connsiteY1567" fmla="*/ 188306 h 350055"/>
                <a:gd name="connsiteX1568" fmla="*/ 314325 w 473076"/>
                <a:gd name="connsiteY1568" fmla="*/ 181704 h 350055"/>
                <a:gd name="connsiteX1569" fmla="*/ 307711 w 473076"/>
                <a:gd name="connsiteY1569" fmla="*/ 178403 h 350055"/>
                <a:gd name="connsiteX1570" fmla="*/ 307711 w 473076"/>
                <a:gd name="connsiteY1570" fmla="*/ 168500 h 350055"/>
                <a:gd name="connsiteX1571" fmla="*/ 304403 w 473076"/>
                <a:gd name="connsiteY1571" fmla="*/ 171801 h 350055"/>
                <a:gd name="connsiteX1572" fmla="*/ 301096 w 473076"/>
                <a:gd name="connsiteY1572" fmla="*/ 171801 h 350055"/>
                <a:gd name="connsiteX1573" fmla="*/ 297789 w 473076"/>
                <a:gd name="connsiteY1573" fmla="*/ 171801 h 350055"/>
                <a:gd name="connsiteX1574" fmla="*/ 301096 w 473076"/>
                <a:gd name="connsiteY1574" fmla="*/ 168500 h 350055"/>
                <a:gd name="connsiteX1575" fmla="*/ 281252 w 473076"/>
                <a:gd name="connsiteY1575" fmla="*/ 161898 h 350055"/>
                <a:gd name="connsiteX1576" fmla="*/ 287867 w 473076"/>
                <a:gd name="connsiteY1576" fmla="*/ 158597 h 350055"/>
                <a:gd name="connsiteX1577" fmla="*/ 281252 w 473076"/>
                <a:gd name="connsiteY1577" fmla="*/ 151995 h 350055"/>
                <a:gd name="connsiteX1578" fmla="*/ 281252 w 473076"/>
                <a:gd name="connsiteY1578" fmla="*/ 155296 h 350055"/>
                <a:gd name="connsiteX1579" fmla="*/ 274638 w 473076"/>
                <a:gd name="connsiteY1579" fmla="*/ 145393 h 350055"/>
                <a:gd name="connsiteX1580" fmla="*/ 281252 w 473076"/>
                <a:gd name="connsiteY1580" fmla="*/ 148694 h 350055"/>
                <a:gd name="connsiteX1581" fmla="*/ 281397 w 473076"/>
                <a:gd name="connsiteY1581" fmla="*/ 148549 h 350055"/>
                <a:gd name="connsiteX1582" fmla="*/ 281252 w 473076"/>
                <a:gd name="connsiteY1582" fmla="*/ 148477 h 350055"/>
                <a:gd name="connsiteX1583" fmla="*/ 281252 w 473076"/>
                <a:gd name="connsiteY1583" fmla="*/ 148694 h 350055"/>
                <a:gd name="connsiteX1584" fmla="*/ 280815 w 473076"/>
                <a:gd name="connsiteY1584" fmla="*/ 148257 h 350055"/>
                <a:gd name="connsiteX1585" fmla="*/ 277075 w 473076"/>
                <a:gd name="connsiteY1585" fmla="*/ 146378 h 350055"/>
                <a:gd name="connsiteX1586" fmla="*/ 272238 w 473076"/>
                <a:gd name="connsiteY1586" fmla="*/ 141920 h 350055"/>
                <a:gd name="connsiteX1587" fmla="*/ 269081 w 473076"/>
                <a:gd name="connsiteY1587" fmla="*/ 141695 h 350055"/>
                <a:gd name="connsiteX1588" fmla="*/ 268703 w 473076"/>
                <a:gd name="connsiteY1588" fmla="*/ 140371 h 350055"/>
                <a:gd name="connsiteX1589" fmla="*/ 267125 w 473076"/>
                <a:gd name="connsiteY1589" fmla="*/ 139710 h 350055"/>
                <a:gd name="connsiteX1590" fmla="*/ 268514 w 473076"/>
                <a:gd name="connsiteY1590" fmla="*/ 139710 h 350055"/>
                <a:gd name="connsiteX1591" fmla="*/ 268288 w 473076"/>
                <a:gd name="connsiteY1591" fmla="*/ 138917 h 350055"/>
                <a:gd name="connsiteX1592" fmla="*/ 269874 w 473076"/>
                <a:gd name="connsiteY1592" fmla="*/ 139710 h 350055"/>
                <a:gd name="connsiteX1593" fmla="*/ 270442 w 473076"/>
                <a:gd name="connsiteY1593" fmla="*/ 139710 h 350055"/>
                <a:gd name="connsiteX1594" fmla="*/ 267125 w 473076"/>
                <a:gd name="connsiteY1594" fmla="*/ 136376 h 350055"/>
                <a:gd name="connsiteX1595" fmla="*/ 260492 w 473076"/>
                <a:gd name="connsiteY1595" fmla="*/ 133043 h 350055"/>
                <a:gd name="connsiteX1596" fmla="*/ 260989 w 473076"/>
                <a:gd name="connsiteY1596" fmla="*/ 130041 h 350055"/>
                <a:gd name="connsiteX1597" fmla="*/ 259552 w 473076"/>
                <a:gd name="connsiteY1597" fmla="*/ 129566 h 350055"/>
                <a:gd name="connsiteX1598" fmla="*/ 258625 w 473076"/>
                <a:gd name="connsiteY1598" fmla="*/ 132337 h 350055"/>
                <a:gd name="connsiteX1599" fmla="*/ 264535 w 473076"/>
                <a:gd name="connsiteY1599" fmla="*/ 136260 h 350055"/>
                <a:gd name="connsiteX1600" fmla="*/ 257897 w 473076"/>
                <a:gd name="connsiteY1600" fmla="*/ 136260 h 350055"/>
                <a:gd name="connsiteX1601" fmla="*/ 261216 w 473076"/>
                <a:gd name="connsiteY1601" fmla="*/ 139565 h 350055"/>
                <a:gd name="connsiteX1602" fmla="*/ 264535 w 473076"/>
                <a:gd name="connsiteY1602" fmla="*/ 139565 h 350055"/>
                <a:gd name="connsiteX1603" fmla="*/ 271174 w 473076"/>
                <a:gd name="connsiteY1603" fmla="*/ 142869 h 350055"/>
                <a:gd name="connsiteX1604" fmla="*/ 271463 w 473076"/>
                <a:gd name="connsiteY1604" fmla="*/ 146318 h 350055"/>
                <a:gd name="connsiteX1605" fmla="*/ 271463 w 473076"/>
                <a:gd name="connsiteY1605" fmla="*/ 145267 h 350055"/>
                <a:gd name="connsiteX1606" fmla="*/ 273051 w 473076"/>
                <a:gd name="connsiteY1606" fmla="*/ 145267 h 350055"/>
                <a:gd name="connsiteX1607" fmla="*/ 273051 w 473076"/>
                <a:gd name="connsiteY1607" fmla="*/ 146855 h 350055"/>
                <a:gd name="connsiteX1608" fmla="*/ 271508 w 473076"/>
                <a:gd name="connsiteY1608" fmla="*/ 146855 h 350055"/>
                <a:gd name="connsiteX1609" fmla="*/ 271589 w 473076"/>
                <a:gd name="connsiteY1609" fmla="*/ 147826 h 350055"/>
                <a:gd name="connsiteX1610" fmla="*/ 274493 w 473076"/>
                <a:gd name="connsiteY1610" fmla="*/ 152783 h 350055"/>
                <a:gd name="connsiteX1611" fmla="*/ 268288 w 473076"/>
                <a:gd name="connsiteY1611" fmla="*/ 149694 h 350055"/>
                <a:gd name="connsiteX1612" fmla="*/ 267855 w 473076"/>
                <a:gd name="connsiteY1612" fmla="*/ 149478 h 350055"/>
                <a:gd name="connsiteX1613" fmla="*/ 271174 w 473076"/>
                <a:gd name="connsiteY1613" fmla="*/ 152783 h 350055"/>
                <a:gd name="connsiteX1614" fmla="*/ 264535 w 473076"/>
                <a:gd name="connsiteY1614" fmla="*/ 149478 h 350055"/>
                <a:gd name="connsiteX1615" fmla="*/ 267855 w 473076"/>
                <a:gd name="connsiteY1615" fmla="*/ 152783 h 350055"/>
                <a:gd name="connsiteX1616" fmla="*/ 268685 w 473076"/>
                <a:gd name="connsiteY1616" fmla="*/ 154436 h 350055"/>
                <a:gd name="connsiteX1617" fmla="*/ 270393 w 473076"/>
                <a:gd name="connsiteY1617" fmla="*/ 154922 h 350055"/>
                <a:gd name="connsiteX1618" fmla="*/ 271174 w 473076"/>
                <a:gd name="connsiteY1618" fmla="*/ 156088 h 350055"/>
                <a:gd name="connsiteX1619" fmla="*/ 274493 w 473076"/>
                <a:gd name="connsiteY1619" fmla="*/ 156088 h 350055"/>
                <a:gd name="connsiteX1620" fmla="*/ 267855 w 473076"/>
                <a:gd name="connsiteY1620" fmla="*/ 162697 h 350055"/>
                <a:gd name="connsiteX1621" fmla="*/ 261216 w 473076"/>
                <a:gd name="connsiteY1621" fmla="*/ 162697 h 350055"/>
                <a:gd name="connsiteX1622" fmla="*/ 267855 w 473076"/>
                <a:gd name="connsiteY1622" fmla="*/ 162697 h 350055"/>
                <a:gd name="connsiteX1623" fmla="*/ 271174 w 473076"/>
                <a:gd name="connsiteY1623" fmla="*/ 162697 h 350055"/>
                <a:gd name="connsiteX1624" fmla="*/ 271174 w 473076"/>
                <a:gd name="connsiteY1624" fmla="*/ 166001 h 350055"/>
                <a:gd name="connsiteX1625" fmla="*/ 264535 w 473076"/>
                <a:gd name="connsiteY1625" fmla="*/ 169306 h 350055"/>
                <a:gd name="connsiteX1626" fmla="*/ 267855 w 473076"/>
                <a:gd name="connsiteY1626" fmla="*/ 169306 h 350055"/>
                <a:gd name="connsiteX1627" fmla="*/ 261216 w 473076"/>
                <a:gd name="connsiteY1627" fmla="*/ 172611 h 350055"/>
                <a:gd name="connsiteX1628" fmla="*/ 264535 w 473076"/>
                <a:gd name="connsiteY1628" fmla="*/ 172611 h 350055"/>
                <a:gd name="connsiteX1629" fmla="*/ 257897 w 473076"/>
                <a:gd name="connsiteY1629" fmla="*/ 175915 h 350055"/>
                <a:gd name="connsiteX1630" fmla="*/ 254578 w 473076"/>
                <a:gd name="connsiteY1630" fmla="*/ 175915 h 350055"/>
                <a:gd name="connsiteX1631" fmla="*/ 261216 w 473076"/>
                <a:gd name="connsiteY1631" fmla="*/ 179220 h 350055"/>
                <a:gd name="connsiteX1632" fmla="*/ 257897 w 473076"/>
                <a:gd name="connsiteY1632" fmla="*/ 179220 h 350055"/>
                <a:gd name="connsiteX1633" fmla="*/ 248677 w 473076"/>
                <a:gd name="connsiteY1633" fmla="*/ 182524 h 350055"/>
                <a:gd name="connsiteX1634" fmla="*/ 247524 w 473076"/>
                <a:gd name="connsiteY1634" fmla="*/ 182937 h 350055"/>
                <a:gd name="connsiteX1635" fmla="*/ 244620 w 473076"/>
                <a:gd name="connsiteY1635" fmla="*/ 189134 h 350055"/>
                <a:gd name="connsiteX1636" fmla="*/ 234662 w 473076"/>
                <a:gd name="connsiteY1636" fmla="*/ 189134 h 350055"/>
                <a:gd name="connsiteX1637" fmla="*/ 238957 w 473076"/>
                <a:gd name="connsiteY1637" fmla="*/ 191272 h 350055"/>
                <a:gd name="connsiteX1638" fmla="*/ 234662 w 473076"/>
                <a:gd name="connsiteY1638" fmla="*/ 192438 h 350055"/>
                <a:gd name="connsiteX1639" fmla="*/ 241300 w 473076"/>
                <a:gd name="connsiteY1639" fmla="*/ 195743 h 350055"/>
                <a:gd name="connsiteX1640" fmla="*/ 234662 w 473076"/>
                <a:gd name="connsiteY1640" fmla="*/ 199047 h 350055"/>
                <a:gd name="connsiteX1641" fmla="*/ 231342 w 473076"/>
                <a:gd name="connsiteY1641" fmla="*/ 192438 h 350055"/>
                <a:gd name="connsiteX1642" fmla="*/ 224704 w 473076"/>
                <a:gd name="connsiteY1642" fmla="*/ 199047 h 350055"/>
                <a:gd name="connsiteX1643" fmla="*/ 231342 w 473076"/>
                <a:gd name="connsiteY1643" fmla="*/ 199047 h 350055"/>
                <a:gd name="connsiteX1644" fmla="*/ 231342 w 473076"/>
                <a:gd name="connsiteY1644" fmla="*/ 202352 h 350055"/>
                <a:gd name="connsiteX1645" fmla="*/ 223459 w 473076"/>
                <a:gd name="connsiteY1645" fmla="*/ 202352 h 350055"/>
                <a:gd name="connsiteX1646" fmla="*/ 221384 w 473076"/>
                <a:gd name="connsiteY1646" fmla="*/ 202352 h 350055"/>
                <a:gd name="connsiteX1647" fmla="*/ 216221 w 473076"/>
                <a:gd name="connsiteY1647" fmla="*/ 199782 h 350055"/>
                <a:gd name="connsiteX1648" fmla="*/ 218065 w 473076"/>
                <a:gd name="connsiteY1648" fmla="*/ 199047 h 350055"/>
                <a:gd name="connsiteX1649" fmla="*/ 214746 w 473076"/>
                <a:gd name="connsiteY1649" fmla="*/ 199047 h 350055"/>
                <a:gd name="connsiteX1650" fmla="*/ 216221 w 473076"/>
                <a:gd name="connsiteY1650" fmla="*/ 199782 h 350055"/>
                <a:gd name="connsiteX1651" fmla="*/ 213916 w 473076"/>
                <a:gd name="connsiteY1651" fmla="*/ 200700 h 350055"/>
                <a:gd name="connsiteX1652" fmla="*/ 214746 w 473076"/>
                <a:gd name="connsiteY1652" fmla="*/ 202352 h 350055"/>
                <a:gd name="connsiteX1653" fmla="*/ 218065 w 473076"/>
                <a:gd name="connsiteY1653" fmla="*/ 202352 h 350055"/>
                <a:gd name="connsiteX1654" fmla="*/ 228023 w 473076"/>
                <a:gd name="connsiteY1654" fmla="*/ 205657 h 350055"/>
                <a:gd name="connsiteX1655" fmla="*/ 224704 w 473076"/>
                <a:gd name="connsiteY1655" fmla="*/ 205657 h 350055"/>
                <a:gd name="connsiteX1656" fmla="*/ 221384 w 473076"/>
                <a:gd name="connsiteY1656" fmla="*/ 205657 h 350055"/>
                <a:gd name="connsiteX1657" fmla="*/ 211426 w 473076"/>
                <a:gd name="connsiteY1657" fmla="*/ 208961 h 350055"/>
                <a:gd name="connsiteX1658" fmla="*/ 218065 w 473076"/>
                <a:gd name="connsiteY1658" fmla="*/ 212266 h 350055"/>
                <a:gd name="connsiteX1659" fmla="*/ 214746 w 473076"/>
                <a:gd name="connsiteY1659" fmla="*/ 215570 h 350055"/>
                <a:gd name="connsiteX1660" fmla="*/ 211426 w 473076"/>
                <a:gd name="connsiteY1660" fmla="*/ 215570 h 350055"/>
                <a:gd name="connsiteX1661" fmla="*/ 206447 w 473076"/>
                <a:gd name="connsiteY1661" fmla="*/ 216809 h 350055"/>
                <a:gd name="connsiteX1662" fmla="*/ 203851 w 473076"/>
                <a:gd name="connsiteY1662" fmla="*/ 216163 h 350055"/>
                <a:gd name="connsiteX1663" fmla="*/ 204788 w 473076"/>
                <a:gd name="connsiteY1663" fmla="*/ 215570 h 350055"/>
                <a:gd name="connsiteX1664" fmla="*/ 201468 w 473076"/>
                <a:gd name="connsiteY1664" fmla="*/ 215570 h 350055"/>
                <a:gd name="connsiteX1665" fmla="*/ 203851 w 473076"/>
                <a:gd name="connsiteY1665" fmla="*/ 216163 h 350055"/>
                <a:gd name="connsiteX1666" fmla="*/ 200492 w 473076"/>
                <a:gd name="connsiteY1666" fmla="*/ 218292 h 350055"/>
                <a:gd name="connsiteX1667" fmla="*/ 201613 w 473076"/>
                <a:gd name="connsiteY1667" fmla="*/ 218292 h 350055"/>
                <a:gd name="connsiteX1668" fmla="*/ 201613 w 473076"/>
                <a:gd name="connsiteY1668" fmla="*/ 221467 h 350055"/>
                <a:gd name="connsiteX1669" fmla="*/ 198876 w 473076"/>
                <a:gd name="connsiteY1669" fmla="*/ 218730 h 350055"/>
                <a:gd name="connsiteX1670" fmla="*/ 198149 w 473076"/>
                <a:gd name="connsiteY1670" fmla="*/ 218875 h 350055"/>
                <a:gd name="connsiteX1671" fmla="*/ 194830 w 473076"/>
                <a:gd name="connsiteY1671" fmla="*/ 222180 h 350055"/>
                <a:gd name="connsiteX1672" fmla="*/ 198149 w 473076"/>
                <a:gd name="connsiteY1672" fmla="*/ 222180 h 350055"/>
                <a:gd name="connsiteX1673" fmla="*/ 194830 w 473076"/>
                <a:gd name="connsiteY1673" fmla="*/ 225484 h 350055"/>
                <a:gd name="connsiteX1674" fmla="*/ 198149 w 473076"/>
                <a:gd name="connsiteY1674" fmla="*/ 225484 h 350055"/>
                <a:gd name="connsiteX1675" fmla="*/ 191510 w 473076"/>
                <a:gd name="connsiteY1675" fmla="*/ 228789 h 350055"/>
                <a:gd name="connsiteX1676" fmla="*/ 198149 w 473076"/>
                <a:gd name="connsiteY1676" fmla="*/ 228789 h 350055"/>
                <a:gd name="connsiteX1677" fmla="*/ 188191 w 473076"/>
                <a:gd name="connsiteY1677" fmla="*/ 232093 h 350055"/>
                <a:gd name="connsiteX1678" fmla="*/ 191510 w 473076"/>
                <a:gd name="connsiteY1678" fmla="*/ 235398 h 350055"/>
                <a:gd name="connsiteX1679" fmla="*/ 181553 w 473076"/>
                <a:gd name="connsiteY1679" fmla="*/ 238702 h 350055"/>
                <a:gd name="connsiteX1680" fmla="*/ 184872 w 473076"/>
                <a:gd name="connsiteY1680" fmla="*/ 238702 h 350055"/>
                <a:gd name="connsiteX1681" fmla="*/ 191510 w 473076"/>
                <a:gd name="connsiteY1681" fmla="*/ 238702 h 350055"/>
                <a:gd name="connsiteX1682" fmla="*/ 182797 w 473076"/>
                <a:gd name="connsiteY1682" fmla="*/ 242007 h 350055"/>
                <a:gd name="connsiteX1683" fmla="*/ 181565 w 473076"/>
                <a:gd name="connsiteY1683" fmla="*/ 245280 h 350055"/>
                <a:gd name="connsiteX1684" fmla="*/ 181553 w 473076"/>
                <a:gd name="connsiteY1684" fmla="*/ 245312 h 350055"/>
                <a:gd name="connsiteX1685" fmla="*/ 178233 w 473076"/>
                <a:gd name="connsiteY1685" fmla="*/ 245312 h 350055"/>
                <a:gd name="connsiteX1686" fmla="*/ 174914 w 473076"/>
                <a:gd name="connsiteY1686" fmla="*/ 245312 h 350055"/>
                <a:gd name="connsiteX1687" fmla="*/ 181553 w 473076"/>
                <a:gd name="connsiteY1687" fmla="*/ 248616 h 350055"/>
                <a:gd name="connsiteX1688" fmla="*/ 178233 w 473076"/>
                <a:gd name="connsiteY1688" fmla="*/ 251921 h 350055"/>
                <a:gd name="connsiteX1689" fmla="*/ 181553 w 473076"/>
                <a:gd name="connsiteY1689" fmla="*/ 251921 h 350055"/>
                <a:gd name="connsiteX1690" fmla="*/ 171595 w 473076"/>
                <a:gd name="connsiteY1690" fmla="*/ 261835 h 350055"/>
                <a:gd name="connsiteX1691" fmla="*/ 168275 w 473076"/>
                <a:gd name="connsiteY1691" fmla="*/ 258530 h 350055"/>
                <a:gd name="connsiteX1692" fmla="*/ 168275 w 473076"/>
                <a:gd name="connsiteY1692" fmla="*/ 261835 h 350055"/>
                <a:gd name="connsiteX1693" fmla="*/ 171595 w 473076"/>
                <a:gd name="connsiteY1693" fmla="*/ 261835 h 350055"/>
                <a:gd name="connsiteX1694" fmla="*/ 154998 w 473076"/>
                <a:gd name="connsiteY1694" fmla="*/ 265139 h 350055"/>
                <a:gd name="connsiteX1695" fmla="*/ 164956 w 473076"/>
                <a:gd name="connsiteY1695" fmla="*/ 265139 h 350055"/>
                <a:gd name="connsiteX1696" fmla="*/ 169105 w 473076"/>
                <a:gd name="connsiteY1696" fmla="*/ 265552 h 350055"/>
                <a:gd name="connsiteX1697" fmla="*/ 168515 w 473076"/>
                <a:gd name="connsiteY1697" fmla="*/ 267608 h 350055"/>
                <a:gd name="connsiteX1698" fmla="*/ 167031 w 473076"/>
                <a:gd name="connsiteY1698" fmla="*/ 267205 h 350055"/>
                <a:gd name="connsiteX1699" fmla="*/ 164956 w 473076"/>
                <a:gd name="connsiteY1699" fmla="*/ 268444 h 350055"/>
                <a:gd name="connsiteX1700" fmla="*/ 161637 w 473076"/>
                <a:gd name="connsiteY1700" fmla="*/ 268444 h 350055"/>
                <a:gd name="connsiteX1701" fmla="*/ 164956 w 473076"/>
                <a:gd name="connsiteY1701" fmla="*/ 278358 h 350055"/>
                <a:gd name="connsiteX1702" fmla="*/ 158317 w 473076"/>
                <a:gd name="connsiteY1702" fmla="*/ 278358 h 350055"/>
                <a:gd name="connsiteX1703" fmla="*/ 154998 w 473076"/>
                <a:gd name="connsiteY1703" fmla="*/ 281662 h 350055"/>
                <a:gd name="connsiteX1704" fmla="*/ 148359 w 473076"/>
                <a:gd name="connsiteY1704" fmla="*/ 284967 h 350055"/>
                <a:gd name="connsiteX1705" fmla="*/ 145040 w 473076"/>
                <a:gd name="connsiteY1705" fmla="*/ 281662 h 350055"/>
                <a:gd name="connsiteX1706" fmla="*/ 148359 w 473076"/>
                <a:gd name="connsiteY1706" fmla="*/ 278358 h 350055"/>
                <a:gd name="connsiteX1707" fmla="*/ 141990 w 473076"/>
                <a:gd name="connsiteY1707" fmla="*/ 278358 h 350055"/>
                <a:gd name="connsiteX1708" fmla="*/ 138401 w 473076"/>
                <a:gd name="connsiteY1708" fmla="*/ 278358 h 350055"/>
                <a:gd name="connsiteX1709" fmla="*/ 151679 w 473076"/>
                <a:gd name="connsiteY1709" fmla="*/ 275053 h 350055"/>
                <a:gd name="connsiteX1710" fmla="*/ 148359 w 473076"/>
                <a:gd name="connsiteY1710" fmla="*/ 275053 h 350055"/>
                <a:gd name="connsiteX1711" fmla="*/ 154998 w 473076"/>
                <a:gd name="connsiteY1711" fmla="*/ 271748 h 350055"/>
                <a:gd name="connsiteX1712" fmla="*/ 158317 w 473076"/>
                <a:gd name="connsiteY1712" fmla="*/ 271748 h 350055"/>
                <a:gd name="connsiteX1713" fmla="*/ 151679 w 473076"/>
                <a:gd name="connsiteY1713" fmla="*/ 268444 h 350055"/>
                <a:gd name="connsiteX1714" fmla="*/ 151679 w 473076"/>
                <a:gd name="connsiteY1714" fmla="*/ 271748 h 350055"/>
                <a:gd name="connsiteX1715" fmla="*/ 154998 w 473076"/>
                <a:gd name="connsiteY1715" fmla="*/ 271748 h 350055"/>
                <a:gd name="connsiteX1716" fmla="*/ 145040 w 473076"/>
                <a:gd name="connsiteY1716" fmla="*/ 275053 h 350055"/>
                <a:gd name="connsiteX1717" fmla="*/ 138401 w 473076"/>
                <a:gd name="connsiteY1717" fmla="*/ 275053 h 350055"/>
                <a:gd name="connsiteX1718" fmla="*/ 151679 w 473076"/>
                <a:gd name="connsiteY1718" fmla="*/ 265139 h 350055"/>
                <a:gd name="connsiteX1719" fmla="*/ 149109 w 473076"/>
                <a:gd name="connsiteY1719" fmla="*/ 265139 h 350055"/>
                <a:gd name="connsiteX1720" fmla="*/ 148828 w 473076"/>
                <a:gd name="connsiteY1720" fmla="*/ 267108 h 350055"/>
                <a:gd name="connsiteX1721" fmla="*/ 146050 w 473076"/>
                <a:gd name="connsiteY1721" fmla="*/ 267505 h 350055"/>
                <a:gd name="connsiteX1722" fmla="*/ 142875 w 473076"/>
                <a:gd name="connsiteY1722" fmla="*/ 267505 h 350055"/>
                <a:gd name="connsiteX1723" fmla="*/ 147606 w 473076"/>
                <a:gd name="connsiteY1723" fmla="*/ 265139 h 350055"/>
                <a:gd name="connsiteX1724" fmla="*/ 146700 w 473076"/>
                <a:gd name="connsiteY1724" fmla="*/ 265139 h 350055"/>
                <a:gd name="connsiteX1725" fmla="*/ 141721 w 473076"/>
                <a:gd name="connsiteY1725" fmla="*/ 265139 h 350055"/>
                <a:gd name="connsiteX1726" fmla="*/ 145040 w 473076"/>
                <a:gd name="connsiteY1726" fmla="*/ 261835 h 350055"/>
                <a:gd name="connsiteX1727" fmla="*/ 135082 w 473076"/>
                <a:gd name="connsiteY1727" fmla="*/ 261835 h 350055"/>
                <a:gd name="connsiteX1728" fmla="*/ 148359 w 473076"/>
                <a:gd name="connsiteY1728" fmla="*/ 255225 h 350055"/>
                <a:gd name="connsiteX1729" fmla="*/ 145040 w 473076"/>
                <a:gd name="connsiteY1729" fmla="*/ 255225 h 350055"/>
                <a:gd name="connsiteX1730" fmla="*/ 154998 w 473076"/>
                <a:gd name="connsiteY1730" fmla="*/ 251921 h 350055"/>
                <a:gd name="connsiteX1731" fmla="*/ 151679 w 473076"/>
                <a:gd name="connsiteY1731" fmla="*/ 251921 h 350055"/>
                <a:gd name="connsiteX1732" fmla="*/ 145040 w 473076"/>
                <a:gd name="connsiteY1732" fmla="*/ 248616 h 350055"/>
                <a:gd name="connsiteX1733" fmla="*/ 158317 w 473076"/>
                <a:gd name="connsiteY1733" fmla="*/ 245312 h 350055"/>
                <a:gd name="connsiteX1734" fmla="*/ 151679 w 473076"/>
                <a:gd name="connsiteY1734" fmla="*/ 242007 h 350055"/>
                <a:gd name="connsiteX1735" fmla="*/ 138401 w 473076"/>
                <a:gd name="connsiteY1735" fmla="*/ 245312 h 350055"/>
                <a:gd name="connsiteX1736" fmla="*/ 135497 w 473076"/>
                <a:gd name="connsiteY1736" fmla="*/ 244899 h 350055"/>
                <a:gd name="connsiteX1737" fmla="*/ 135096 w 473076"/>
                <a:gd name="connsiteY1737" fmla="*/ 242105 h 350055"/>
                <a:gd name="connsiteX1738" fmla="*/ 131763 w 473076"/>
                <a:gd name="connsiteY1738" fmla="*/ 242105 h 350055"/>
                <a:gd name="connsiteX1739" fmla="*/ 131763 w 473076"/>
                <a:gd name="connsiteY1739" fmla="*/ 238930 h 350055"/>
                <a:gd name="connsiteX1740" fmla="*/ 136081 w 473076"/>
                <a:gd name="connsiteY1740" fmla="*/ 241808 h 350055"/>
                <a:gd name="connsiteX1741" fmla="*/ 137157 w 473076"/>
                <a:gd name="connsiteY1741" fmla="*/ 241594 h 350055"/>
                <a:gd name="connsiteX1742" fmla="*/ 141721 w 473076"/>
                <a:gd name="connsiteY1742" fmla="*/ 238702 h 350055"/>
                <a:gd name="connsiteX1743" fmla="*/ 148359 w 473076"/>
                <a:gd name="connsiteY1743" fmla="*/ 242007 h 350055"/>
                <a:gd name="connsiteX1744" fmla="*/ 154998 w 473076"/>
                <a:gd name="connsiteY1744" fmla="*/ 232093 h 350055"/>
                <a:gd name="connsiteX1745" fmla="*/ 158317 w 473076"/>
                <a:gd name="connsiteY1745" fmla="*/ 232093 h 350055"/>
                <a:gd name="connsiteX1746" fmla="*/ 160392 w 473076"/>
                <a:gd name="connsiteY1746" fmla="*/ 232093 h 350055"/>
                <a:gd name="connsiteX1747" fmla="*/ 161637 w 473076"/>
                <a:gd name="connsiteY1747" fmla="*/ 232093 h 350055"/>
                <a:gd name="connsiteX1748" fmla="*/ 151679 w 473076"/>
                <a:gd name="connsiteY1748" fmla="*/ 232093 h 350055"/>
                <a:gd name="connsiteX1749" fmla="*/ 148359 w 473076"/>
                <a:gd name="connsiteY1749" fmla="*/ 232093 h 350055"/>
                <a:gd name="connsiteX1750" fmla="*/ 145040 w 473076"/>
                <a:gd name="connsiteY1750" fmla="*/ 228789 h 350055"/>
                <a:gd name="connsiteX1751" fmla="*/ 148359 w 473076"/>
                <a:gd name="connsiteY1751" fmla="*/ 228789 h 350055"/>
                <a:gd name="connsiteX1752" fmla="*/ 145040 w 473076"/>
                <a:gd name="connsiteY1752" fmla="*/ 225484 h 350055"/>
                <a:gd name="connsiteX1753" fmla="*/ 151679 w 473076"/>
                <a:gd name="connsiteY1753" fmla="*/ 228789 h 350055"/>
                <a:gd name="connsiteX1754" fmla="*/ 151679 w 473076"/>
                <a:gd name="connsiteY1754" fmla="*/ 225484 h 350055"/>
                <a:gd name="connsiteX1755" fmla="*/ 145040 w 473076"/>
                <a:gd name="connsiteY1755" fmla="*/ 225484 h 350055"/>
                <a:gd name="connsiteX1756" fmla="*/ 151679 w 473076"/>
                <a:gd name="connsiteY1756" fmla="*/ 222180 h 350055"/>
                <a:gd name="connsiteX1757" fmla="*/ 148359 w 473076"/>
                <a:gd name="connsiteY1757" fmla="*/ 222180 h 350055"/>
                <a:gd name="connsiteX1758" fmla="*/ 151679 w 473076"/>
                <a:gd name="connsiteY1758" fmla="*/ 218875 h 350055"/>
                <a:gd name="connsiteX1759" fmla="*/ 154998 w 473076"/>
                <a:gd name="connsiteY1759" fmla="*/ 218875 h 350055"/>
                <a:gd name="connsiteX1760" fmla="*/ 158317 w 473076"/>
                <a:gd name="connsiteY1760" fmla="*/ 218875 h 350055"/>
                <a:gd name="connsiteX1761" fmla="*/ 148359 w 473076"/>
                <a:gd name="connsiteY1761" fmla="*/ 215570 h 350055"/>
                <a:gd name="connsiteX1762" fmla="*/ 145040 w 473076"/>
                <a:gd name="connsiteY1762" fmla="*/ 212266 h 350055"/>
                <a:gd name="connsiteX1763" fmla="*/ 151679 w 473076"/>
                <a:gd name="connsiteY1763" fmla="*/ 212266 h 350055"/>
                <a:gd name="connsiteX1764" fmla="*/ 168275 w 473076"/>
                <a:gd name="connsiteY1764" fmla="*/ 212266 h 350055"/>
                <a:gd name="connsiteX1765" fmla="*/ 161637 w 473076"/>
                <a:gd name="connsiteY1765" fmla="*/ 208961 h 350055"/>
                <a:gd name="connsiteX1766" fmla="*/ 158317 w 473076"/>
                <a:gd name="connsiteY1766" fmla="*/ 205657 h 350055"/>
                <a:gd name="connsiteX1767" fmla="*/ 161637 w 473076"/>
                <a:gd name="connsiteY1767" fmla="*/ 205657 h 350055"/>
                <a:gd name="connsiteX1768" fmla="*/ 171595 w 473076"/>
                <a:gd name="connsiteY1768" fmla="*/ 205657 h 350055"/>
                <a:gd name="connsiteX1769" fmla="*/ 178233 w 473076"/>
                <a:gd name="connsiteY1769" fmla="*/ 205657 h 350055"/>
                <a:gd name="connsiteX1770" fmla="*/ 191510 w 473076"/>
                <a:gd name="connsiteY1770" fmla="*/ 205657 h 350055"/>
                <a:gd name="connsiteX1771" fmla="*/ 181553 w 473076"/>
                <a:gd name="connsiteY1771" fmla="*/ 202352 h 350055"/>
                <a:gd name="connsiteX1772" fmla="*/ 168275 w 473076"/>
                <a:gd name="connsiteY1772" fmla="*/ 199047 h 350055"/>
                <a:gd name="connsiteX1773" fmla="*/ 171293 w 473076"/>
                <a:gd name="connsiteY1773" fmla="*/ 202352 h 350055"/>
                <a:gd name="connsiteX1774" fmla="*/ 161637 w 473076"/>
                <a:gd name="connsiteY1774" fmla="*/ 202352 h 350055"/>
                <a:gd name="connsiteX1775" fmla="*/ 161637 w 473076"/>
                <a:gd name="connsiteY1775" fmla="*/ 195743 h 350055"/>
                <a:gd name="connsiteX1776" fmla="*/ 168275 w 473076"/>
                <a:gd name="connsiteY1776" fmla="*/ 195743 h 350055"/>
                <a:gd name="connsiteX1777" fmla="*/ 181553 w 473076"/>
                <a:gd name="connsiteY1777" fmla="*/ 199047 h 350055"/>
                <a:gd name="connsiteX1778" fmla="*/ 180322 w 473076"/>
                <a:gd name="connsiteY1778" fmla="*/ 194963 h 350055"/>
                <a:gd name="connsiteX1779" fmla="*/ 181553 w 473076"/>
                <a:gd name="connsiteY1779" fmla="*/ 195743 h 350055"/>
                <a:gd name="connsiteX1780" fmla="*/ 180308 w 473076"/>
                <a:gd name="connsiteY1780" fmla="*/ 194917 h 350055"/>
                <a:gd name="connsiteX1781" fmla="*/ 180322 w 473076"/>
                <a:gd name="connsiteY1781" fmla="*/ 194963 h 350055"/>
                <a:gd name="connsiteX1782" fmla="*/ 176988 w 473076"/>
                <a:gd name="connsiteY1782" fmla="*/ 192851 h 350055"/>
                <a:gd name="connsiteX1783" fmla="*/ 174914 w 473076"/>
                <a:gd name="connsiteY1783" fmla="*/ 192438 h 350055"/>
                <a:gd name="connsiteX1784" fmla="*/ 164956 w 473076"/>
                <a:gd name="connsiteY1784" fmla="*/ 192438 h 350055"/>
                <a:gd name="connsiteX1785" fmla="*/ 161637 w 473076"/>
                <a:gd name="connsiteY1785" fmla="*/ 189134 h 350055"/>
                <a:gd name="connsiteX1786" fmla="*/ 166201 w 473076"/>
                <a:gd name="connsiteY1786" fmla="*/ 190373 h 350055"/>
                <a:gd name="connsiteX1787" fmla="*/ 167891 w 473076"/>
                <a:gd name="connsiteY1787" fmla="*/ 189363 h 350055"/>
                <a:gd name="connsiteX1788" fmla="*/ 170246 w 473076"/>
                <a:gd name="connsiteY1788" fmla="*/ 189547 h 350055"/>
                <a:gd name="connsiteX1789" fmla="*/ 169935 w 473076"/>
                <a:gd name="connsiteY1789" fmla="*/ 187481 h 350055"/>
                <a:gd name="connsiteX1790" fmla="*/ 173342 w 473076"/>
                <a:gd name="connsiteY1790" fmla="*/ 186351 h 350055"/>
                <a:gd name="connsiteX1791" fmla="*/ 175744 w 473076"/>
                <a:gd name="connsiteY1791" fmla="*/ 187068 h 350055"/>
                <a:gd name="connsiteX1792" fmla="*/ 175578 w 473076"/>
                <a:gd name="connsiteY1792" fmla="*/ 186820 h 350055"/>
                <a:gd name="connsiteX1793" fmla="*/ 184872 w 473076"/>
                <a:gd name="connsiteY1793" fmla="*/ 189134 h 350055"/>
                <a:gd name="connsiteX1794" fmla="*/ 194830 w 473076"/>
                <a:gd name="connsiteY1794" fmla="*/ 185829 h 350055"/>
                <a:gd name="connsiteX1795" fmla="*/ 191510 w 473076"/>
                <a:gd name="connsiteY1795" fmla="*/ 185829 h 350055"/>
                <a:gd name="connsiteX1796" fmla="*/ 188191 w 473076"/>
                <a:gd name="connsiteY1796" fmla="*/ 185829 h 350055"/>
                <a:gd name="connsiteX1797" fmla="*/ 204788 w 473076"/>
                <a:gd name="connsiteY1797" fmla="*/ 182524 h 350055"/>
                <a:gd name="connsiteX1798" fmla="*/ 198149 w 473076"/>
                <a:gd name="connsiteY1798" fmla="*/ 182524 h 350055"/>
                <a:gd name="connsiteX1799" fmla="*/ 201468 w 473076"/>
                <a:gd name="connsiteY1799" fmla="*/ 179220 h 350055"/>
                <a:gd name="connsiteX1800" fmla="*/ 198149 w 473076"/>
                <a:gd name="connsiteY1800" fmla="*/ 175915 h 350055"/>
                <a:gd name="connsiteX1801" fmla="*/ 198149 w 473076"/>
                <a:gd name="connsiteY1801" fmla="*/ 172611 h 350055"/>
                <a:gd name="connsiteX1802" fmla="*/ 198149 w 473076"/>
                <a:gd name="connsiteY1802" fmla="*/ 166993 h 350055"/>
                <a:gd name="connsiteX1803" fmla="*/ 201468 w 473076"/>
                <a:gd name="connsiteY1803" fmla="*/ 169306 h 350055"/>
                <a:gd name="connsiteX1804" fmla="*/ 204456 w 473076"/>
                <a:gd name="connsiteY1804" fmla="*/ 166332 h 350055"/>
                <a:gd name="connsiteX1805" fmla="*/ 206033 w 473076"/>
                <a:gd name="connsiteY1805" fmla="*/ 166415 h 350055"/>
                <a:gd name="connsiteX1806" fmla="*/ 211426 w 473076"/>
                <a:gd name="connsiteY1806" fmla="*/ 169306 h 350055"/>
                <a:gd name="connsiteX1807" fmla="*/ 214746 w 473076"/>
                <a:gd name="connsiteY1807" fmla="*/ 169306 h 350055"/>
                <a:gd name="connsiteX1808" fmla="*/ 218065 w 473076"/>
                <a:gd name="connsiteY1808" fmla="*/ 169306 h 350055"/>
                <a:gd name="connsiteX1809" fmla="*/ 214746 w 473076"/>
                <a:gd name="connsiteY1809" fmla="*/ 168289 h 350055"/>
                <a:gd name="connsiteX1810" fmla="*/ 214746 w 473076"/>
                <a:gd name="connsiteY1810" fmla="*/ 166001 h 350055"/>
                <a:gd name="connsiteX1811" fmla="*/ 218065 w 473076"/>
                <a:gd name="connsiteY1811" fmla="*/ 166001 h 350055"/>
                <a:gd name="connsiteX1812" fmla="*/ 211426 w 473076"/>
                <a:gd name="connsiteY1812" fmla="*/ 156088 h 350055"/>
                <a:gd name="connsiteX1813" fmla="*/ 221384 w 473076"/>
                <a:gd name="connsiteY1813" fmla="*/ 156088 h 350055"/>
                <a:gd name="connsiteX1814" fmla="*/ 214746 w 473076"/>
                <a:gd name="connsiteY1814" fmla="*/ 152783 h 350055"/>
                <a:gd name="connsiteX1815" fmla="*/ 228023 w 473076"/>
                <a:gd name="connsiteY1815" fmla="*/ 152783 h 350055"/>
                <a:gd name="connsiteX1816" fmla="*/ 231342 w 473076"/>
                <a:gd name="connsiteY1816" fmla="*/ 152783 h 350055"/>
                <a:gd name="connsiteX1817" fmla="*/ 234662 w 473076"/>
                <a:gd name="connsiteY1817" fmla="*/ 149478 h 350055"/>
                <a:gd name="connsiteX1818" fmla="*/ 229145 w 473076"/>
                <a:gd name="connsiteY1818" fmla="*/ 146732 h 350055"/>
                <a:gd name="connsiteX1819" fmla="*/ 228840 w 473076"/>
                <a:gd name="connsiteY1819" fmla="*/ 146732 h 350055"/>
                <a:gd name="connsiteX1820" fmla="*/ 225115 w 473076"/>
                <a:gd name="connsiteY1820" fmla="*/ 146732 h 350055"/>
                <a:gd name="connsiteX1821" fmla="*/ 225115 w 473076"/>
                <a:gd name="connsiteY1821" fmla="*/ 150029 h 350055"/>
                <a:gd name="connsiteX1822" fmla="*/ 221805 w 473076"/>
                <a:gd name="connsiteY1822" fmla="*/ 150029 h 350055"/>
                <a:gd name="connsiteX1823" fmla="*/ 215184 w 473076"/>
                <a:gd name="connsiteY1823" fmla="*/ 146732 h 350055"/>
                <a:gd name="connsiteX1824" fmla="*/ 215184 w 473076"/>
                <a:gd name="connsiteY1824" fmla="*/ 150029 h 350055"/>
                <a:gd name="connsiteX1825" fmla="*/ 208563 w 473076"/>
                <a:gd name="connsiteY1825" fmla="*/ 150029 h 350055"/>
                <a:gd name="connsiteX1826" fmla="*/ 201942 w 473076"/>
                <a:gd name="connsiteY1826" fmla="*/ 150029 h 350055"/>
                <a:gd name="connsiteX1827" fmla="*/ 205252 w 473076"/>
                <a:gd name="connsiteY1827" fmla="*/ 153326 h 350055"/>
                <a:gd name="connsiteX1828" fmla="*/ 198631 w 473076"/>
                <a:gd name="connsiteY1828" fmla="*/ 150029 h 350055"/>
                <a:gd name="connsiteX1829" fmla="*/ 198631 w 473076"/>
                <a:gd name="connsiteY1829" fmla="*/ 153326 h 350055"/>
                <a:gd name="connsiteX1830" fmla="*/ 188700 w 473076"/>
                <a:gd name="connsiteY1830" fmla="*/ 150029 h 350055"/>
                <a:gd name="connsiteX1831" fmla="*/ 178768 w 473076"/>
                <a:gd name="connsiteY1831" fmla="*/ 153326 h 350055"/>
                <a:gd name="connsiteX1832" fmla="*/ 175458 w 473076"/>
                <a:gd name="connsiteY1832" fmla="*/ 150029 h 350055"/>
                <a:gd name="connsiteX1833" fmla="*/ 172147 w 473076"/>
                <a:gd name="connsiteY1833" fmla="*/ 153326 h 350055"/>
                <a:gd name="connsiteX1834" fmla="*/ 168837 w 473076"/>
                <a:gd name="connsiteY1834" fmla="*/ 150029 h 350055"/>
                <a:gd name="connsiteX1835" fmla="*/ 172147 w 473076"/>
                <a:gd name="connsiteY1835" fmla="*/ 156623 h 350055"/>
                <a:gd name="connsiteX1836" fmla="*/ 162215 w 473076"/>
                <a:gd name="connsiteY1836" fmla="*/ 156623 h 350055"/>
                <a:gd name="connsiteX1837" fmla="*/ 165526 w 473076"/>
                <a:gd name="connsiteY1837" fmla="*/ 150029 h 350055"/>
                <a:gd name="connsiteX1838" fmla="*/ 158905 w 473076"/>
                <a:gd name="connsiteY1838" fmla="*/ 153326 h 350055"/>
                <a:gd name="connsiteX1839" fmla="*/ 155594 w 473076"/>
                <a:gd name="connsiteY1839" fmla="*/ 156623 h 350055"/>
                <a:gd name="connsiteX1840" fmla="*/ 145663 w 473076"/>
                <a:gd name="connsiteY1840" fmla="*/ 153326 h 350055"/>
                <a:gd name="connsiteX1841" fmla="*/ 145663 w 473076"/>
                <a:gd name="connsiteY1841" fmla="*/ 156623 h 350055"/>
                <a:gd name="connsiteX1842" fmla="*/ 135731 w 473076"/>
                <a:gd name="connsiteY1842" fmla="*/ 153326 h 350055"/>
                <a:gd name="connsiteX1843" fmla="*/ 135731 w 473076"/>
                <a:gd name="connsiteY1843" fmla="*/ 159921 h 350055"/>
                <a:gd name="connsiteX1844" fmla="*/ 129110 w 473076"/>
                <a:gd name="connsiteY1844" fmla="*/ 159921 h 350055"/>
                <a:gd name="connsiteX1845" fmla="*/ 119179 w 473076"/>
                <a:gd name="connsiteY1845" fmla="*/ 153326 h 350055"/>
                <a:gd name="connsiteX1846" fmla="*/ 122489 w 473076"/>
                <a:gd name="connsiteY1846" fmla="*/ 156623 h 350055"/>
                <a:gd name="connsiteX1847" fmla="*/ 115868 w 473076"/>
                <a:gd name="connsiteY1847" fmla="*/ 156623 h 350055"/>
                <a:gd name="connsiteX1848" fmla="*/ 112558 w 473076"/>
                <a:gd name="connsiteY1848" fmla="*/ 156623 h 350055"/>
                <a:gd name="connsiteX1849" fmla="*/ 109247 w 473076"/>
                <a:gd name="connsiteY1849" fmla="*/ 156623 h 350055"/>
                <a:gd name="connsiteX1850" fmla="*/ 112558 w 473076"/>
                <a:gd name="connsiteY1850" fmla="*/ 159921 h 350055"/>
                <a:gd name="connsiteX1851" fmla="*/ 105937 w 473076"/>
                <a:gd name="connsiteY1851" fmla="*/ 159921 h 350055"/>
                <a:gd name="connsiteX1852" fmla="*/ 99315 w 473076"/>
                <a:gd name="connsiteY1852" fmla="*/ 159921 h 350055"/>
                <a:gd name="connsiteX1853" fmla="*/ 105937 w 473076"/>
                <a:gd name="connsiteY1853" fmla="*/ 163218 h 350055"/>
                <a:gd name="connsiteX1854" fmla="*/ 100557 w 473076"/>
                <a:gd name="connsiteY1854" fmla="*/ 163218 h 350055"/>
                <a:gd name="connsiteX1855" fmla="*/ 96005 w 473076"/>
                <a:gd name="connsiteY1855" fmla="*/ 163218 h 350055"/>
                <a:gd name="connsiteX1856" fmla="*/ 92694 w 473076"/>
                <a:gd name="connsiteY1856" fmla="*/ 163218 h 350055"/>
                <a:gd name="connsiteX1857" fmla="*/ 96005 w 473076"/>
                <a:gd name="connsiteY1857" fmla="*/ 166515 h 350055"/>
                <a:gd name="connsiteX1858" fmla="*/ 82763 w 473076"/>
                <a:gd name="connsiteY1858" fmla="*/ 163218 h 350055"/>
                <a:gd name="connsiteX1859" fmla="*/ 89384 w 473076"/>
                <a:gd name="connsiteY1859" fmla="*/ 169812 h 350055"/>
                <a:gd name="connsiteX1860" fmla="*/ 81108 w 473076"/>
                <a:gd name="connsiteY1860" fmla="*/ 168575 h 350055"/>
                <a:gd name="connsiteX1861" fmla="*/ 76200 w 473076"/>
                <a:gd name="connsiteY1861" fmla="*/ 169309 h 350055"/>
                <a:gd name="connsiteX1862" fmla="*/ 76200 w 473076"/>
                <a:gd name="connsiteY1862" fmla="*/ 170668 h 350055"/>
                <a:gd name="connsiteX1863" fmla="*/ 73025 w 473076"/>
                <a:gd name="connsiteY1863" fmla="*/ 170668 h 350055"/>
                <a:gd name="connsiteX1864" fmla="*/ 73025 w 473076"/>
                <a:gd name="connsiteY1864" fmla="*/ 169783 h 350055"/>
                <a:gd name="connsiteX1865" fmla="*/ 72831 w 473076"/>
                <a:gd name="connsiteY1865" fmla="*/ 169812 h 350055"/>
                <a:gd name="connsiteX1866" fmla="*/ 66210 w 473076"/>
                <a:gd name="connsiteY1866" fmla="*/ 166515 h 350055"/>
                <a:gd name="connsiteX1867" fmla="*/ 69521 w 473076"/>
                <a:gd name="connsiteY1867" fmla="*/ 173109 h 350055"/>
                <a:gd name="connsiteX1868" fmla="*/ 66210 w 473076"/>
                <a:gd name="connsiteY1868" fmla="*/ 173109 h 350055"/>
                <a:gd name="connsiteX1869" fmla="*/ 66210 w 473076"/>
                <a:gd name="connsiteY1869" fmla="*/ 176406 h 350055"/>
                <a:gd name="connsiteX1870" fmla="*/ 49658 w 473076"/>
                <a:gd name="connsiteY1870" fmla="*/ 179703 h 350055"/>
                <a:gd name="connsiteX1871" fmla="*/ 36416 w 473076"/>
                <a:gd name="connsiteY1871" fmla="*/ 176406 h 350055"/>
                <a:gd name="connsiteX1872" fmla="*/ 43037 w 473076"/>
                <a:gd name="connsiteY1872" fmla="*/ 179703 h 350055"/>
                <a:gd name="connsiteX1873" fmla="*/ 43037 w 473076"/>
                <a:gd name="connsiteY1873" fmla="*/ 183000 h 350055"/>
                <a:gd name="connsiteX1874" fmla="*/ 36416 w 473076"/>
                <a:gd name="connsiteY1874" fmla="*/ 179703 h 350055"/>
                <a:gd name="connsiteX1875" fmla="*/ 29794 w 473076"/>
                <a:gd name="connsiteY1875" fmla="*/ 189595 h 350055"/>
                <a:gd name="connsiteX1876" fmla="*/ 26484 w 473076"/>
                <a:gd name="connsiteY1876" fmla="*/ 186298 h 350055"/>
                <a:gd name="connsiteX1877" fmla="*/ 16552 w 473076"/>
                <a:gd name="connsiteY1877" fmla="*/ 189595 h 350055"/>
                <a:gd name="connsiteX1878" fmla="*/ 19863 w 473076"/>
                <a:gd name="connsiteY1878" fmla="*/ 189595 h 350055"/>
                <a:gd name="connsiteX1879" fmla="*/ 6621 w 473076"/>
                <a:gd name="connsiteY1879" fmla="*/ 189595 h 350055"/>
                <a:gd name="connsiteX1880" fmla="*/ 6621 w 473076"/>
                <a:gd name="connsiteY1880" fmla="*/ 186298 h 350055"/>
                <a:gd name="connsiteX1881" fmla="*/ 9931 w 473076"/>
                <a:gd name="connsiteY1881" fmla="*/ 186298 h 350055"/>
                <a:gd name="connsiteX1882" fmla="*/ 13242 w 473076"/>
                <a:gd name="connsiteY1882" fmla="*/ 186298 h 350055"/>
                <a:gd name="connsiteX1883" fmla="*/ 8706 w 473076"/>
                <a:gd name="connsiteY1883" fmla="*/ 181780 h 350055"/>
                <a:gd name="connsiteX1884" fmla="*/ 6621 w 473076"/>
                <a:gd name="connsiteY1884" fmla="*/ 179703 h 350055"/>
                <a:gd name="connsiteX1885" fmla="*/ 19863 w 473076"/>
                <a:gd name="connsiteY1885" fmla="*/ 183000 h 350055"/>
                <a:gd name="connsiteX1886" fmla="*/ 22979 w 473076"/>
                <a:gd name="connsiteY1886" fmla="*/ 181837 h 350055"/>
                <a:gd name="connsiteX1887" fmla="*/ 26484 w 473076"/>
                <a:gd name="connsiteY1887" fmla="*/ 183000 h 350055"/>
                <a:gd name="connsiteX1888" fmla="*/ 23173 w 473076"/>
                <a:gd name="connsiteY1888" fmla="*/ 183000 h 350055"/>
                <a:gd name="connsiteX1889" fmla="*/ 26484 w 473076"/>
                <a:gd name="connsiteY1889" fmla="*/ 183000 h 350055"/>
                <a:gd name="connsiteX1890" fmla="*/ 23173 w 473076"/>
                <a:gd name="connsiteY1890" fmla="*/ 181764 h 350055"/>
                <a:gd name="connsiteX1891" fmla="*/ 22979 w 473076"/>
                <a:gd name="connsiteY1891" fmla="*/ 181837 h 350055"/>
                <a:gd name="connsiteX1892" fmla="*/ 16552 w 473076"/>
                <a:gd name="connsiteY1892" fmla="*/ 179703 h 350055"/>
                <a:gd name="connsiteX1893" fmla="*/ 9931 w 473076"/>
                <a:gd name="connsiteY1893" fmla="*/ 179703 h 350055"/>
                <a:gd name="connsiteX1894" fmla="*/ 23587 w 473076"/>
                <a:gd name="connsiteY1894" fmla="*/ 177643 h 350055"/>
                <a:gd name="connsiteX1895" fmla="*/ 26617 w 473076"/>
                <a:gd name="connsiteY1895" fmla="*/ 175430 h 350055"/>
                <a:gd name="connsiteX1896" fmla="*/ 23813 w 473076"/>
                <a:gd name="connsiteY1896" fmla="*/ 175430 h 350055"/>
                <a:gd name="connsiteX1897" fmla="*/ 23813 w 473076"/>
                <a:gd name="connsiteY1897" fmla="*/ 172255 h 350055"/>
                <a:gd name="connsiteX1898" fmla="*/ 28058 w 473076"/>
                <a:gd name="connsiteY1898" fmla="*/ 174377 h 350055"/>
                <a:gd name="connsiteX1899" fmla="*/ 29794 w 473076"/>
                <a:gd name="connsiteY1899" fmla="*/ 173109 h 350055"/>
                <a:gd name="connsiteX1900" fmla="*/ 26484 w 473076"/>
                <a:gd name="connsiteY1900" fmla="*/ 169812 h 350055"/>
                <a:gd name="connsiteX1901" fmla="*/ 29794 w 473076"/>
                <a:gd name="connsiteY1901" fmla="*/ 169812 h 350055"/>
                <a:gd name="connsiteX1902" fmla="*/ 23173 w 473076"/>
                <a:gd name="connsiteY1902" fmla="*/ 166515 h 350055"/>
                <a:gd name="connsiteX1903" fmla="*/ 31450 w 473076"/>
                <a:gd name="connsiteY1903" fmla="*/ 167751 h 350055"/>
                <a:gd name="connsiteX1904" fmla="*/ 37984 w 473076"/>
                <a:gd name="connsiteY1904" fmla="*/ 166775 h 350055"/>
                <a:gd name="connsiteX1905" fmla="*/ 43864 w 473076"/>
                <a:gd name="connsiteY1905" fmla="*/ 167751 h 350055"/>
                <a:gd name="connsiteX1906" fmla="*/ 46347 w 473076"/>
                <a:gd name="connsiteY1906" fmla="*/ 166515 h 350055"/>
                <a:gd name="connsiteX1907" fmla="*/ 36416 w 473076"/>
                <a:gd name="connsiteY1907" fmla="*/ 163218 h 350055"/>
                <a:gd name="connsiteX1908" fmla="*/ 36416 w 473076"/>
                <a:gd name="connsiteY1908" fmla="*/ 160250 h 350055"/>
                <a:gd name="connsiteX1909" fmla="*/ 37243 w 473076"/>
                <a:gd name="connsiteY1909" fmla="*/ 160333 h 350055"/>
                <a:gd name="connsiteX1910" fmla="*/ 46347 w 473076"/>
                <a:gd name="connsiteY1910" fmla="*/ 163218 h 350055"/>
                <a:gd name="connsiteX1911" fmla="*/ 43037 w 473076"/>
                <a:gd name="connsiteY1911" fmla="*/ 159921 h 350055"/>
                <a:gd name="connsiteX1912" fmla="*/ 56279 w 473076"/>
                <a:gd name="connsiteY1912" fmla="*/ 159921 h 350055"/>
                <a:gd name="connsiteX1913" fmla="*/ 56279 w 473076"/>
                <a:gd name="connsiteY1913" fmla="*/ 156623 h 350055"/>
                <a:gd name="connsiteX1914" fmla="*/ 54581 w 473076"/>
                <a:gd name="connsiteY1914" fmla="*/ 156285 h 350055"/>
                <a:gd name="connsiteX1915" fmla="*/ 61658 w 473076"/>
                <a:gd name="connsiteY1915" fmla="*/ 155799 h 350055"/>
                <a:gd name="connsiteX1916" fmla="*/ 66210 w 473076"/>
                <a:gd name="connsiteY1916" fmla="*/ 150029 h 350055"/>
                <a:gd name="connsiteX1917" fmla="*/ 72831 w 473076"/>
                <a:gd name="connsiteY1917" fmla="*/ 153326 h 350055"/>
                <a:gd name="connsiteX1918" fmla="*/ 69521 w 473076"/>
                <a:gd name="connsiteY1918" fmla="*/ 150029 h 350055"/>
                <a:gd name="connsiteX1919" fmla="*/ 72831 w 473076"/>
                <a:gd name="connsiteY1919" fmla="*/ 150029 h 350055"/>
                <a:gd name="connsiteX1920" fmla="*/ 66210 w 473076"/>
                <a:gd name="connsiteY1920" fmla="*/ 150029 h 350055"/>
                <a:gd name="connsiteX1921" fmla="*/ 59589 w 473076"/>
                <a:gd name="connsiteY1921" fmla="*/ 146732 h 350055"/>
                <a:gd name="connsiteX1922" fmla="*/ 64969 w 473076"/>
                <a:gd name="connsiteY1922" fmla="*/ 147557 h 350055"/>
                <a:gd name="connsiteX1923" fmla="*/ 64224 w 473076"/>
                <a:gd name="connsiteY1923" fmla="*/ 146073 h 350055"/>
                <a:gd name="connsiteX1924" fmla="*/ 66210 w 473076"/>
                <a:gd name="connsiteY1924" fmla="*/ 146732 h 350055"/>
                <a:gd name="connsiteX1925" fmla="*/ 66210 w 473076"/>
                <a:gd name="connsiteY1925" fmla="*/ 140138 h 350055"/>
                <a:gd name="connsiteX1926" fmla="*/ 69521 w 473076"/>
                <a:gd name="connsiteY1926" fmla="*/ 146732 h 350055"/>
                <a:gd name="connsiteX1927" fmla="*/ 72831 w 473076"/>
                <a:gd name="connsiteY1927" fmla="*/ 143435 h 350055"/>
                <a:gd name="connsiteX1928" fmla="*/ 66210 w 473076"/>
                <a:gd name="connsiteY1928" fmla="*/ 140138 h 350055"/>
                <a:gd name="connsiteX1929" fmla="*/ 76142 w 473076"/>
                <a:gd name="connsiteY1929" fmla="*/ 143435 h 350055"/>
                <a:gd name="connsiteX1930" fmla="*/ 72831 w 473076"/>
                <a:gd name="connsiteY1930" fmla="*/ 140138 h 350055"/>
                <a:gd name="connsiteX1931" fmla="*/ 79452 w 473076"/>
                <a:gd name="connsiteY1931" fmla="*/ 140138 h 350055"/>
                <a:gd name="connsiteX1932" fmla="*/ 82763 w 473076"/>
                <a:gd name="connsiteY1932" fmla="*/ 140138 h 350055"/>
                <a:gd name="connsiteX1933" fmla="*/ 86073 w 473076"/>
                <a:gd name="connsiteY1933" fmla="*/ 140138 h 350055"/>
                <a:gd name="connsiteX1934" fmla="*/ 82763 w 473076"/>
                <a:gd name="connsiteY1934" fmla="*/ 133544 h 350055"/>
                <a:gd name="connsiteX1935" fmla="*/ 86073 w 473076"/>
                <a:gd name="connsiteY1935" fmla="*/ 133544 h 350055"/>
                <a:gd name="connsiteX1936" fmla="*/ 99315 w 473076"/>
                <a:gd name="connsiteY1936" fmla="*/ 140138 h 350055"/>
                <a:gd name="connsiteX1937" fmla="*/ 99315 w 473076"/>
                <a:gd name="connsiteY1937" fmla="*/ 133544 h 350055"/>
                <a:gd name="connsiteX1938" fmla="*/ 108625 w 473076"/>
                <a:gd name="connsiteY1938" fmla="*/ 139725 h 350055"/>
                <a:gd name="connsiteX1939" fmla="*/ 109081 w 473076"/>
                <a:gd name="connsiteY1939" fmla="*/ 140154 h 350055"/>
                <a:gd name="connsiteX1940" fmla="*/ 105109 w 473076"/>
                <a:gd name="connsiteY1940" fmla="*/ 140550 h 350055"/>
                <a:gd name="connsiteX1941" fmla="*/ 105937 w 473076"/>
                <a:gd name="connsiteY1941" fmla="*/ 143435 h 350055"/>
                <a:gd name="connsiteX1942" fmla="*/ 109247 w 473076"/>
                <a:gd name="connsiteY1942" fmla="*/ 143435 h 350055"/>
                <a:gd name="connsiteX1943" fmla="*/ 112558 w 473076"/>
                <a:gd name="connsiteY1943" fmla="*/ 143435 h 350055"/>
                <a:gd name="connsiteX1944" fmla="*/ 109081 w 473076"/>
                <a:gd name="connsiteY1944" fmla="*/ 140154 h 350055"/>
                <a:gd name="connsiteX1945" fmla="*/ 109247 w 473076"/>
                <a:gd name="connsiteY1945" fmla="*/ 140138 h 350055"/>
                <a:gd name="connsiteX1946" fmla="*/ 108625 w 473076"/>
                <a:gd name="connsiteY1946" fmla="*/ 139725 h 350055"/>
                <a:gd name="connsiteX1947" fmla="*/ 104695 w 473076"/>
                <a:gd name="connsiteY1947" fmla="*/ 136017 h 350055"/>
                <a:gd name="connsiteX1948" fmla="*/ 99315 w 473076"/>
                <a:gd name="connsiteY1948" fmla="*/ 133544 h 350055"/>
                <a:gd name="connsiteX1949" fmla="*/ 99315 w 473076"/>
                <a:gd name="connsiteY1949" fmla="*/ 131895 h 350055"/>
                <a:gd name="connsiteX1950" fmla="*/ 102626 w 473076"/>
                <a:gd name="connsiteY1950" fmla="*/ 133544 h 350055"/>
                <a:gd name="connsiteX1951" fmla="*/ 112558 w 473076"/>
                <a:gd name="connsiteY1951" fmla="*/ 140138 h 350055"/>
                <a:gd name="connsiteX1952" fmla="*/ 125800 w 473076"/>
                <a:gd name="connsiteY1952" fmla="*/ 140138 h 350055"/>
                <a:gd name="connsiteX1953" fmla="*/ 122489 w 473076"/>
                <a:gd name="connsiteY1953" fmla="*/ 136841 h 350055"/>
                <a:gd name="connsiteX1954" fmla="*/ 115868 w 473076"/>
                <a:gd name="connsiteY1954" fmla="*/ 130247 h 350055"/>
                <a:gd name="connsiteX1955" fmla="*/ 112558 w 473076"/>
                <a:gd name="connsiteY1955" fmla="*/ 136841 h 350055"/>
                <a:gd name="connsiteX1956" fmla="*/ 112558 w 473076"/>
                <a:gd name="connsiteY1956" fmla="*/ 133544 h 350055"/>
                <a:gd name="connsiteX1957" fmla="*/ 105937 w 473076"/>
                <a:gd name="connsiteY1957" fmla="*/ 130247 h 350055"/>
                <a:gd name="connsiteX1958" fmla="*/ 112558 w 473076"/>
                <a:gd name="connsiteY1958" fmla="*/ 123652 h 350055"/>
                <a:gd name="connsiteX1959" fmla="*/ 119179 w 473076"/>
                <a:gd name="connsiteY1959" fmla="*/ 126949 h 350055"/>
                <a:gd name="connsiteX1960" fmla="*/ 125800 w 473076"/>
                <a:gd name="connsiteY1960" fmla="*/ 133544 h 350055"/>
                <a:gd name="connsiteX1961" fmla="*/ 129110 w 473076"/>
                <a:gd name="connsiteY1961" fmla="*/ 133544 h 350055"/>
                <a:gd name="connsiteX1962" fmla="*/ 129110 w 473076"/>
                <a:gd name="connsiteY1962" fmla="*/ 126949 h 350055"/>
                <a:gd name="connsiteX1963" fmla="*/ 119179 w 473076"/>
                <a:gd name="connsiteY1963" fmla="*/ 123652 h 350055"/>
                <a:gd name="connsiteX1964" fmla="*/ 122489 w 473076"/>
                <a:gd name="connsiteY1964" fmla="*/ 120355 h 350055"/>
                <a:gd name="connsiteX1965" fmla="*/ 125800 w 473076"/>
                <a:gd name="connsiteY1965" fmla="*/ 123652 h 350055"/>
                <a:gd name="connsiteX1966" fmla="*/ 125800 w 473076"/>
                <a:gd name="connsiteY1966" fmla="*/ 120355 h 350055"/>
                <a:gd name="connsiteX1967" fmla="*/ 129110 w 473076"/>
                <a:gd name="connsiteY1967" fmla="*/ 120355 h 350055"/>
                <a:gd name="connsiteX1968" fmla="*/ 135731 w 473076"/>
                <a:gd name="connsiteY1968" fmla="*/ 123652 h 350055"/>
                <a:gd name="connsiteX1969" fmla="*/ 132421 w 473076"/>
                <a:gd name="connsiteY1969" fmla="*/ 120355 h 350055"/>
                <a:gd name="connsiteX1970" fmla="*/ 135731 w 473076"/>
                <a:gd name="connsiteY1970" fmla="*/ 130247 h 350055"/>
                <a:gd name="connsiteX1971" fmla="*/ 152284 w 473076"/>
                <a:gd name="connsiteY1971" fmla="*/ 130247 h 350055"/>
                <a:gd name="connsiteX1972" fmla="*/ 145663 w 473076"/>
                <a:gd name="connsiteY1972" fmla="*/ 126949 h 350055"/>
                <a:gd name="connsiteX1973" fmla="*/ 158905 w 473076"/>
                <a:gd name="connsiteY1973" fmla="*/ 133544 h 350055"/>
                <a:gd name="connsiteX1974" fmla="*/ 155594 w 473076"/>
                <a:gd name="connsiteY1974" fmla="*/ 130247 h 350055"/>
                <a:gd name="connsiteX1975" fmla="*/ 162215 w 473076"/>
                <a:gd name="connsiteY1975" fmla="*/ 126949 h 350055"/>
                <a:gd name="connsiteX1976" fmla="*/ 168837 w 473076"/>
                <a:gd name="connsiteY1976" fmla="*/ 123652 h 350055"/>
                <a:gd name="connsiteX1977" fmla="*/ 178768 w 473076"/>
                <a:gd name="connsiteY1977" fmla="*/ 117058 h 350055"/>
                <a:gd name="connsiteX1978" fmla="*/ 175458 w 473076"/>
                <a:gd name="connsiteY1978" fmla="*/ 120355 h 350055"/>
                <a:gd name="connsiteX1979" fmla="*/ 180755 w 473076"/>
                <a:gd name="connsiteY1979" fmla="*/ 122993 h 350055"/>
                <a:gd name="connsiteX1980" fmla="*/ 182079 w 473076"/>
                <a:gd name="connsiteY1980" fmla="*/ 126949 h 350055"/>
                <a:gd name="connsiteX1981" fmla="*/ 185389 w 473076"/>
                <a:gd name="connsiteY1981" fmla="*/ 130247 h 350055"/>
                <a:gd name="connsiteX1982" fmla="*/ 182079 w 473076"/>
                <a:gd name="connsiteY1982" fmla="*/ 120355 h 350055"/>
                <a:gd name="connsiteX1983" fmla="*/ 192010 w 473076"/>
                <a:gd name="connsiteY1983" fmla="*/ 123652 h 350055"/>
                <a:gd name="connsiteX1984" fmla="*/ 192010 w 473076"/>
                <a:gd name="connsiteY1984" fmla="*/ 130247 h 350055"/>
                <a:gd name="connsiteX1985" fmla="*/ 195321 w 473076"/>
                <a:gd name="connsiteY1985" fmla="*/ 130247 h 350055"/>
                <a:gd name="connsiteX1986" fmla="*/ 195321 w 473076"/>
                <a:gd name="connsiteY1986" fmla="*/ 126949 h 350055"/>
                <a:gd name="connsiteX1987" fmla="*/ 192010 w 473076"/>
                <a:gd name="connsiteY1987" fmla="*/ 123652 h 350055"/>
                <a:gd name="connsiteX1988" fmla="*/ 198631 w 473076"/>
                <a:gd name="connsiteY1988" fmla="*/ 117058 h 350055"/>
                <a:gd name="connsiteX1989" fmla="*/ 201942 w 473076"/>
                <a:gd name="connsiteY1989" fmla="*/ 117058 h 350055"/>
                <a:gd name="connsiteX1990" fmla="*/ 205252 w 473076"/>
                <a:gd name="connsiteY1990" fmla="*/ 120355 h 350055"/>
                <a:gd name="connsiteX1991" fmla="*/ 205252 w 473076"/>
                <a:gd name="connsiteY1991" fmla="*/ 117058 h 350055"/>
                <a:gd name="connsiteX1992" fmla="*/ 206821 w 473076"/>
                <a:gd name="connsiteY1992" fmla="*/ 118491 h 350055"/>
                <a:gd name="connsiteX1993" fmla="*/ 207915 w 473076"/>
                <a:gd name="connsiteY1993" fmla="*/ 117758 h 350055"/>
                <a:gd name="connsiteX1994" fmla="*/ 205461 w 473076"/>
                <a:gd name="connsiteY1994" fmla="*/ 116112 h 350055"/>
                <a:gd name="connsiteX1995" fmla="*/ 202190 w 473076"/>
                <a:gd name="connsiteY1995" fmla="*/ 116112 h 350055"/>
                <a:gd name="connsiteX1996" fmla="*/ 202190 w 473076"/>
                <a:gd name="connsiteY1996" fmla="*/ 112821 h 350055"/>
                <a:gd name="connsiteX1997" fmla="*/ 195648 w 473076"/>
                <a:gd name="connsiteY1997" fmla="*/ 112821 h 350055"/>
                <a:gd name="connsiteX1998" fmla="*/ 202190 w 473076"/>
                <a:gd name="connsiteY1998" fmla="*/ 109530 h 350055"/>
                <a:gd name="connsiteX1999" fmla="*/ 198919 w 473076"/>
                <a:gd name="connsiteY1999" fmla="*/ 109530 h 350055"/>
                <a:gd name="connsiteX2000" fmla="*/ 195648 w 473076"/>
                <a:gd name="connsiteY2000" fmla="*/ 109530 h 350055"/>
                <a:gd name="connsiteX2001" fmla="*/ 195648 w 473076"/>
                <a:gd name="connsiteY2001" fmla="*/ 102947 h 350055"/>
                <a:gd name="connsiteX2002" fmla="*/ 192376 w 473076"/>
                <a:gd name="connsiteY2002" fmla="*/ 96365 h 350055"/>
                <a:gd name="connsiteX2003" fmla="*/ 198919 w 473076"/>
                <a:gd name="connsiteY2003" fmla="*/ 93074 h 350055"/>
                <a:gd name="connsiteX2004" fmla="*/ 189105 w 473076"/>
                <a:gd name="connsiteY2004" fmla="*/ 89783 h 350055"/>
                <a:gd name="connsiteX2005" fmla="*/ 185834 w 473076"/>
                <a:gd name="connsiteY2005" fmla="*/ 83200 h 350055"/>
                <a:gd name="connsiteX2006" fmla="*/ 195648 w 473076"/>
                <a:gd name="connsiteY2006" fmla="*/ 86491 h 350055"/>
                <a:gd name="connsiteX2007" fmla="*/ 195648 w 473076"/>
                <a:gd name="connsiteY2007" fmla="*/ 79909 h 350055"/>
                <a:gd name="connsiteX2008" fmla="*/ 192376 w 473076"/>
                <a:gd name="connsiteY2008" fmla="*/ 83200 h 350055"/>
                <a:gd name="connsiteX2009" fmla="*/ 185834 w 473076"/>
                <a:gd name="connsiteY2009" fmla="*/ 79909 h 350055"/>
                <a:gd name="connsiteX2010" fmla="*/ 195648 w 473076"/>
                <a:gd name="connsiteY2010" fmla="*/ 73327 h 350055"/>
                <a:gd name="connsiteX2011" fmla="*/ 194421 w 473076"/>
                <a:gd name="connsiteY2011" fmla="*/ 73327 h 350055"/>
                <a:gd name="connsiteX2012" fmla="*/ 192376 w 473076"/>
                <a:gd name="connsiteY2012" fmla="*/ 73327 h 350055"/>
                <a:gd name="connsiteX2013" fmla="*/ 189105 w 473076"/>
                <a:gd name="connsiteY2013" fmla="*/ 73327 h 350055"/>
                <a:gd name="connsiteX2014" fmla="*/ 198919 w 473076"/>
                <a:gd name="connsiteY2014" fmla="*/ 66744 h 350055"/>
                <a:gd name="connsiteX2015" fmla="*/ 195648 w 473076"/>
                <a:gd name="connsiteY2015" fmla="*/ 66744 h 350055"/>
                <a:gd name="connsiteX2016" fmla="*/ 194012 w 473076"/>
                <a:gd name="connsiteY2016" fmla="*/ 66744 h 350055"/>
                <a:gd name="connsiteX2017" fmla="*/ 189105 w 473076"/>
                <a:gd name="connsiteY2017" fmla="*/ 66744 h 350055"/>
                <a:gd name="connsiteX2018" fmla="*/ 185834 w 473076"/>
                <a:gd name="connsiteY2018" fmla="*/ 63453 h 350055"/>
                <a:gd name="connsiteX2019" fmla="*/ 189105 w 473076"/>
                <a:gd name="connsiteY2019" fmla="*/ 63453 h 350055"/>
                <a:gd name="connsiteX2020" fmla="*/ 189105 w 473076"/>
                <a:gd name="connsiteY2020" fmla="*/ 60162 h 350055"/>
                <a:gd name="connsiteX2021" fmla="*/ 192376 w 473076"/>
                <a:gd name="connsiteY2021" fmla="*/ 60162 h 350055"/>
                <a:gd name="connsiteX2022" fmla="*/ 202190 w 473076"/>
                <a:gd name="connsiteY2022" fmla="*/ 56871 h 350055"/>
                <a:gd name="connsiteX2023" fmla="*/ 198919 w 473076"/>
                <a:gd name="connsiteY2023" fmla="*/ 56871 h 350055"/>
                <a:gd name="connsiteX2024" fmla="*/ 202190 w 473076"/>
                <a:gd name="connsiteY2024" fmla="*/ 53580 h 350055"/>
                <a:gd name="connsiteX2025" fmla="*/ 205461 w 473076"/>
                <a:gd name="connsiteY2025" fmla="*/ 50288 h 350055"/>
                <a:gd name="connsiteX2026" fmla="*/ 212004 w 473076"/>
                <a:gd name="connsiteY2026" fmla="*/ 50288 h 350055"/>
                <a:gd name="connsiteX2027" fmla="*/ 215275 w 473076"/>
                <a:gd name="connsiteY2027" fmla="*/ 46997 h 350055"/>
                <a:gd name="connsiteX2028" fmla="*/ 205461 w 473076"/>
                <a:gd name="connsiteY2028" fmla="*/ 50288 h 350055"/>
                <a:gd name="connsiteX2029" fmla="*/ 202190 w 473076"/>
                <a:gd name="connsiteY2029" fmla="*/ 50288 h 350055"/>
                <a:gd name="connsiteX2030" fmla="*/ 208732 w 473076"/>
                <a:gd name="connsiteY2030" fmla="*/ 43706 h 350055"/>
                <a:gd name="connsiteX2031" fmla="*/ 202190 w 473076"/>
                <a:gd name="connsiteY2031" fmla="*/ 43706 h 350055"/>
                <a:gd name="connsiteX2032" fmla="*/ 208732 w 473076"/>
                <a:gd name="connsiteY2032" fmla="*/ 40415 h 350055"/>
                <a:gd name="connsiteX2033" fmla="*/ 205461 w 473076"/>
                <a:gd name="connsiteY2033" fmla="*/ 37124 h 350055"/>
                <a:gd name="connsiteX2034" fmla="*/ 215275 w 473076"/>
                <a:gd name="connsiteY2034" fmla="*/ 33833 h 350055"/>
                <a:gd name="connsiteX2035" fmla="*/ 205461 w 473076"/>
                <a:gd name="connsiteY2035" fmla="*/ 33833 h 350055"/>
                <a:gd name="connsiteX2036" fmla="*/ 214457 w 473076"/>
                <a:gd name="connsiteY2036" fmla="*/ 30541 h 350055"/>
                <a:gd name="connsiteX2037" fmla="*/ 217488 w 473076"/>
                <a:gd name="connsiteY2037" fmla="*/ 28102 h 350055"/>
                <a:gd name="connsiteX2038" fmla="*/ 217488 w 473076"/>
                <a:gd name="connsiteY2038" fmla="*/ 27792 h 350055"/>
                <a:gd name="connsiteX2039" fmla="*/ 217873 w 473076"/>
                <a:gd name="connsiteY2039" fmla="*/ 27792 h 350055"/>
                <a:gd name="connsiteX2040" fmla="*/ 218546 w 473076"/>
                <a:gd name="connsiteY2040" fmla="*/ 27250 h 350055"/>
                <a:gd name="connsiteX2041" fmla="*/ 221817 w 473076"/>
                <a:gd name="connsiteY2041" fmla="*/ 27250 h 350055"/>
                <a:gd name="connsiteX2042" fmla="*/ 225089 w 473076"/>
                <a:gd name="connsiteY2042" fmla="*/ 27250 h 350055"/>
                <a:gd name="connsiteX2043" fmla="*/ 218546 w 473076"/>
                <a:gd name="connsiteY2043" fmla="*/ 23959 h 350055"/>
                <a:gd name="connsiteX2044" fmla="*/ 225089 w 473076"/>
                <a:gd name="connsiteY2044" fmla="*/ 20668 h 350055"/>
                <a:gd name="connsiteX2045" fmla="*/ 221817 w 473076"/>
                <a:gd name="connsiteY2045" fmla="*/ 17377 h 350055"/>
                <a:gd name="connsiteX2046" fmla="*/ 231631 w 473076"/>
                <a:gd name="connsiteY2046" fmla="*/ 14086 h 350055"/>
                <a:gd name="connsiteX2047" fmla="*/ 234902 w 473076"/>
                <a:gd name="connsiteY2047" fmla="*/ 10794 h 350055"/>
                <a:gd name="connsiteX2048" fmla="*/ 254529 w 473076"/>
                <a:gd name="connsiteY2048" fmla="*/ 14086 h 350055"/>
                <a:gd name="connsiteX2049" fmla="*/ 244716 w 473076"/>
                <a:gd name="connsiteY2049" fmla="*/ 10794 h 350055"/>
                <a:gd name="connsiteX2050" fmla="*/ 244716 w 473076"/>
                <a:gd name="connsiteY2050" fmla="*/ 7503 h 350055"/>
                <a:gd name="connsiteX2051" fmla="*/ 251258 w 473076"/>
                <a:gd name="connsiteY2051" fmla="*/ 7503 h 350055"/>
                <a:gd name="connsiteX2052" fmla="*/ 257801 w 473076"/>
                <a:gd name="connsiteY2052" fmla="*/ 4212 h 350055"/>
                <a:gd name="connsiteX2053" fmla="*/ 261072 w 473076"/>
                <a:gd name="connsiteY2053" fmla="*/ 921 h 3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</a:cxnLst>
              <a:rect l="l" t="t" r="r" b="b"/>
              <a:pathLst>
                <a:path w="473076" h="350055">
                  <a:moveTo>
                    <a:pt x="430081" y="333550"/>
                  </a:moveTo>
                  <a:cubicBezTo>
                    <a:pt x="433388" y="336851"/>
                    <a:pt x="433388" y="333550"/>
                    <a:pt x="436695" y="333550"/>
                  </a:cubicBezTo>
                  <a:cubicBezTo>
                    <a:pt x="433388" y="333550"/>
                    <a:pt x="433388" y="333550"/>
                    <a:pt x="430081" y="333550"/>
                  </a:cubicBezTo>
                  <a:close/>
                  <a:moveTo>
                    <a:pt x="443310" y="330249"/>
                  </a:moveTo>
                  <a:cubicBezTo>
                    <a:pt x="446618" y="330249"/>
                    <a:pt x="446618" y="330249"/>
                    <a:pt x="443310" y="333550"/>
                  </a:cubicBezTo>
                  <a:cubicBezTo>
                    <a:pt x="446618" y="333550"/>
                    <a:pt x="453232" y="333550"/>
                    <a:pt x="449925" y="330249"/>
                  </a:cubicBezTo>
                  <a:close/>
                  <a:moveTo>
                    <a:pt x="436695" y="323647"/>
                  </a:moveTo>
                  <a:cubicBezTo>
                    <a:pt x="440003" y="326948"/>
                    <a:pt x="440003" y="326948"/>
                    <a:pt x="440003" y="326948"/>
                  </a:cubicBezTo>
                  <a:lnTo>
                    <a:pt x="446618" y="326948"/>
                  </a:lnTo>
                  <a:cubicBezTo>
                    <a:pt x="443310" y="323647"/>
                    <a:pt x="446618" y="323647"/>
                    <a:pt x="449925" y="323647"/>
                  </a:cubicBezTo>
                  <a:cubicBezTo>
                    <a:pt x="446618" y="323647"/>
                    <a:pt x="443310" y="326948"/>
                    <a:pt x="440003" y="326948"/>
                  </a:cubicBezTo>
                  <a:cubicBezTo>
                    <a:pt x="440003" y="323647"/>
                    <a:pt x="440003" y="323647"/>
                    <a:pt x="440003" y="323647"/>
                  </a:cubicBezTo>
                  <a:cubicBezTo>
                    <a:pt x="436695" y="323647"/>
                    <a:pt x="436695" y="323647"/>
                    <a:pt x="436695" y="323647"/>
                  </a:cubicBezTo>
                  <a:close/>
                  <a:moveTo>
                    <a:pt x="446088" y="310367"/>
                  </a:moveTo>
                  <a:cubicBezTo>
                    <a:pt x="449263" y="313542"/>
                    <a:pt x="446088" y="310367"/>
                    <a:pt x="446088" y="313542"/>
                  </a:cubicBezTo>
                  <a:cubicBezTo>
                    <a:pt x="446088" y="310367"/>
                    <a:pt x="446088" y="310367"/>
                    <a:pt x="446088" y="310367"/>
                  </a:cubicBezTo>
                  <a:close/>
                  <a:moveTo>
                    <a:pt x="436695" y="303841"/>
                  </a:moveTo>
                  <a:cubicBezTo>
                    <a:pt x="436695" y="303841"/>
                    <a:pt x="436695" y="303841"/>
                    <a:pt x="433388" y="307142"/>
                  </a:cubicBezTo>
                  <a:cubicBezTo>
                    <a:pt x="436695" y="307142"/>
                    <a:pt x="433388" y="307142"/>
                    <a:pt x="436695" y="307142"/>
                  </a:cubicBezTo>
                  <a:cubicBezTo>
                    <a:pt x="436695" y="307142"/>
                    <a:pt x="443310" y="303841"/>
                    <a:pt x="436695" y="303841"/>
                  </a:cubicBezTo>
                  <a:close/>
                  <a:moveTo>
                    <a:pt x="397008" y="300540"/>
                  </a:moveTo>
                  <a:cubicBezTo>
                    <a:pt x="400315" y="303841"/>
                    <a:pt x="393701" y="303841"/>
                    <a:pt x="390393" y="303841"/>
                  </a:cubicBezTo>
                  <a:cubicBezTo>
                    <a:pt x="390393" y="303841"/>
                    <a:pt x="390393" y="303841"/>
                    <a:pt x="397008" y="300540"/>
                  </a:cubicBezTo>
                  <a:close/>
                  <a:moveTo>
                    <a:pt x="423466" y="293938"/>
                  </a:moveTo>
                  <a:cubicBezTo>
                    <a:pt x="426774" y="293938"/>
                    <a:pt x="426774" y="297239"/>
                    <a:pt x="430081" y="293938"/>
                  </a:cubicBezTo>
                  <a:lnTo>
                    <a:pt x="426774" y="293938"/>
                  </a:lnTo>
                  <a:cubicBezTo>
                    <a:pt x="430081" y="293938"/>
                    <a:pt x="426774" y="293938"/>
                    <a:pt x="423466" y="293938"/>
                  </a:cubicBezTo>
                  <a:close/>
                  <a:moveTo>
                    <a:pt x="406930" y="287336"/>
                  </a:moveTo>
                  <a:cubicBezTo>
                    <a:pt x="410237" y="287336"/>
                    <a:pt x="413544" y="290637"/>
                    <a:pt x="410237" y="290637"/>
                  </a:cubicBezTo>
                  <a:cubicBezTo>
                    <a:pt x="413544" y="290637"/>
                    <a:pt x="413544" y="287336"/>
                    <a:pt x="413544" y="287336"/>
                  </a:cubicBezTo>
                  <a:cubicBezTo>
                    <a:pt x="413544" y="287336"/>
                    <a:pt x="410237" y="287336"/>
                    <a:pt x="410237" y="287336"/>
                  </a:cubicBezTo>
                  <a:cubicBezTo>
                    <a:pt x="406930" y="287336"/>
                    <a:pt x="406930" y="287336"/>
                    <a:pt x="406930" y="287336"/>
                  </a:cubicBezTo>
                  <a:close/>
                  <a:moveTo>
                    <a:pt x="145040" y="281662"/>
                  </a:moveTo>
                  <a:cubicBezTo>
                    <a:pt x="141721" y="281662"/>
                    <a:pt x="141721" y="284967"/>
                    <a:pt x="145040" y="284967"/>
                  </a:cubicBezTo>
                  <a:cubicBezTo>
                    <a:pt x="145040" y="284967"/>
                    <a:pt x="145040" y="284967"/>
                    <a:pt x="138401" y="284967"/>
                  </a:cubicBezTo>
                  <a:cubicBezTo>
                    <a:pt x="141721" y="284967"/>
                    <a:pt x="141721" y="284967"/>
                    <a:pt x="145040" y="281662"/>
                  </a:cubicBezTo>
                  <a:close/>
                  <a:moveTo>
                    <a:pt x="440003" y="281559"/>
                  </a:moveTo>
                  <a:lnTo>
                    <a:pt x="440003" y="284035"/>
                  </a:lnTo>
                  <a:cubicBezTo>
                    <a:pt x="440003" y="284035"/>
                    <a:pt x="436695" y="284035"/>
                    <a:pt x="436695" y="284035"/>
                  </a:cubicBezTo>
                  <a:lnTo>
                    <a:pt x="436695" y="282384"/>
                  </a:lnTo>
                  <a:close/>
                  <a:moveTo>
                    <a:pt x="440003" y="280734"/>
                  </a:moveTo>
                  <a:cubicBezTo>
                    <a:pt x="440003" y="280734"/>
                    <a:pt x="440003" y="280734"/>
                    <a:pt x="443310" y="280734"/>
                  </a:cubicBezTo>
                  <a:lnTo>
                    <a:pt x="440003" y="281559"/>
                  </a:lnTo>
                  <a:close/>
                  <a:moveTo>
                    <a:pt x="400315" y="280734"/>
                  </a:moveTo>
                  <a:cubicBezTo>
                    <a:pt x="400315" y="280734"/>
                    <a:pt x="397008" y="284035"/>
                    <a:pt x="400315" y="284035"/>
                  </a:cubicBezTo>
                  <a:cubicBezTo>
                    <a:pt x="403622" y="284035"/>
                    <a:pt x="400315" y="280734"/>
                    <a:pt x="406930" y="280734"/>
                  </a:cubicBezTo>
                  <a:close/>
                  <a:moveTo>
                    <a:pt x="441243" y="279496"/>
                  </a:moveTo>
                  <a:cubicBezTo>
                    <a:pt x="441657" y="279908"/>
                    <a:pt x="441657" y="280734"/>
                    <a:pt x="443310" y="280734"/>
                  </a:cubicBezTo>
                  <a:lnTo>
                    <a:pt x="440795" y="279618"/>
                  </a:lnTo>
                  <a:close/>
                  <a:moveTo>
                    <a:pt x="397008" y="277433"/>
                  </a:moveTo>
                  <a:cubicBezTo>
                    <a:pt x="397008" y="280734"/>
                    <a:pt x="390393" y="280734"/>
                    <a:pt x="397008" y="280734"/>
                  </a:cubicBezTo>
                  <a:cubicBezTo>
                    <a:pt x="403622" y="280734"/>
                    <a:pt x="397008" y="280734"/>
                    <a:pt x="397008" y="277433"/>
                  </a:cubicBezTo>
                  <a:close/>
                  <a:moveTo>
                    <a:pt x="137319" y="269489"/>
                  </a:moveTo>
                  <a:cubicBezTo>
                    <a:pt x="139171" y="269092"/>
                    <a:pt x="141024" y="269092"/>
                    <a:pt x="142876" y="270680"/>
                  </a:cubicBezTo>
                  <a:cubicBezTo>
                    <a:pt x="139171" y="270680"/>
                    <a:pt x="131763" y="270680"/>
                    <a:pt x="131763" y="270680"/>
                  </a:cubicBezTo>
                  <a:cubicBezTo>
                    <a:pt x="133615" y="270680"/>
                    <a:pt x="135467" y="269886"/>
                    <a:pt x="137319" y="269489"/>
                  </a:cubicBezTo>
                  <a:close/>
                  <a:moveTo>
                    <a:pt x="168515" y="267608"/>
                  </a:moveTo>
                  <a:lnTo>
                    <a:pt x="171595" y="268444"/>
                  </a:lnTo>
                  <a:cubicBezTo>
                    <a:pt x="171595" y="268444"/>
                    <a:pt x="168275" y="268444"/>
                    <a:pt x="168275" y="268444"/>
                  </a:cubicBezTo>
                  <a:close/>
                  <a:moveTo>
                    <a:pt x="430213" y="261155"/>
                  </a:moveTo>
                  <a:cubicBezTo>
                    <a:pt x="430213" y="261155"/>
                    <a:pt x="433388" y="261155"/>
                    <a:pt x="433388" y="261155"/>
                  </a:cubicBezTo>
                  <a:cubicBezTo>
                    <a:pt x="433388" y="264330"/>
                    <a:pt x="433388" y="264330"/>
                    <a:pt x="433388" y="264330"/>
                  </a:cubicBezTo>
                  <a:cubicBezTo>
                    <a:pt x="430213" y="264330"/>
                    <a:pt x="430213" y="261155"/>
                    <a:pt x="430213" y="261155"/>
                  </a:cubicBezTo>
                  <a:close/>
                  <a:moveTo>
                    <a:pt x="422804" y="261154"/>
                  </a:moveTo>
                  <a:cubicBezTo>
                    <a:pt x="430213" y="261154"/>
                    <a:pt x="419100" y="264329"/>
                    <a:pt x="430213" y="264329"/>
                  </a:cubicBezTo>
                  <a:cubicBezTo>
                    <a:pt x="422804" y="264329"/>
                    <a:pt x="422804" y="261154"/>
                    <a:pt x="422804" y="261154"/>
                  </a:cubicBezTo>
                  <a:close/>
                  <a:moveTo>
                    <a:pt x="403622" y="260928"/>
                  </a:moveTo>
                  <a:cubicBezTo>
                    <a:pt x="400315" y="264229"/>
                    <a:pt x="400315" y="264229"/>
                    <a:pt x="400315" y="264229"/>
                  </a:cubicBezTo>
                  <a:cubicBezTo>
                    <a:pt x="397008" y="264229"/>
                    <a:pt x="397008" y="264229"/>
                    <a:pt x="397008" y="264229"/>
                  </a:cubicBezTo>
                  <a:cubicBezTo>
                    <a:pt x="406930" y="264229"/>
                    <a:pt x="400315" y="267530"/>
                    <a:pt x="400315" y="267530"/>
                  </a:cubicBezTo>
                  <a:cubicBezTo>
                    <a:pt x="400315" y="267530"/>
                    <a:pt x="402796" y="266704"/>
                    <a:pt x="404449" y="265467"/>
                  </a:cubicBezTo>
                  <a:lnTo>
                    <a:pt x="404344" y="264889"/>
                  </a:lnTo>
                  <a:lnTo>
                    <a:pt x="403225" y="264330"/>
                  </a:lnTo>
                  <a:lnTo>
                    <a:pt x="404242" y="264330"/>
                  </a:lnTo>
                  <a:close/>
                  <a:moveTo>
                    <a:pt x="383779" y="254326"/>
                  </a:moveTo>
                  <a:cubicBezTo>
                    <a:pt x="380471" y="254326"/>
                    <a:pt x="380471" y="257627"/>
                    <a:pt x="380471" y="257627"/>
                  </a:cubicBezTo>
                  <a:lnTo>
                    <a:pt x="385322" y="255206"/>
                  </a:lnTo>
                  <a:lnTo>
                    <a:pt x="386673" y="255976"/>
                  </a:lnTo>
                  <a:cubicBezTo>
                    <a:pt x="388740" y="255976"/>
                    <a:pt x="390393" y="255976"/>
                    <a:pt x="387086" y="257627"/>
                  </a:cubicBezTo>
                  <a:cubicBezTo>
                    <a:pt x="387086" y="257627"/>
                    <a:pt x="387086" y="257627"/>
                    <a:pt x="387086" y="254326"/>
                  </a:cubicBezTo>
                  <a:lnTo>
                    <a:pt x="385322" y="255206"/>
                  </a:lnTo>
                  <a:close/>
                  <a:moveTo>
                    <a:pt x="140891" y="250682"/>
                  </a:moveTo>
                  <a:cubicBezTo>
                    <a:pt x="144210" y="251095"/>
                    <a:pt x="148360" y="251921"/>
                    <a:pt x="151679" y="251921"/>
                  </a:cubicBezTo>
                  <a:lnTo>
                    <a:pt x="141721" y="251921"/>
                  </a:lnTo>
                  <a:cubicBezTo>
                    <a:pt x="141721" y="251921"/>
                    <a:pt x="141721" y="251921"/>
                    <a:pt x="135082" y="251921"/>
                  </a:cubicBezTo>
                  <a:cubicBezTo>
                    <a:pt x="135082" y="250269"/>
                    <a:pt x="137572" y="250269"/>
                    <a:pt x="140891" y="250682"/>
                  </a:cubicBezTo>
                  <a:close/>
                  <a:moveTo>
                    <a:pt x="154998" y="248616"/>
                  </a:moveTo>
                  <a:cubicBezTo>
                    <a:pt x="158317" y="248616"/>
                    <a:pt x="158317" y="251921"/>
                    <a:pt x="158317" y="251921"/>
                  </a:cubicBezTo>
                  <a:cubicBezTo>
                    <a:pt x="161637" y="251921"/>
                    <a:pt x="164956" y="251921"/>
                    <a:pt x="168275" y="251921"/>
                  </a:cubicBezTo>
                  <a:cubicBezTo>
                    <a:pt x="151679" y="251921"/>
                    <a:pt x="168275" y="251921"/>
                    <a:pt x="164956" y="248616"/>
                  </a:cubicBezTo>
                  <a:cubicBezTo>
                    <a:pt x="161637" y="248616"/>
                    <a:pt x="161637" y="248616"/>
                    <a:pt x="161637" y="248616"/>
                  </a:cubicBezTo>
                  <a:cubicBezTo>
                    <a:pt x="161637" y="248616"/>
                    <a:pt x="161637" y="248616"/>
                    <a:pt x="158317" y="248616"/>
                  </a:cubicBezTo>
                  <a:cubicBezTo>
                    <a:pt x="158317" y="248616"/>
                    <a:pt x="158317" y="248616"/>
                    <a:pt x="154998" y="248616"/>
                  </a:cubicBezTo>
                  <a:close/>
                  <a:moveTo>
                    <a:pt x="141721" y="245312"/>
                  </a:moveTo>
                  <a:lnTo>
                    <a:pt x="145040" y="245312"/>
                  </a:lnTo>
                  <a:cubicBezTo>
                    <a:pt x="141721" y="245312"/>
                    <a:pt x="145040" y="248616"/>
                    <a:pt x="141721" y="248616"/>
                  </a:cubicBezTo>
                  <a:cubicBezTo>
                    <a:pt x="141721" y="245312"/>
                    <a:pt x="141721" y="245312"/>
                    <a:pt x="141721" y="245312"/>
                  </a:cubicBezTo>
                  <a:close/>
                  <a:moveTo>
                    <a:pt x="403622" y="244423"/>
                  </a:moveTo>
                  <a:cubicBezTo>
                    <a:pt x="403622" y="247724"/>
                    <a:pt x="406930" y="247724"/>
                    <a:pt x="400315" y="251025"/>
                  </a:cubicBezTo>
                  <a:cubicBezTo>
                    <a:pt x="410237" y="247724"/>
                    <a:pt x="406930" y="247724"/>
                    <a:pt x="403622" y="244423"/>
                  </a:cubicBezTo>
                  <a:close/>
                  <a:moveTo>
                    <a:pt x="397008" y="244423"/>
                  </a:moveTo>
                  <a:cubicBezTo>
                    <a:pt x="393701" y="244423"/>
                    <a:pt x="397008" y="244423"/>
                    <a:pt x="397008" y="247724"/>
                  </a:cubicBezTo>
                  <a:cubicBezTo>
                    <a:pt x="397008" y="244423"/>
                    <a:pt x="403622" y="244423"/>
                    <a:pt x="397008" y="244423"/>
                  </a:cubicBezTo>
                  <a:close/>
                  <a:moveTo>
                    <a:pt x="142875" y="235755"/>
                  </a:moveTo>
                  <a:cubicBezTo>
                    <a:pt x="149225" y="238930"/>
                    <a:pt x="149225" y="238930"/>
                    <a:pt x="149225" y="238930"/>
                  </a:cubicBezTo>
                  <a:lnTo>
                    <a:pt x="146050" y="238930"/>
                  </a:lnTo>
                  <a:cubicBezTo>
                    <a:pt x="149225" y="238930"/>
                    <a:pt x="142875" y="235755"/>
                    <a:pt x="142875" y="235755"/>
                  </a:cubicBezTo>
                  <a:close/>
                  <a:moveTo>
                    <a:pt x="404449" y="229981"/>
                  </a:moveTo>
                  <a:cubicBezTo>
                    <a:pt x="405276" y="230394"/>
                    <a:pt x="405276" y="231219"/>
                    <a:pt x="403622" y="231219"/>
                  </a:cubicBezTo>
                  <a:lnTo>
                    <a:pt x="402382" y="231219"/>
                  </a:lnTo>
                  <a:cubicBezTo>
                    <a:pt x="399488" y="232044"/>
                    <a:pt x="397008" y="232869"/>
                    <a:pt x="400315" y="231219"/>
                  </a:cubicBezTo>
                  <a:cubicBezTo>
                    <a:pt x="401969" y="229568"/>
                    <a:pt x="403622" y="229568"/>
                    <a:pt x="404449" y="229981"/>
                  </a:cubicBezTo>
                  <a:close/>
                  <a:moveTo>
                    <a:pt x="168275" y="228789"/>
                  </a:moveTo>
                  <a:lnTo>
                    <a:pt x="171595" y="228789"/>
                  </a:lnTo>
                  <a:cubicBezTo>
                    <a:pt x="169935" y="228789"/>
                    <a:pt x="170765" y="228789"/>
                    <a:pt x="172009" y="228789"/>
                  </a:cubicBezTo>
                  <a:lnTo>
                    <a:pt x="174914" y="228789"/>
                  </a:lnTo>
                  <a:lnTo>
                    <a:pt x="179063" y="228789"/>
                  </a:lnTo>
                  <a:cubicBezTo>
                    <a:pt x="181553" y="228789"/>
                    <a:pt x="183212" y="228789"/>
                    <a:pt x="181553" y="228789"/>
                  </a:cubicBezTo>
                  <a:cubicBezTo>
                    <a:pt x="178233" y="228789"/>
                    <a:pt x="171595" y="232093"/>
                    <a:pt x="168275" y="228789"/>
                  </a:cubicBezTo>
                  <a:close/>
                  <a:moveTo>
                    <a:pt x="141721" y="228789"/>
                  </a:moveTo>
                  <a:lnTo>
                    <a:pt x="145040" y="228789"/>
                  </a:lnTo>
                  <a:cubicBezTo>
                    <a:pt x="146700" y="230441"/>
                    <a:pt x="145870" y="230441"/>
                    <a:pt x="144210" y="230028"/>
                  </a:cubicBezTo>
                  <a:lnTo>
                    <a:pt x="140983" y="229340"/>
                  </a:lnTo>
                  <a:close/>
                  <a:moveTo>
                    <a:pt x="138401" y="228789"/>
                  </a:moveTo>
                  <a:lnTo>
                    <a:pt x="140983" y="229340"/>
                  </a:lnTo>
                  <a:lnTo>
                    <a:pt x="140061" y="230028"/>
                  </a:lnTo>
                  <a:cubicBezTo>
                    <a:pt x="139231" y="230441"/>
                    <a:pt x="138401" y="230441"/>
                    <a:pt x="138401" y="228789"/>
                  </a:cubicBezTo>
                  <a:close/>
                  <a:moveTo>
                    <a:pt x="363538" y="227817"/>
                  </a:moveTo>
                  <a:cubicBezTo>
                    <a:pt x="363538" y="230992"/>
                    <a:pt x="363538" y="230992"/>
                    <a:pt x="363538" y="230992"/>
                  </a:cubicBezTo>
                  <a:lnTo>
                    <a:pt x="360363" y="230992"/>
                  </a:lnTo>
                  <a:cubicBezTo>
                    <a:pt x="363538" y="230992"/>
                    <a:pt x="363538" y="230992"/>
                    <a:pt x="363538" y="227817"/>
                  </a:cubicBezTo>
                  <a:close/>
                  <a:moveTo>
                    <a:pt x="182797" y="227550"/>
                  </a:moveTo>
                  <a:cubicBezTo>
                    <a:pt x="181553" y="227136"/>
                    <a:pt x="181553" y="227136"/>
                    <a:pt x="184872" y="228789"/>
                  </a:cubicBezTo>
                  <a:cubicBezTo>
                    <a:pt x="188191" y="228789"/>
                    <a:pt x="188191" y="228789"/>
                    <a:pt x="188191" y="228789"/>
                  </a:cubicBezTo>
                  <a:cubicBezTo>
                    <a:pt x="186532" y="228789"/>
                    <a:pt x="184042" y="227963"/>
                    <a:pt x="182797" y="227550"/>
                  </a:cubicBezTo>
                  <a:close/>
                  <a:moveTo>
                    <a:pt x="173669" y="227550"/>
                  </a:moveTo>
                  <a:cubicBezTo>
                    <a:pt x="171595" y="227136"/>
                    <a:pt x="169935" y="227136"/>
                    <a:pt x="168275" y="228789"/>
                  </a:cubicBezTo>
                  <a:cubicBezTo>
                    <a:pt x="174914" y="232093"/>
                    <a:pt x="181553" y="232093"/>
                    <a:pt x="181553" y="232093"/>
                  </a:cubicBezTo>
                  <a:cubicBezTo>
                    <a:pt x="181553" y="228789"/>
                    <a:pt x="181553" y="228789"/>
                    <a:pt x="181553" y="228789"/>
                  </a:cubicBezTo>
                  <a:cubicBezTo>
                    <a:pt x="178233" y="228789"/>
                    <a:pt x="175744" y="227963"/>
                    <a:pt x="173669" y="227550"/>
                  </a:cubicBezTo>
                  <a:close/>
                  <a:moveTo>
                    <a:pt x="139700" y="224642"/>
                  </a:moveTo>
                  <a:lnTo>
                    <a:pt x="139700" y="227817"/>
                  </a:lnTo>
                  <a:lnTo>
                    <a:pt x="136525" y="227817"/>
                  </a:lnTo>
                  <a:close/>
                  <a:moveTo>
                    <a:pt x="181553" y="222180"/>
                  </a:moveTo>
                  <a:cubicBezTo>
                    <a:pt x="188191" y="225484"/>
                    <a:pt x="191510" y="225484"/>
                    <a:pt x="191510" y="225484"/>
                  </a:cubicBezTo>
                  <a:cubicBezTo>
                    <a:pt x="198149" y="225484"/>
                    <a:pt x="184872" y="222180"/>
                    <a:pt x="188191" y="222180"/>
                  </a:cubicBezTo>
                  <a:cubicBezTo>
                    <a:pt x="184872" y="222180"/>
                    <a:pt x="184872" y="222180"/>
                    <a:pt x="181553" y="222180"/>
                  </a:cubicBezTo>
                  <a:close/>
                  <a:moveTo>
                    <a:pt x="146050" y="221467"/>
                  </a:moveTo>
                  <a:lnTo>
                    <a:pt x="147638" y="221467"/>
                  </a:lnTo>
                  <a:lnTo>
                    <a:pt x="147638" y="223055"/>
                  </a:lnTo>
                  <a:lnTo>
                    <a:pt x="146050" y="223055"/>
                  </a:lnTo>
                  <a:close/>
                  <a:moveTo>
                    <a:pt x="413544" y="221316"/>
                  </a:moveTo>
                  <a:cubicBezTo>
                    <a:pt x="410237" y="224617"/>
                    <a:pt x="410237" y="224617"/>
                    <a:pt x="410237" y="224617"/>
                  </a:cubicBezTo>
                  <a:lnTo>
                    <a:pt x="410237" y="223626"/>
                  </a:lnTo>
                  <a:close/>
                  <a:moveTo>
                    <a:pt x="410237" y="221316"/>
                  </a:moveTo>
                  <a:lnTo>
                    <a:pt x="410237" y="223626"/>
                  </a:lnTo>
                  <a:lnTo>
                    <a:pt x="409410" y="224204"/>
                  </a:lnTo>
                  <a:cubicBezTo>
                    <a:pt x="407757" y="224617"/>
                    <a:pt x="406930" y="224617"/>
                    <a:pt x="410237" y="224617"/>
                  </a:cubicBezTo>
                  <a:cubicBezTo>
                    <a:pt x="410237" y="224617"/>
                    <a:pt x="410237" y="224617"/>
                    <a:pt x="403622" y="224617"/>
                  </a:cubicBezTo>
                  <a:cubicBezTo>
                    <a:pt x="403622" y="224617"/>
                    <a:pt x="403622" y="224617"/>
                    <a:pt x="410237" y="221316"/>
                  </a:cubicBezTo>
                  <a:close/>
                  <a:moveTo>
                    <a:pt x="367242" y="218015"/>
                  </a:moveTo>
                  <a:cubicBezTo>
                    <a:pt x="363935" y="218015"/>
                    <a:pt x="360628" y="221316"/>
                    <a:pt x="360628" y="221316"/>
                  </a:cubicBezTo>
                  <a:cubicBezTo>
                    <a:pt x="357320" y="224617"/>
                    <a:pt x="367242" y="221316"/>
                    <a:pt x="363935" y="221316"/>
                  </a:cubicBezTo>
                  <a:cubicBezTo>
                    <a:pt x="367242" y="221316"/>
                    <a:pt x="367242" y="218015"/>
                    <a:pt x="367242" y="218015"/>
                  </a:cubicBezTo>
                  <a:close/>
                  <a:moveTo>
                    <a:pt x="359387" y="213476"/>
                  </a:moveTo>
                  <a:cubicBezTo>
                    <a:pt x="358147" y="213888"/>
                    <a:pt x="355666" y="214714"/>
                    <a:pt x="354013" y="214714"/>
                  </a:cubicBezTo>
                  <a:cubicBezTo>
                    <a:pt x="354013" y="214714"/>
                    <a:pt x="354013" y="214714"/>
                    <a:pt x="357320" y="214714"/>
                  </a:cubicBezTo>
                  <a:cubicBezTo>
                    <a:pt x="360627" y="213063"/>
                    <a:pt x="360627" y="213063"/>
                    <a:pt x="359387" y="213476"/>
                  </a:cubicBezTo>
                  <a:close/>
                  <a:moveTo>
                    <a:pt x="363935" y="208112"/>
                  </a:moveTo>
                  <a:cubicBezTo>
                    <a:pt x="363935" y="211413"/>
                    <a:pt x="354013" y="211413"/>
                    <a:pt x="360628" y="214714"/>
                  </a:cubicBezTo>
                  <a:cubicBezTo>
                    <a:pt x="363935" y="211413"/>
                    <a:pt x="367242" y="208112"/>
                    <a:pt x="367242" y="208112"/>
                  </a:cubicBezTo>
                  <a:close/>
                  <a:moveTo>
                    <a:pt x="170765" y="207722"/>
                  </a:moveTo>
                  <a:cubicBezTo>
                    <a:pt x="169105" y="208135"/>
                    <a:pt x="168275" y="208961"/>
                    <a:pt x="164956" y="208961"/>
                  </a:cubicBezTo>
                  <a:cubicBezTo>
                    <a:pt x="168275" y="208961"/>
                    <a:pt x="174914" y="212266"/>
                    <a:pt x="174914" y="208961"/>
                  </a:cubicBezTo>
                  <a:cubicBezTo>
                    <a:pt x="178233" y="212266"/>
                    <a:pt x="164956" y="208961"/>
                    <a:pt x="174914" y="212266"/>
                  </a:cubicBezTo>
                  <a:cubicBezTo>
                    <a:pt x="174914" y="212266"/>
                    <a:pt x="181553" y="212266"/>
                    <a:pt x="181553" y="212266"/>
                  </a:cubicBezTo>
                  <a:cubicBezTo>
                    <a:pt x="188191" y="215570"/>
                    <a:pt x="178233" y="208961"/>
                    <a:pt x="181553" y="208961"/>
                  </a:cubicBezTo>
                  <a:cubicBezTo>
                    <a:pt x="174914" y="207309"/>
                    <a:pt x="172425" y="207309"/>
                    <a:pt x="170765" y="207722"/>
                  </a:cubicBezTo>
                  <a:close/>
                  <a:moveTo>
                    <a:pt x="171595" y="202683"/>
                  </a:moveTo>
                  <a:lnTo>
                    <a:pt x="172424" y="203591"/>
                  </a:lnTo>
                  <a:cubicBezTo>
                    <a:pt x="175744" y="204831"/>
                    <a:pt x="178233" y="205657"/>
                    <a:pt x="171595" y="205657"/>
                  </a:cubicBezTo>
                  <a:close/>
                  <a:moveTo>
                    <a:pt x="171293" y="202352"/>
                  </a:moveTo>
                  <a:lnTo>
                    <a:pt x="171595" y="202352"/>
                  </a:lnTo>
                  <a:lnTo>
                    <a:pt x="171595" y="202683"/>
                  </a:lnTo>
                  <a:close/>
                  <a:moveTo>
                    <a:pt x="154998" y="202352"/>
                  </a:moveTo>
                  <a:cubicBezTo>
                    <a:pt x="154998" y="202352"/>
                    <a:pt x="161637" y="205657"/>
                    <a:pt x="161637" y="202352"/>
                  </a:cubicBezTo>
                  <a:cubicBezTo>
                    <a:pt x="161637" y="202352"/>
                    <a:pt x="161637" y="202352"/>
                    <a:pt x="161637" y="205657"/>
                  </a:cubicBezTo>
                  <a:lnTo>
                    <a:pt x="158317" y="205657"/>
                  </a:lnTo>
                  <a:cubicBezTo>
                    <a:pt x="158317" y="205657"/>
                    <a:pt x="158317" y="205657"/>
                    <a:pt x="154998" y="202352"/>
                  </a:cubicBezTo>
                  <a:close/>
                  <a:moveTo>
                    <a:pt x="344091" y="201510"/>
                  </a:moveTo>
                  <a:cubicBezTo>
                    <a:pt x="344091" y="201510"/>
                    <a:pt x="344091" y="204811"/>
                    <a:pt x="347398" y="201510"/>
                  </a:cubicBezTo>
                  <a:cubicBezTo>
                    <a:pt x="350706" y="201510"/>
                    <a:pt x="347398" y="201510"/>
                    <a:pt x="344091" y="201510"/>
                  </a:cubicBezTo>
                  <a:close/>
                  <a:moveTo>
                    <a:pt x="191510" y="199047"/>
                  </a:moveTo>
                  <a:cubicBezTo>
                    <a:pt x="194830" y="202352"/>
                    <a:pt x="194830" y="199047"/>
                    <a:pt x="194830" y="199047"/>
                  </a:cubicBezTo>
                  <a:cubicBezTo>
                    <a:pt x="194830" y="199047"/>
                    <a:pt x="188191" y="199047"/>
                    <a:pt x="191510" y="199047"/>
                  </a:cubicBezTo>
                  <a:close/>
                  <a:moveTo>
                    <a:pt x="330200" y="196067"/>
                  </a:moveTo>
                  <a:lnTo>
                    <a:pt x="333375" y="199242"/>
                  </a:lnTo>
                  <a:lnTo>
                    <a:pt x="330200" y="199242"/>
                  </a:lnTo>
                  <a:close/>
                  <a:moveTo>
                    <a:pt x="367242" y="194908"/>
                  </a:moveTo>
                  <a:cubicBezTo>
                    <a:pt x="367242" y="198209"/>
                    <a:pt x="363935" y="198209"/>
                    <a:pt x="363935" y="198209"/>
                  </a:cubicBezTo>
                  <a:lnTo>
                    <a:pt x="365588" y="198209"/>
                  </a:lnTo>
                  <a:lnTo>
                    <a:pt x="363935" y="201510"/>
                  </a:lnTo>
                  <a:cubicBezTo>
                    <a:pt x="363935" y="201510"/>
                    <a:pt x="363935" y="201510"/>
                    <a:pt x="367242" y="198209"/>
                  </a:cubicBezTo>
                  <a:lnTo>
                    <a:pt x="370549" y="201510"/>
                  </a:lnTo>
                  <a:cubicBezTo>
                    <a:pt x="370549" y="201510"/>
                    <a:pt x="370549" y="201510"/>
                    <a:pt x="370549" y="198209"/>
                  </a:cubicBezTo>
                  <a:cubicBezTo>
                    <a:pt x="370549" y="198209"/>
                    <a:pt x="370549" y="198209"/>
                    <a:pt x="367242" y="198209"/>
                  </a:cubicBezTo>
                  <a:lnTo>
                    <a:pt x="365588" y="198209"/>
                  </a:lnTo>
                  <a:close/>
                  <a:moveTo>
                    <a:pt x="189021" y="194504"/>
                  </a:moveTo>
                  <a:cubicBezTo>
                    <a:pt x="188191" y="194917"/>
                    <a:pt x="188191" y="195743"/>
                    <a:pt x="188191" y="195743"/>
                  </a:cubicBezTo>
                  <a:cubicBezTo>
                    <a:pt x="191510" y="195743"/>
                    <a:pt x="188191" y="195743"/>
                    <a:pt x="194830" y="195743"/>
                  </a:cubicBezTo>
                  <a:cubicBezTo>
                    <a:pt x="191511" y="194091"/>
                    <a:pt x="189851" y="194091"/>
                    <a:pt x="189021" y="194504"/>
                  </a:cubicBezTo>
                  <a:close/>
                  <a:moveTo>
                    <a:pt x="379413" y="192892"/>
                  </a:moveTo>
                  <a:lnTo>
                    <a:pt x="382588" y="192892"/>
                  </a:lnTo>
                  <a:lnTo>
                    <a:pt x="382588" y="196067"/>
                  </a:lnTo>
                  <a:close/>
                  <a:moveTo>
                    <a:pt x="239226" y="191199"/>
                  </a:moveTo>
                  <a:cubicBezTo>
                    <a:pt x="239641" y="190786"/>
                    <a:pt x="239641" y="190786"/>
                    <a:pt x="241300" y="192438"/>
                  </a:cubicBezTo>
                  <a:lnTo>
                    <a:pt x="238957" y="191272"/>
                  </a:lnTo>
                  <a:close/>
                  <a:moveTo>
                    <a:pt x="211426" y="189134"/>
                  </a:moveTo>
                  <a:cubicBezTo>
                    <a:pt x="214746" y="192438"/>
                    <a:pt x="214746" y="192438"/>
                    <a:pt x="214746" y="192438"/>
                  </a:cubicBezTo>
                  <a:cubicBezTo>
                    <a:pt x="208107" y="189134"/>
                    <a:pt x="214746" y="189134"/>
                    <a:pt x="218065" y="189134"/>
                  </a:cubicBezTo>
                  <a:close/>
                  <a:moveTo>
                    <a:pt x="164956" y="189134"/>
                  </a:moveTo>
                  <a:cubicBezTo>
                    <a:pt x="168275" y="189134"/>
                    <a:pt x="168275" y="189134"/>
                    <a:pt x="168275" y="189134"/>
                  </a:cubicBezTo>
                  <a:lnTo>
                    <a:pt x="167891" y="189363"/>
                  </a:lnTo>
                  <a:close/>
                  <a:moveTo>
                    <a:pt x="377164" y="188306"/>
                  </a:moveTo>
                  <a:cubicBezTo>
                    <a:pt x="377164" y="188306"/>
                    <a:pt x="377164" y="191607"/>
                    <a:pt x="377164" y="191607"/>
                  </a:cubicBezTo>
                  <a:lnTo>
                    <a:pt x="376007" y="191772"/>
                  </a:lnTo>
                  <a:close/>
                  <a:moveTo>
                    <a:pt x="369888" y="188129"/>
                  </a:moveTo>
                  <a:cubicBezTo>
                    <a:pt x="376238" y="188129"/>
                    <a:pt x="376238" y="188129"/>
                    <a:pt x="376238" y="188129"/>
                  </a:cubicBezTo>
                  <a:cubicBezTo>
                    <a:pt x="376238" y="188129"/>
                    <a:pt x="369888" y="192892"/>
                    <a:pt x="369888" y="188129"/>
                  </a:cubicBezTo>
                  <a:close/>
                  <a:moveTo>
                    <a:pt x="0" y="186298"/>
                  </a:moveTo>
                  <a:lnTo>
                    <a:pt x="3310" y="186298"/>
                  </a:lnTo>
                  <a:cubicBezTo>
                    <a:pt x="6621" y="186298"/>
                    <a:pt x="6621" y="186298"/>
                    <a:pt x="6621" y="186298"/>
                  </a:cubicBezTo>
                  <a:cubicBezTo>
                    <a:pt x="6621" y="186298"/>
                    <a:pt x="3310" y="186298"/>
                    <a:pt x="6621" y="189595"/>
                  </a:cubicBezTo>
                  <a:lnTo>
                    <a:pt x="5684" y="189128"/>
                  </a:lnTo>
                  <a:lnTo>
                    <a:pt x="3175" y="192893"/>
                  </a:lnTo>
                  <a:lnTo>
                    <a:pt x="3175" y="188130"/>
                  </a:lnTo>
                  <a:lnTo>
                    <a:pt x="3679" y="188130"/>
                  </a:lnTo>
                  <a:close/>
                  <a:moveTo>
                    <a:pt x="174914" y="185829"/>
                  </a:moveTo>
                  <a:lnTo>
                    <a:pt x="175578" y="186820"/>
                  </a:lnTo>
                  <a:lnTo>
                    <a:pt x="173491" y="186301"/>
                  </a:lnTo>
                  <a:close/>
                  <a:moveTo>
                    <a:pt x="171595" y="185829"/>
                  </a:moveTo>
                  <a:lnTo>
                    <a:pt x="173491" y="186301"/>
                  </a:lnTo>
                  <a:lnTo>
                    <a:pt x="173342" y="186351"/>
                  </a:lnTo>
                  <a:close/>
                  <a:moveTo>
                    <a:pt x="363538" y="184954"/>
                  </a:moveTo>
                  <a:cubicBezTo>
                    <a:pt x="363538" y="184954"/>
                    <a:pt x="362744" y="185747"/>
                    <a:pt x="361950" y="186144"/>
                  </a:cubicBezTo>
                  <a:lnTo>
                    <a:pt x="361633" y="185906"/>
                  </a:lnTo>
                  <a:close/>
                  <a:moveTo>
                    <a:pt x="360363" y="184954"/>
                  </a:moveTo>
                  <a:lnTo>
                    <a:pt x="361633" y="185906"/>
                  </a:lnTo>
                  <a:lnTo>
                    <a:pt x="357188" y="188129"/>
                  </a:lnTo>
                  <a:close/>
                  <a:moveTo>
                    <a:pt x="231757" y="184590"/>
                  </a:moveTo>
                  <a:cubicBezTo>
                    <a:pt x="232172" y="185003"/>
                    <a:pt x="233002" y="185829"/>
                    <a:pt x="231342" y="185829"/>
                  </a:cubicBezTo>
                  <a:cubicBezTo>
                    <a:pt x="234662" y="185829"/>
                    <a:pt x="241300" y="189134"/>
                    <a:pt x="234662" y="185829"/>
                  </a:cubicBezTo>
                  <a:cubicBezTo>
                    <a:pt x="231342" y="184177"/>
                    <a:pt x="231342" y="184177"/>
                    <a:pt x="231757" y="184590"/>
                  </a:cubicBezTo>
                  <a:close/>
                  <a:moveTo>
                    <a:pt x="224704" y="179220"/>
                  </a:moveTo>
                  <a:cubicBezTo>
                    <a:pt x="223044" y="179220"/>
                    <a:pt x="223874" y="180046"/>
                    <a:pt x="225118" y="180459"/>
                  </a:cubicBezTo>
                  <a:lnTo>
                    <a:pt x="226236" y="179982"/>
                  </a:lnTo>
                  <a:lnTo>
                    <a:pt x="228023" y="180872"/>
                  </a:lnTo>
                  <a:lnTo>
                    <a:pt x="228023" y="182524"/>
                  </a:lnTo>
                  <a:lnTo>
                    <a:pt x="231342" y="182524"/>
                  </a:lnTo>
                  <a:lnTo>
                    <a:pt x="228023" y="180872"/>
                  </a:lnTo>
                  <a:lnTo>
                    <a:pt x="228023" y="179220"/>
                  </a:lnTo>
                  <a:lnTo>
                    <a:pt x="226236" y="179982"/>
                  </a:lnTo>
                  <a:close/>
                  <a:moveTo>
                    <a:pt x="192088" y="178605"/>
                  </a:moveTo>
                  <a:cubicBezTo>
                    <a:pt x="198438" y="178605"/>
                    <a:pt x="192088" y="181780"/>
                    <a:pt x="195263" y="181780"/>
                  </a:cubicBezTo>
                  <a:cubicBezTo>
                    <a:pt x="188913" y="178605"/>
                    <a:pt x="198438" y="181780"/>
                    <a:pt x="192088" y="178605"/>
                  </a:cubicBezTo>
                  <a:close/>
                  <a:moveTo>
                    <a:pt x="360363" y="175429"/>
                  </a:moveTo>
                  <a:cubicBezTo>
                    <a:pt x="363538" y="178604"/>
                    <a:pt x="363538" y="178604"/>
                    <a:pt x="363538" y="178604"/>
                  </a:cubicBezTo>
                  <a:cubicBezTo>
                    <a:pt x="363538" y="178604"/>
                    <a:pt x="360363" y="178604"/>
                    <a:pt x="360363" y="178604"/>
                  </a:cubicBezTo>
                  <a:cubicBezTo>
                    <a:pt x="360363" y="178604"/>
                    <a:pt x="360363" y="178604"/>
                    <a:pt x="360363" y="175429"/>
                  </a:cubicBezTo>
                  <a:close/>
                  <a:moveTo>
                    <a:pt x="347398" y="175102"/>
                  </a:moveTo>
                  <a:cubicBezTo>
                    <a:pt x="347398" y="175102"/>
                    <a:pt x="347398" y="175102"/>
                    <a:pt x="350706" y="178403"/>
                  </a:cubicBezTo>
                  <a:cubicBezTo>
                    <a:pt x="350706" y="178403"/>
                    <a:pt x="344091" y="178403"/>
                    <a:pt x="347398" y="175102"/>
                  </a:cubicBezTo>
                  <a:close/>
                  <a:moveTo>
                    <a:pt x="258727" y="174676"/>
                  </a:moveTo>
                  <a:cubicBezTo>
                    <a:pt x="260386" y="175089"/>
                    <a:pt x="262876" y="175915"/>
                    <a:pt x="264535" y="175915"/>
                  </a:cubicBezTo>
                  <a:cubicBezTo>
                    <a:pt x="264535" y="175915"/>
                    <a:pt x="264535" y="175915"/>
                    <a:pt x="263291" y="175915"/>
                  </a:cubicBezTo>
                  <a:lnTo>
                    <a:pt x="257897" y="175915"/>
                  </a:lnTo>
                  <a:cubicBezTo>
                    <a:pt x="256237" y="174263"/>
                    <a:pt x="257067" y="174263"/>
                    <a:pt x="258727" y="174676"/>
                  </a:cubicBezTo>
                  <a:close/>
                  <a:moveTo>
                    <a:pt x="228853" y="174676"/>
                  </a:moveTo>
                  <a:cubicBezTo>
                    <a:pt x="228023" y="175089"/>
                    <a:pt x="228023" y="175915"/>
                    <a:pt x="228023" y="175915"/>
                  </a:cubicBezTo>
                  <a:cubicBezTo>
                    <a:pt x="228023" y="175915"/>
                    <a:pt x="231342" y="175915"/>
                    <a:pt x="231342" y="175915"/>
                  </a:cubicBezTo>
                  <a:cubicBezTo>
                    <a:pt x="234662" y="175915"/>
                    <a:pt x="234662" y="175915"/>
                    <a:pt x="234662" y="175915"/>
                  </a:cubicBezTo>
                  <a:cubicBezTo>
                    <a:pt x="231342" y="174263"/>
                    <a:pt x="229683" y="174263"/>
                    <a:pt x="228853" y="174676"/>
                  </a:cubicBezTo>
                  <a:close/>
                  <a:moveTo>
                    <a:pt x="11113" y="172255"/>
                  </a:moveTo>
                  <a:cubicBezTo>
                    <a:pt x="11113" y="172255"/>
                    <a:pt x="14288" y="172255"/>
                    <a:pt x="20638" y="175430"/>
                  </a:cubicBezTo>
                  <a:cubicBezTo>
                    <a:pt x="17463" y="175430"/>
                    <a:pt x="17463" y="175430"/>
                    <a:pt x="17463" y="175430"/>
                  </a:cubicBezTo>
                  <a:cubicBezTo>
                    <a:pt x="17463" y="172255"/>
                    <a:pt x="11113" y="172255"/>
                    <a:pt x="11113" y="172255"/>
                  </a:cubicBezTo>
                  <a:close/>
                  <a:moveTo>
                    <a:pt x="213474" y="167900"/>
                  </a:moveTo>
                  <a:lnTo>
                    <a:pt x="214746" y="168289"/>
                  </a:lnTo>
                  <a:lnTo>
                    <a:pt x="214746" y="169306"/>
                  </a:lnTo>
                  <a:close/>
                  <a:moveTo>
                    <a:pt x="36416" y="166515"/>
                  </a:moveTo>
                  <a:cubicBezTo>
                    <a:pt x="36416" y="166515"/>
                    <a:pt x="36416" y="166515"/>
                    <a:pt x="39726" y="166515"/>
                  </a:cubicBezTo>
                  <a:lnTo>
                    <a:pt x="37984" y="166775"/>
                  </a:lnTo>
                  <a:close/>
                  <a:moveTo>
                    <a:pt x="204788" y="166001"/>
                  </a:moveTo>
                  <a:lnTo>
                    <a:pt x="211758" y="166001"/>
                  </a:lnTo>
                  <a:lnTo>
                    <a:pt x="213474" y="167900"/>
                  </a:lnTo>
                  <a:lnTo>
                    <a:pt x="212671" y="167654"/>
                  </a:lnTo>
                  <a:cubicBezTo>
                    <a:pt x="210597" y="167654"/>
                    <a:pt x="208107" y="167654"/>
                    <a:pt x="204788" y="166001"/>
                  </a:cubicBezTo>
                  <a:close/>
                  <a:moveTo>
                    <a:pt x="198149" y="166001"/>
                  </a:moveTo>
                  <a:lnTo>
                    <a:pt x="198149" y="166993"/>
                  </a:lnTo>
                  <a:lnTo>
                    <a:pt x="197319" y="166414"/>
                  </a:lnTo>
                  <a:cubicBezTo>
                    <a:pt x="197319" y="166001"/>
                    <a:pt x="198149" y="166001"/>
                    <a:pt x="198149" y="166001"/>
                  </a:cubicBezTo>
                  <a:close/>
                  <a:moveTo>
                    <a:pt x="198149" y="166001"/>
                  </a:moveTo>
                  <a:cubicBezTo>
                    <a:pt x="201468" y="166001"/>
                    <a:pt x="201468" y="166001"/>
                    <a:pt x="201468" y="166001"/>
                  </a:cubicBezTo>
                  <a:cubicBezTo>
                    <a:pt x="204788" y="166001"/>
                    <a:pt x="204788" y="166001"/>
                    <a:pt x="204788" y="166001"/>
                  </a:cubicBezTo>
                  <a:lnTo>
                    <a:pt x="204456" y="166332"/>
                  </a:lnTo>
                  <a:close/>
                  <a:moveTo>
                    <a:pt x="211012" y="165175"/>
                  </a:moveTo>
                  <a:cubicBezTo>
                    <a:pt x="210597" y="164349"/>
                    <a:pt x="211427" y="164349"/>
                    <a:pt x="214746" y="166001"/>
                  </a:cubicBezTo>
                  <a:lnTo>
                    <a:pt x="211758" y="166001"/>
                  </a:lnTo>
                  <a:close/>
                  <a:moveTo>
                    <a:pt x="52968" y="163218"/>
                  </a:moveTo>
                  <a:cubicBezTo>
                    <a:pt x="52968" y="166515"/>
                    <a:pt x="52968" y="166515"/>
                    <a:pt x="49658" y="166515"/>
                  </a:cubicBezTo>
                  <a:cubicBezTo>
                    <a:pt x="49658" y="169812"/>
                    <a:pt x="56279" y="169812"/>
                    <a:pt x="56279" y="169812"/>
                  </a:cubicBezTo>
                  <a:cubicBezTo>
                    <a:pt x="46347" y="163218"/>
                    <a:pt x="59589" y="169812"/>
                    <a:pt x="56279" y="166515"/>
                  </a:cubicBezTo>
                  <a:cubicBezTo>
                    <a:pt x="56279" y="166515"/>
                    <a:pt x="56279" y="166515"/>
                    <a:pt x="52968" y="166515"/>
                  </a:cubicBezTo>
                  <a:cubicBezTo>
                    <a:pt x="52968" y="166515"/>
                    <a:pt x="52968" y="163218"/>
                    <a:pt x="56279" y="163218"/>
                  </a:cubicBezTo>
                  <a:cubicBezTo>
                    <a:pt x="52968" y="163218"/>
                    <a:pt x="52968" y="163218"/>
                    <a:pt x="52968" y="163218"/>
                  </a:cubicBezTo>
                  <a:close/>
                  <a:moveTo>
                    <a:pt x="218065" y="162697"/>
                  </a:moveTo>
                  <a:cubicBezTo>
                    <a:pt x="218065" y="162697"/>
                    <a:pt x="218065" y="162697"/>
                    <a:pt x="221384" y="166001"/>
                  </a:cubicBezTo>
                  <a:cubicBezTo>
                    <a:pt x="221384" y="166001"/>
                    <a:pt x="228023" y="166001"/>
                    <a:pt x="228023" y="166001"/>
                  </a:cubicBezTo>
                  <a:cubicBezTo>
                    <a:pt x="224704" y="166001"/>
                    <a:pt x="228023" y="166001"/>
                    <a:pt x="221384" y="162697"/>
                  </a:cubicBezTo>
                  <a:cubicBezTo>
                    <a:pt x="221384" y="162697"/>
                    <a:pt x="221384" y="166001"/>
                    <a:pt x="218065" y="162697"/>
                  </a:cubicBezTo>
                  <a:close/>
                  <a:moveTo>
                    <a:pt x="301096" y="161898"/>
                  </a:moveTo>
                  <a:lnTo>
                    <a:pt x="297789" y="165199"/>
                  </a:lnTo>
                  <a:cubicBezTo>
                    <a:pt x="304403" y="161898"/>
                    <a:pt x="304403" y="161898"/>
                    <a:pt x="304403" y="161898"/>
                  </a:cubicBezTo>
                  <a:cubicBezTo>
                    <a:pt x="301096" y="161898"/>
                    <a:pt x="301096" y="161898"/>
                    <a:pt x="301096" y="161898"/>
                  </a:cubicBezTo>
                  <a:close/>
                  <a:moveTo>
                    <a:pt x="33105" y="159921"/>
                  </a:moveTo>
                  <a:cubicBezTo>
                    <a:pt x="36416" y="159921"/>
                    <a:pt x="36416" y="159921"/>
                    <a:pt x="36416" y="159921"/>
                  </a:cubicBezTo>
                  <a:lnTo>
                    <a:pt x="36416" y="160250"/>
                  </a:lnTo>
                  <a:close/>
                  <a:moveTo>
                    <a:pt x="294637" y="156379"/>
                  </a:moveTo>
                  <a:lnTo>
                    <a:pt x="294895" y="158184"/>
                  </a:lnTo>
                  <a:cubicBezTo>
                    <a:pt x="294481" y="159422"/>
                    <a:pt x="294481" y="160247"/>
                    <a:pt x="297789" y="158597"/>
                  </a:cubicBezTo>
                  <a:lnTo>
                    <a:pt x="296678" y="156379"/>
                  </a:lnTo>
                  <a:close/>
                  <a:moveTo>
                    <a:pt x="290957" y="156379"/>
                  </a:moveTo>
                  <a:lnTo>
                    <a:pt x="290347" y="159422"/>
                  </a:lnTo>
                  <a:cubicBezTo>
                    <a:pt x="290347" y="160247"/>
                    <a:pt x="291174" y="160247"/>
                    <a:pt x="294482" y="158597"/>
                  </a:cubicBezTo>
                  <a:lnTo>
                    <a:pt x="294482" y="156379"/>
                  </a:lnTo>
                  <a:close/>
                  <a:moveTo>
                    <a:pt x="94763" y="155799"/>
                  </a:moveTo>
                  <a:cubicBezTo>
                    <a:pt x="95177" y="156623"/>
                    <a:pt x="96005" y="158272"/>
                    <a:pt x="96005" y="159921"/>
                  </a:cubicBezTo>
                  <a:cubicBezTo>
                    <a:pt x="96005" y="159921"/>
                    <a:pt x="96005" y="159921"/>
                    <a:pt x="96005" y="156623"/>
                  </a:cubicBezTo>
                  <a:cubicBezTo>
                    <a:pt x="94350" y="154975"/>
                    <a:pt x="94350" y="154975"/>
                    <a:pt x="94763" y="155799"/>
                  </a:cubicBezTo>
                  <a:close/>
                  <a:moveTo>
                    <a:pt x="49658" y="155304"/>
                  </a:moveTo>
                  <a:lnTo>
                    <a:pt x="54581" y="156285"/>
                  </a:lnTo>
                  <a:lnTo>
                    <a:pt x="49658" y="156623"/>
                  </a:lnTo>
                  <a:close/>
                  <a:moveTo>
                    <a:pt x="270344" y="154849"/>
                  </a:moveTo>
                  <a:cubicBezTo>
                    <a:pt x="271174" y="155262"/>
                    <a:pt x="272834" y="156088"/>
                    <a:pt x="274493" y="156088"/>
                  </a:cubicBezTo>
                  <a:lnTo>
                    <a:pt x="270393" y="154922"/>
                  </a:lnTo>
                  <a:close/>
                  <a:moveTo>
                    <a:pt x="227193" y="154849"/>
                  </a:moveTo>
                  <a:cubicBezTo>
                    <a:pt x="225533" y="154436"/>
                    <a:pt x="224704" y="154436"/>
                    <a:pt x="228023" y="156088"/>
                  </a:cubicBezTo>
                  <a:cubicBezTo>
                    <a:pt x="228023" y="156088"/>
                    <a:pt x="228023" y="156088"/>
                    <a:pt x="231342" y="156088"/>
                  </a:cubicBezTo>
                  <a:cubicBezTo>
                    <a:pt x="231342" y="156088"/>
                    <a:pt x="228853" y="155262"/>
                    <a:pt x="227193" y="154849"/>
                  </a:cubicBezTo>
                  <a:close/>
                  <a:moveTo>
                    <a:pt x="41933" y="154425"/>
                  </a:moveTo>
                  <a:lnTo>
                    <a:pt x="46347" y="156623"/>
                  </a:lnTo>
                  <a:cubicBezTo>
                    <a:pt x="43037" y="156623"/>
                    <a:pt x="46347" y="159921"/>
                    <a:pt x="39726" y="156623"/>
                  </a:cubicBezTo>
                  <a:cubicBezTo>
                    <a:pt x="39726" y="156623"/>
                    <a:pt x="39726" y="156623"/>
                    <a:pt x="43037" y="156623"/>
                  </a:cubicBezTo>
                  <a:cubicBezTo>
                    <a:pt x="39726" y="153326"/>
                    <a:pt x="43037" y="156623"/>
                    <a:pt x="39726" y="156623"/>
                  </a:cubicBezTo>
                  <a:close/>
                  <a:moveTo>
                    <a:pt x="294851" y="153944"/>
                  </a:moveTo>
                  <a:lnTo>
                    <a:pt x="294787" y="154179"/>
                  </a:lnTo>
                  <a:lnTo>
                    <a:pt x="296376" y="155775"/>
                  </a:lnTo>
                  <a:lnTo>
                    <a:pt x="295547" y="154122"/>
                  </a:lnTo>
                  <a:lnTo>
                    <a:pt x="295317" y="154295"/>
                  </a:lnTo>
                  <a:close/>
                  <a:moveTo>
                    <a:pt x="99315" y="153326"/>
                  </a:moveTo>
                  <a:cubicBezTo>
                    <a:pt x="99315" y="156623"/>
                    <a:pt x="102626" y="159921"/>
                    <a:pt x="105937" y="156623"/>
                  </a:cubicBezTo>
                  <a:cubicBezTo>
                    <a:pt x="102626" y="153326"/>
                    <a:pt x="99315" y="153326"/>
                    <a:pt x="99315" y="153326"/>
                  </a:cubicBezTo>
                  <a:close/>
                  <a:moveTo>
                    <a:pt x="82763" y="153326"/>
                  </a:moveTo>
                  <a:cubicBezTo>
                    <a:pt x="86073" y="156623"/>
                    <a:pt x="89384" y="159921"/>
                    <a:pt x="89384" y="156623"/>
                  </a:cubicBezTo>
                  <a:cubicBezTo>
                    <a:pt x="86073" y="156623"/>
                    <a:pt x="82763" y="156623"/>
                    <a:pt x="82763" y="153326"/>
                  </a:cubicBezTo>
                  <a:close/>
                  <a:moveTo>
                    <a:pt x="39726" y="153326"/>
                  </a:moveTo>
                  <a:lnTo>
                    <a:pt x="42485" y="153876"/>
                  </a:lnTo>
                  <a:lnTo>
                    <a:pt x="41933" y="154425"/>
                  </a:lnTo>
                  <a:close/>
                  <a:moveTo>
                    <a:pt x="307975" y="153204"/>
                  </a:moveTo>
                  <a:cubicBezTo>
                    <a:pt x="307975" y="153204"/>
                    <a:pt x="311150" y="156379"/>
                    <a:pt x="304800" y="156379"/>
                  </a:cubicBezTo>
                  <a:cubicBezTo>
                    <a:pt x="307975" y="156379"/>
                    <a:pt x="311150" y="153204"/>
                    <a:pt x="307975" y="153204"/>
                  </a:cubicBezTo>
                  <a:close/>
                  <a:moveTo>
                    <a:pt x="225119" y="151544"/>
                  </a:moveTo>
                  <a:cubicBezTo>
                    <a:pt x="225534" y="151131"/>
                    <a:pt x="226363" y="151131"/>
                    <a:pt x="228023" y="152783"/>
                  </a:cubicBezTo>
                  <a:cubicBezTo>
                    <a:pt x="228023" y="152783"/>
                    <a:pt x="224704" y="152783"/>
                    <a:pt x="224704" y="152783"/>
                  </a:cubicBezTo>
                  <a:cubicBezTo>
                    <a:pt x="224704" y="152783"/>
                    <a:pt x="224704" y="151957"/>
                    <a:pt x="225119" y="151544"/>
                  </a:cubicBezTo>
                  <a:close/>
                  <a:moveTo>
                    <a:pt x="284873" y="150881"/>
                  </a:moveTo>
                  <a:lnTo>
                    <a:pt x="284973" y="151582"/>
                  </a:lnTo>
                  <a:lnTo>
                    <a:pt x="285669" y="151681"/>
                  </a:lnTo>
                  <a:close/>
                  <a:moveTo>
                    <a:pt x="53975" y="150030"/>
                  </a:moveTo>
                  <a:cubicBezTo>
                    <a:pt x="57150" y="153205"/>
                    <a:pt x="57150" y="153205"/>
                    <a:pt x="57150" y="153205"/>
                  </a:cubicBezTo>
                  <a:lnTo>
                    <a:pt x="53975" y="153205"/>
                  </a:lnTo>
                  <a:cubicBezTo>
                    <a:pt x="57150" y="150030"/>
                    <a:pt x="53975" y="150030"/>
                    <a:pt x="53975" y="150030"/>
                  </a:cubicBezTo>
                  <a:close/>
                  <a:moveTo>
                    <a:pt x="82763" y="150029"/>
                  </a:moveTo>
                  <a:lnTo>
                    <a:pt x="86073" y="153326"/>
                  </a:lnTo>
                  <a:cubicBezTo>
                    <a:pt x="89384" y="153326"/>
                    <a:pt x="92694" y="159921"/>
                    <a:pt x="92694" y="156623"/>
                  </a:cubicBezTo>
                  <a:cubicBezTo>
                    <a:pt x="89384" y="153326"/>
                    <a:pt x="86073" y="153326"/>
                    <a:pt x="82763" y="150029"/>
                  </a:cubicBezTo>
                  <a:close/>
                  <a:moveTo>
                    <a:pt x="49658" y="150029"/>
                  </a:moveTo>
                  <a:lnTo>
                    <a:pt x="49658" y="155304"/>
                  </a:lnTo>
                  <a:lnTo>
                    <a:pt x="42485" y="153876"/>
                  </a:lnTo>
                  <a:lnTo>
                    <a:pt x="43037" y="153326"/>
                  </a:lnTo>
                  <a:cubicBezTo>
                    <a:pt x="46347" y="150029"/>
                    <a:pt x="43037" y="150029"/>
                    <a:pt x="49658" y="150029"/>
                  </a:cubicBezTo>
                  <a:close/>
                  <a:moveTo>
                    <a:pt x="292000" y="148461"/>
                  </a:moveTo>
                  <a:lnTo>
                    <a:pt x="291310" y="148982"/>
                  </a:lnTo>
                  <a:lnTo>
                    <a:pt x="292542" y="148870"/>
                  </a:lnTo>
                  <a:close/>
                  <a:moveTo>
                    <a:pt x="225822" y="148244"/>
                  </a:moveTo>
                  <a:cubicBezTo>
                    <a:pt x="226219" y="148839"/>
                    <a:pt x="227012" y="150030"/>
                    <a:pt x="228600" y="150030"/>
                  </a:cubicBezTo>
                  <a:cubicBezTo>
                    <a:pt x="225425" y="150030"/>
                    <a:pt x="225425" y="150030"/>
                    <a:pt x="225425" y="150030"/>
                  </a:cubicBezTo>
                  <a:cubicBezTo>
                    <a:pt x="225425" y="147648"/>
                    <a:pt x="225425" y="147648"/>
                    <a:pt x="225822" y="148244"/>
                  </a:cubicBezTo>
                  <a:close/>
                  <a:moveTo>
                    <a:pt x="147318" y="147557"/>
                  </a:moveTo>
                  <a:cubicBezTo>
                    <a:pt x="147318" y="148381"/>
                    <a:pt x="147318" y="150029"/>
                    <a:pt x="145663" y="150029"/>
                  </a:cubicBezTo>
                  <a:cubicBezTo>
                    <a:pt x="148973" y="150029"/>
                    <a:pt x="148973" y="150029"/>
                    <a:pt x="148973" y="150029"/>
                  </a:cubicBezTo>
                  <a:cubicBezTo>
                    <a:pt x="147318" y="146732"/>
                    <a:pt x="147318" y="146732"/>
                    <a:pt x="147318" y="147557"/>
                  </a:cubicBezTo>
                  <a:close/>
                  <a:moveTo>
                    <a:pt x="235327" y="146174"/>
                  </a:moveTo>
                  <a:lnTo>
                    <a:pt x="235047" y="146732"/>
                  </a:lnTo>
                  <a:lnTo>
                    <a:pt x="229706" y="146732"/>
                  </a:lnTo>
                  <a:lnTo>
                    <a:pt x="235491" y="148652"/>
                  </a:lnTo>
                  <a:cubicBezTo>
                    <a:pt x="237981" y="149479"/>
                    <a:pt x="239640" y="149479"/>
                    <a:pt x="237981" y="146174"/>
                  </a:cubicBezTo>
                  <a:close/>
                  <a:moveTo>
                    <a:pt x="175872" y="145496"/>
                  </a:moveTo>
                  <a:cubicBezTo>
                    <a:pt x="175458" y="145908"/>
                    <a:pt x="175458" y="146732"/>
                    <a:pt x="175458" y="146732"/>
                  </a:cubicBezTo>
                  <a:cubicBezTo>
                    <a:pt x="175458" y="146732"/>
                    <a:pt x="178768" y="150029"/>
                    <a:pt x="178768" y="146732"/>
                  </a:cubicBezTo>
                  <a:cubicBezTo>
                    <a:pt x="177113" y="145084"/>
                    <a:pt x="176285" y="145084"/>
                    <a:pt x="175872" y="145496"/>
                  </a:cubicBezTo>
                  <a:close/>
                  <a:moveTo>
                    <a:pt x="39688" y="145267"/>
                  </a:moveTo>
                  <a:cubicBezTo>
                    <a:pt x="42863" y="150030"/>
                    <a:pt x="42863" y="150030"/>
                    <a:pt x="42863" y="150030"/>
                  </a:cubicBezTo>
                  <a:cubicBezTo>
                    <a:pt x="39688" y="150030"/>
                    <a:pt x="39688" y="150030"/>
                    <a:pt x="39688" y="150030"/>
                  </a:cubicBezTo>
                  <a:cubicBezTo>
                    <a:pt x="39688" y="145267"/>
                    <a:pt x="39688" y="145267"/>
                    <a:pt x="39688" y="145267"/>
                  </a:cubicBezTo>
                  <a:close/>
                  <a:moveTo>
                    <a:pt x="218494" y="143435"/>
                  </a:moveTo>
                  <a:cubicBezTo>
                    <a:pt x="221805" y="143435"/>
                    <a:pt x="218494" y="150029"/>
                    <a:pt x="221805" y="146732"/>
                  </a:cubicBezTo>
                  <a:cubicBezTo>
                    <a:pt x="221805" y="146732"/>
                    <a:pt x="221805" y="140138"/>
                    <a:pt x="218494" y="143435"/>
                  </a:cubicBezTo>
                  <a:close/>
                  <a:moveTo>
                    <a:pt x="56279" y="143435"/>
                  </a:moveTo>
                  <a:cubicBezTo>
                    <a:pt x="56279" y="143435"/>
                    <a:pt x="59589" y="143435"/>
                    <a:pt x="59589" y="143435"/>
                  </a:cubicBezTo>
                  <a:cubicBezTo>
                    <a:pt x="59589" y="143435"/>
                    <a:pt x="62900" y="146732"/>
                    <a:pt x="62900" y="143435"/>
                  </a:cubicBezTo>
                  <a:lnTo>
                    <a:pt x="64224" y="146073"/>
                  </a:lnTo>
                  <a:close/>
                  <a:moveTo>
                    <a:pt x="240823" y="140980"/>
                  </a:moveTo>
                  <a:lnTo>
                    <a:pt x="238926" y="142869"/>
                  </a:lnTo>
                  <a:lnTo>
                    <a:pt x="241668" y="142869"/>
                  </a:lnTo>
                  <a:lnTo>
                    <a:pt x="241668" y="141400"/>
                  </a:lnTo>
                  <a:close/>
                  <a:moveTo>
                    <a:pt x="238358" y="140138"/>
                  </a:moveTo>
                  <a:lnTo>
                    <a:pt x="237981" y="140889"/>
                  </a:lnTo>
                  <a:lnTo>
                    <a:pt x="237981" y="142869"/>
                  </a:lnTo>
                  <a:lnTo>
                    <a:pt x="238358" y="142869"/>
                  </a:lnTo>
                  <a:lnTo>
                    <a:pt x="238358" y="142611"/>
                  </a:lnTo>
                  <a:close/>
                  <a:moveTo>
                    <a:pt x="157663" y="139314"/>
                  </a:moveTo>
                  <a:cubicBezTo>
                    <a:pt x="156422" y="138489"/>
                    <a:pt x="155594" y="138489"/>
                    <a:pt x="155594" y="140138"/>
                  </a:cubicBezTo>
                  <a:cubicBezTo>
                    <a:pt x="158905" y="143435"/>
                    <a:pt x="158905" y="143435"/>
                    <a:pt x="158905" y="143435"/>
                  </a:cubicBezTo>
                  <a:cubicBezTo>
                    <a:pt x="155594" y="136841"/>
                    <a:pt x="158905" y="143435"/>
                    <a:pt x="162215" y="143435"/>
                  </a:cubicBezTo>
                  <a:cubicBezTo>
                    <a:pt x="160560" y="141787"/>
                    <a:pt x="158905" y="140138"/>
                    <a:pt x="157663" y="139314"/>
                  </a:cubicBezTo>
                  <a:close/>
                  <a:moveTo>
                    <a:pt x="131179" y="138901"/>
                  </a:moveTo>
                  <a:cubicBezTo>
                    <a:pt x="129938" y="138489"/>
                    <a:pt x="129110" y="138489"/>
                    <a:pt x="129110" y="140138"/>
                  </a:cubicBezTo>
                  <a:cubicBezTo>
                    <a:pt x="132421" y="140138"/>
                    <a:pt x="132421" y="140138"/>
                    <a:pt x="132421" y="140138"/>
                  </a:cubicBezTo>
                  <a:cubicBezTo>
                    <a:pt x="132421" y="140138"/>
                    <a:pt x="132421" y="140138"/>
                    <a:pt x="135731" y="140138"/>
                  </a:cubicBezTo>
                  <a:cubicBezTo>
                    <a:pt x="134076" y="140138"/>
                    <a:pt x="132421" y="139314"/>
                    <a:pt x="131179" y="138901"/>
                  </a:cubicBezTo>
                  <a:close/>
                  <a:moveTo>
                    <a:pt x="185389" y="136841"/>
                  </a:moveTo>
                  <a:cubicBezTo>
                    <a:pt x="185389" y="136841"/>
                    <a:pt x="185389" y="140138"/>
                    <a:pt x="185389" y="140138"/>
                  </a:cubicBezTo>
                  <a:cubicBezTo>
                    <a:pt x="185389" y="136841"/>
                    <a:pt x="188700" y="136841"/>
                    <a:pt x="188700" y="140138"/>
                  </a:cubicBezTo>
                  <a:cubicBezTo>
                    <a:pt x="188700" y="136841"/>
                    <a:pt x="185389" y="136841"/>
                    <a:pt x="185389" y="136841"/>
                  </a:cubicBezTo>
                  <a:close/>
                  <a:moveTo>
                    <a:pt x="175458" y="136841"/>
                  </a:moveTo>
                  <a:cubicBezTo>
                    <a:pt x="175458" y="140138"/>
                    <a:pt x="178768" y="143435"/>
                    <a:pt x="178768" y="143435"/>
                  </a:cubicBezTo>
                  <a:cubicBezTo>
                    <a:pt x="178768" y="143435"/>
                    <a:pt x="178768" y="143435"/>
                    <a:pt x="178768" y="140138"/>
                  </a:cubicBezTo>
                  <a:cubicBezTo>
                    <a:pt x="178768" y="140138"/>
                    <a:pt x="175458" y="136841"/>
                    <a:pt x="175458" y="136841"/>
                  </a:cubicBezTo>
                  <a:close/>
                  <a:moveTo>
                    <a:pt x="283709" y="136376"/>
                  </a:moveTo>
                  <a:lnTo>
                    <a:pt x="284259" y="136930"/>
                  </a:lnTo>
                  <a:lnTo>
                    <a:pt x="284259" y="136653"/>
                  </a:lnTo>
                  <a:close/>
                  <a:moveTo>
                    <a:pt x="280392" y="136376"/>
                  </a:moveTo>
                  <a:cubicBezTo>
                    <a:pt x="280392" y="136376"/>
                    <a:pt x="280392" y="139710"/>
                    <a:pt x="280392" y="139710"/>
                  </a:cubicBezTo>
                  <a:cubicBezTo>
                    <a:pt x="283709" y="143044"/>
                    <a:pt x="290342" y="146378"/>
                    <a:pt x="287026" y="143044"/>
                  </a:cubicBezTo>
                  <a:lnTo>
                    <a:pt x="283709" y="139710"/>
                  </a:lnTo>
                  <a:close/>
                  <a:moveTo>
                    <a:pt x="134490" y="135604"/>
                  </a:moveTo>
                  <a:cubicBezTo>
                    <a:pt x="133248" y="136017"/>
                    <a:pt x="132421" y="136841"/>
                    <a:pt x="132421" y="136841"/>
                  </a:cubicBezTo>
                  <a:cubicBezTo>
                    <a:pt x="132421" y="133544"/>
                    <a:pt x="135731" y="133544"/>
                    <a:pt x="139042" y="136841"/>
                  </a:cubicBezTo>
                  <a:cubicBezTo>
                    <a:pt x="137387" y="135192"/>
                    <a:pt x="135731" y="135192"/>
                    <a:pt x="134490" y="135604"/>
                  </a:cubicBezTo>
                  <a:close/>
                  <a:moveTo>
                    <a:pt x="272409" y="135020"/>
                  </a:moveTo>
                  <a:lnTo>
                    <a:pt x="273759" y="136376"/>
                  </a:lnTo>
                  <a:lnTo>
                    <a:pt x="273759" y="135385"/>
                  </a:lnTo>
                  <a:close/>
                  <a:moveTo>
                    <a:pt x="299874" y="134186"/>
                  </a:moveTo>
                  <a:lnTo>
                    <a:pt x="297478" y="135543"/>
                  </a:lnTo>
                  <a:lnTo>
                    <a:pt x="302188" y="135543"/>
                  </a:lnTo>
                  <a:close/>
                  <a:moveTo>
                    <a:pt x="270442" y="133043"/>
                  </a:moveTo>
                  <a:lnTo>
                    <a:pt x="272160" y="134770"/>
                  </a:lnTo>
                  <a:lnTo>
                    <a:pt x="273354" y="134561"/>
                  </a:lnTo>
                  <a:lnTo>
                    <a:pt x="273759" y="134962"/>
                  </a:lnTo>
                  <a:lnTo>
                    <a:pt x="273759" y="134491"/>
                  </a:lnTo>
                  <a:lnTo>
                    <a:pt x="273354" y="134561"/>
                  </a:lnTo>
                  <a:lnTo>
                    <a:pt x="271822" y="133043"/>
                  </a:lnTo>
                  <a:close/>
                  <a:moveTo>
                    <a:pt x="317642" y="131504"/>
                  </a:moveTo>
                  <a:lnTo>
                    <a:pt x="318120" y="132626"/>
                  </a:lnTo>
                  <a:cubicBezTo>
                    <a:pt x="317705" y="133043"/>
                    <a:pt x="316876" y="133043"/>
                    <a:pt x="316876" y="133043"/>
                  </a:cubicBezTo>
                  <a:close/>
                  <a:moveTo>
                    <a:pt x="99315" y="130247"/>
                  </a:moveTo>
                  <a:lnTo>
                    <a:pt x="102626" y="130247"/>
                  </a:lnTo>
                  <a:cubicBezTo>
                    <a:pt x="102626" y="130247"/>
                    <a:pt x="102626" y="130247"/>
                    <a:pt x="102626" y="133544"/>
                  </a:cubicBezTo>
                  <a:cubicBezTo>
                    <a:pt x="99315" y="133544"/>
                    <a:pt x="99315" y="133544"/>
                    <a:pt x="99315" y="130247"/>
                  </a:cubicBezTo>
                  <a:close/>
                  <a:moveTo>
                    <a:pt x="96005" y="130247"/>
                  </a:moveTo>
                  <a:lnTo>
                    <a:pt x="99315" y="130247"/>
                  </a:lnTo>
                  <a:lnTo>
                    <a:pt x="99315" y="131895"/>
                  </a:lnTo>
                  <a:close/>
                  <a:moveTo>
                    <a:pt x="313560" y="129709"/>
                  </a:moveTo>
                  <a:lnTo>
                    <a:pt x="313928" y="129709"/>
                  </a:lnTo>
                  <a:lnTo>
                    <a:pt x="316876" y="133043"/>
                  </a:lnTo>
                  <a:cubicBezTo>
                    <a:pt x="313560" y="129709"/>
                    <a:pt x="313560" y="129709"/>
                    <a:pt x="313560" y="129709"/>
                  </a:cubicBezTo>
                  <a:close/>
                  <a:moveTo>
                    <a:pt x="254910" y="128550"/>
                  </a:moveTo>
                  <a:lnTo>
                    <a:pt x="254910" y="129871"/>
                  </a:lnTo>
                  <a:lnTo>
                    <a:pt x="257110" y="131332"/>
                  </a:lnTo>
                  <a:lnTo>
                    <a:pt x="255830" y="128781"/>
                  </a:lnTo>
                  <a:close/>
                  <a:moveTo>
                    <a:pt x="99315" y="126949"/>
                  </a:moveTo>
                  <a:cubicBezTo>
                    <a:pt x="102626" y="126949"/>
                    <a:pt x="102626" y="133544"/>
                    <a:pt x="102626" y="130247"/>
                  </a:cubicBezTo>
                  <a:cubicBezTo>
                    <a:pt x="102626" y="130247"/>
                    <a:pt x="102626" y="130247"/>
                    <a:pt x="99315" y="126949"/>
                  </a:cubicBezTo>
                  <a:close/>
                  <a:moveTo>
                    <a:pt x="358336" y="125660"/>
                  </a:moveTo>
                  <a:lnTo>
                    <a:pt x="359994" y="126375"/>
                  </a:lnTo>
                  <a:cubicBezTo>
                    <a:pt x="356677" y="126375"/>
                    <a:pt x="356677" y="126375"/>
                    <a:pt x="356677" y="126375"/>
                  </a:cubicBezTo>
                  <a:close/>
                  <a:moveTo>
                    <a:pt x="359579" y="125125"/>
                  </a:moveTo>
                  <a:cubicBezTo>
                    <a:pt x="359994" y="125541"/>
                    <a:pt x="359994" y="126375"/>
                    <a:pt x="359994" y="126375"/>
                  </a:cubicBezTo>
                  <a:lnTo>
                    <a:pt x="358999" y="125375"/>
                  </a:lnTo>
                  <a:close/>
                  <a:moveTo>
                    <a:pt x="352946" y="125125"/>
                  </a:moveTo>
                  <a:cubicBezTo>
                    <a:pt x="353361" y="124708"/>
                    <a:pt x="353361" y="124708"/>
                    <a:pt x="353361" y="126375"/>
                  </a:cubicBezTo>
                  <a:lnTo>
                    <a:pt x="352775" y="125198"/>
                  </a:lnTo>
                  <a:close/>
                  <a:moveTo>
                    <a:pt x="208563" y="123652"/>
                  </a:moveTo>
                  <a:cubicBezTo>
                    <a:pt x="208563" y="123652"/>
                    <a:pt x="208563" y="123652"/>
                    <a:pt x="211873" y="126949"/>
                  </a:cubicBezTo>
                  <a:lnTo>
                    <a:pt x="212841" y="125985"/>
                  </a:lnTo>
                  <a:lnTo>
                    <a:pt x="212004" y="125985"/>
                  </a:lnTo>
                  <a:lnTo>
                    <a:pt x="212873" y="123652"/>
                  </a:lnTo>
                  <a:lnTo>
                    <a:pt x="211873" y="123652"/>
                  </a:lnTo>
                  <a:cubicBezTo>
                    <a:pt x="211046" y="122828"/>
                    <a:pt x="210218" y="122004"/>
                    <a:pt x="208563" y="123652"/>
                  </a:cubicBezTo>
                  <a:close/>
                  <a:moveTo>
                    <a:pt x="376238" y="123042"/>
                  </a:moveTo>
                  <a:lnTo>
                    <a:pt x="377826" y="123042"/>
                  </a:lnTo>
                  <a:lnTo>
                    <a:pt x="377826" y="124630"/>
                  </a:lnTo>
                  <a:lnTo>
                    <a:pt x="376238" y="124630"/>
                  </a:lnTo>
                  <a:close/>
                  <a:moveTo>
                    <a:pt x="155575" y="123042"/>
                  </a:moveTo>
                  <a:cubicBezTo>
                    <a:pt x="158750" y="126217"/>
                    <a:pt x="152400" y="126217"/>
                    <a:pt x="152400" y="126217"/>
                  </a:cubicBezTo>
                  <a:cubicBezTo>
                    <a:pt x="152400" y="123042"/>
                    <a:pt x="155575" y="129392"/>
                    <a:pt x="155575" y="123042"/>
                  </a:cubicBezTo>
                  <a:close/>
                  <a:moveTo>
                    <a:pt x="356677" y="123041"/>
                  </a:moveTo>
                  <a:lnTo>
                    <a:pt x="358999" y="125375"/>
                  </a:lnTo>
                  <a:lnTo>
                    <a:pt x="358336" y="125660"/>
                  </a:lnTo>
                  <a:lnTo>
                    <a:pt x="357092" y="125125"/>
                  </a:lnTo>
                  <a:cubicBezTo>
                    <a:pt x="356677" y="124708"/>
                    <a:pt x="356677" y="124708"/>
                    <a:pt x="356677" y="126375"/>
                  </a:cubicBezTo>
                  <a:cubicBezTo>
                    <a:pt x="356677" y="126375"/>
                    <a:pt x="356677" y="126375"/>
                    <a:pt x="356677" y="123041"/>
                  </a:cubicBezTo>
                  <a:close/>
                  <a:moveTo>
                    <a:pt x="187045" y="122828"/>
                  </a:moveTo>
                  <a:cubicBezTo>
                    <a:pt x="186217" y="123652"/>
                    <a:pt x="185389" y="125301"/>
                    <a:pt x="185389" y="126949"/>
                  </a:cubicBezTo>
                  <a:cubicBezTo>
                    <a:pt x="185389" y="126949"/>
                    <a:pt x="188700" y="126949"/>
                    <a:pt x="188700" y="123652"/>
                  </a:cubicBezTo>
                  <a:cubicBezTo>
                    <a:pt x="188700" y="122004"/>
                    <a:pt x="187872" y="122004"/>
                    <a:pt x="187045" y="122828"/>
                  </a:cubicBezTo>
                  <a:close/>
                  <a:moveTo>
                    <a:pt x="218546" y="122694"/>
                  </a:moveTo>
                  <a:lnTo>
                    <a:pt x="218042" y="123202"/>
                  </a:lnTo>
                  <a:lnTo>
                    <a:pt x="218494" y="123652"/>
                  </a:lnTo>
                  <a:lnTo>
                    <a:pt x="217594" y="123652"/>
                  </a:lnTo>
                  <a:lnTo>
                    <a:pt x="216154" y="125101"/>
                  </a:lnTo>
                  <a:lnTo>
                    <a:pt x="217667" y="127362"/>
                  </a:lnTo>
                  <a:cubicBezTo>
                    <a:pt x="218494" y="127568"/>
                    <a:pt x="219322" y="126949"/>
                    <a:pt x="220150" y="126125"/>
                  </a:cubicBezTo>
                  <a:lnTo>
                    <a:pt x="221358" y="125523"/>
                  </a:lnTo>
                  <a:close/>
                  <a:moveTo>
                    <a:pt x="432991" y="121851"/>
                  </a:moveTo>
                  <a:cubicBezTo>
                    <a:pt x="433388" y="121454"/>
                    <a:pt x="433388" y="121454"/>
                    <a:pt x="433388" y="123042"/>
                  </a:cubicBezTo>
                  <a:cubicBezTo>
                    <a:pt x="430213" y="123042"/>
                    <a:pt x="433388" y="123042"/>
                    <a:pt x="430213" y="123042"/>
                  </a:cubicBezTo>
                  <a:cubicBezTo>
                    <a:pt x="431800" y="123042"/>
                    <a:pt x="432594" y="122248"/>
                    <a:pt x="432991" y="121851"/>
                  </a:cubicBezTo>
                  <a:close/>
                  <a:moveTo>
                    <a:pt x="218086" y="119867"/>
                  </a:moveTo>
                  <a:lnTo>
                    <a:pt x="216398" y="121565"/>
                  </a:lnTo>
                  <a:lnTo>
                    <a:pt x="216883" y="122047"/>
                  </a:lnTo>
                  <a:lnTo>
                    <a:pt x="219364" y="121049"/>
                  </a:lnTo>
                  <a:lnTo>
                    <a:pt x="218777" y="119867"/>
                  </a:lnTo>
                  <a:close/>
                  <a:moveTo>
                    <a:pt x="379895" y="119708"/>
                  </a:moveTo>
                  <a:cubicBezTo>
                    <a:pt x="383211" y="119708"/>
                    <a:pt x="383211" y="123041"/>
                    <a:pt x="383211" y="123041"/>
                  </a:cubicBezTo>
                  <a:lnTo>
                    <a:pt x="383211" y="123457"/>
                  </a:lnTo>
                  <a:lnTo>
                    <a:pt x="383211" y="126375"/>
                  </a:lnTo>
                  <a:cubicBezTo>
                    <a:pt x="383211" y="123041"/>
                    <a:pt x="379895" y="119708"/>
                    <a:pt x="379895" y="119708"/>
                  </a:cubicBezTo>
                  <a:close/>
                  <a:moveTo>
                    <a:pt x="207821" y="119403"/>
                  </a:moveTo>
                  <a:lnTo>
                    <a:pt x="210014" y="121405"/>
                  </a:lnTo>
                  <a:lnTo>
                    <a:pt x="210218" y="121592"/>
                  </a:lnTo>
                  <a:lnTo>
                    <a:pt x="213183" y="122822"/>
                  </a:lnTo>
                  <a:lnTo>
                    <a:pt x="213230" y="122694"/>
                  </a:lnTo>
                  <a:cubicBezTo>
                    <a:pt x="213639" y="121049"/>
                    <a:pt x="213639" y="119403"/>
                    <a:pt x="212004" y="119403"/>
                  </a:cubicBezTo>
                  <a:close/>
                  <a:moveTo>
                    <a:pt x="179504" y="119256"/>
                  </a:moveTo>
                  <a:lnTo>
                    <a:pt x="182079" y="120355"/>
                  </a:lnTo>
                  <a:cubicBezTo>
                    <a:pt x="182079" y="120355"/>
                    <a:pt x="182079" y="120355"/>
                    <a:pt x="182079" y="123652"/>
                  </a:cubicBezTo>
                  <a:lnTo>
                    <a:pt x="180755" y="122993"/>
                  </a:lnTo>
                  <a:close/>
                  <a:moveTo>
                    <a:pt x="352351" y="117388"/>
                  </a:moveTo>
                  <a:lnTo>
                    <a:pt x="352399" y="117478"/>
                  </a:lnTo>
                  <a:lnTo>
                    <a:pt x="350458" y="119707"/>
                  </a:lnTo>
                  <a:lnTo>
                    <a:pt x="350375" y="120374"/>
                  </a:lnTo>
                  <a:lnTo>
                    <a:pt x="350044" y="119708"/>
                  </a:lnTo>
                  <a:close/>
                  <a:moveTo>
                    <a:pt x="178768" y="117058"/>
                  </a:moveTo>
                  <a:lnTo>
                    <a:pt x="179504" y="119256"/>
                  </a:lnTo>
                  <a:lnTo>
                    <a:pt x="179182" y="119119"/>
                  </a:lnTo>
                  <a:cubicBezTo>
                    <a:pt x="178768" y="119531"/>
                    <a:pt x="178768" y="120355"/>
                    <a:pt x="178768" y="120355"/>
                  </a:cubicBezTo>
                  <a:cubicBezTo>
                    <a:pt x="178768" y="120355"/>
                    <a:pt x="178768" y="120355"/>
                    <a:pt x="178768" y="117058"/>
                  </a:cubicBezTo>
                  <a:close/>
                  <a:moveTo>
                    <a:pt x="403225" y="116692"/>
                  </a:moveTo>
                  <a:cubicBezTo>
                    <a:pt x="406400" y="119867"/>
                    <a:pt x="406400" y="119867"/>
                    <a:pt x="406400" y="119867"/>
                  </a:cubicBezTo>
                  <a:cubicBezTo>
                    <a:pt x="403225" y="123042"/>
                    <a:pt x="403225" y="119867"/>
                    <a:pt x="403225" y="116692"/>
                  </a:cubicBezTo>
                  <a:close/>
                  <a:moveTo>
                    <a:pt x="343410" y="116374"/>
                  </a:moveTo>
                  <a:cubicBezTo>
                    <a:pt x="346727" y="116374"/>
                    <a:pt x="346727" y="116374"/>
                    <a:pt x="350044" y="123041"/>
                  </a:cubicBezTo>
                  <a:lnTo>
                    <a:pt x="350375" y="120374"/>
                  </a:lnTo>
                  <a:lnTo>
                    <a:pt x="352775" y="125198"/>
                  </a:lnTo>
                  <a:lnTo>
                    <a:pt x="350044" y="126375"/>
                  </a:lnTo>
                  <a:cubicBezTo>
                    <a:pt x="350044" y="126375"/>
                    <a:pt x="346727" y="123041"/>
                    <a:pt x="346727" y="126375"/>
                  </a:cubicBezTo>
                  <a:cubicBezTo>
                    <a:pt x="346727" y="123041"/>
                    <a:pt x="343410" y="123041"/>
                    <a:pt x="343410" y="116374"/>
                  </a:cubicBezTo>
                  <a:close/>
                  <a:moveTo>
                    <a:pt x="436279" y="113040"/>
                  </a:moveTo>
                  <a:cubicBezTo>
                    <a:pt x="436279" y="116374"/>
                    <a:pt x="439596" y="116374"/>
                    <a:pt x="439596" y="116374"/>
                  </a:cubicBezTo>
                  <a:cubicBezTo>
                    <a:pt x="439596" y="116374"/>
                    <a:pt x="439596" y="116374"/>
                    <a:pt x="436279" y="119708"/>
                  </a:cubicBezTo>
                  <a:cubicBezTo>
                    <a:pt x="439596" y="116374"/>
                    <a:pt x="436279" y="116374"/>
                    <a:pt x="436279" y="116374"/>
                  </a:cubicBezTo>
                  <a:cubicBezTo>
                    <a:pt x="436279" y="116374"/>
                    <a:pt x="436279" y="116374"/>
                    <a:pt x="436279" y="113040"/>
                  </a:cubicBezTo>
                  <a:close/>
                  <a:moveTo>
                    <a:pt x="333460" y="113040"/>
                  </a:moveTo>
                  <a:cubicBezTo>
                    <a:pt x="336777" y="116374"/>
                    <a:pt x="336777" y="116374"/>
                    <a:pt x="336777" y="116374"/>
                  </a:cubicBezTo>
                  <a:cubicBezTo>
                    <a:pt x="336777" y="113040"/>
                    <a:pt x="336777" y="116374"/>
                    <a:pt x="333460" y="113040"/>
                  </a:cubicBezTo>
                  <a:close/>
                  <a:moveTo>
                    <a:pt x="251214" y="112624"/>
                  </a:moveTo>
                  <a:lnTo>
                    <a:pt x="250986" y="112737"/>
                  </a:lnTo>
                  <a:lnTo>
                    <a:pt x="251134" y="112782"/>
                  </a:lnTo>
                  <a:close/>
                  <a:moveTo>
                    <a:pt x="246764" y="109917"/>
                  </a:moveTo>
                  <a:lnTo>
                    <a:pt x="243438" y="110970"/>
                  </a:lnTo>
                  <a:lnTo>
                    <a:pt x="244468" y="111054"/>
                  </a:lnTo>
                  <a:close/>
                  <a:moveTo>
                    <a:pt x="403112" y="109706"/>
                  </a:moveTo>
                  <a:cubicBezTo>
                    <a:pt x="403112" y="113040"/>
                    <a:pt x="403112" y="113040"/>
                    <a:pt x="403112" y="116374"/>
                  </a:cubicBezTo>
                  <a:cubicBezTo>
                    <a:pt x="403112" y="116374"/>
                    <a:pt x="403112" y="116374"/>
                    <a:pt x="403112" y="119708"/>
                  </a:cubicBezTo>
                  <a:cubicBezTo>
                    <a:pt x="399795" y="119708"/>
                    <a:pt x="403112" y="113040"/>
                    <a:pt x="403112" y="109706"/>
                  </a:cubicBezTo>
                  <a:close/>
                  <a:moveTo>
                    <a:pt x="336777" y="109706"/>
                  </a:moveTo>
                  <a:cubicBezTo>
                    <a:pt x="336777" y="109706"/>
                    <a:pt x="336777" y="109706"/>
                    <a:pt x="336777" y="113040"/>
                  </a:cubicBezTo>
                  <a:cubicBezTo>
                    <a:pt x="340094" y="113040"/>
                    <a:pt x="340094" y="113040"/>
                    <a:pt x="340094" y="113040"/>
                  </a:cubicBezTo>
                  <a:cubicBezTo>
                    <a:pt x="340094" y="113040"/>
                    <a:pt x="336777" y="109706"/>
                    <a:pt x="336777" y="109706"/>
                  </a:cubicBezTo>
                  <a:close/>
                  <a:moveTo>
                    <a:pt x="303609" y="109706"/>
                  </a:moveTo>
                  <a:cubicBezTo>
                    <a:pt x="303609" y="109706"/>
                    <a:pt x="303609" y="109706"/>
                    <a:pt x="303609" y="113040"/>
                  </a:cubicBezTo>
                  <a:cubicBezTo>
                    <a:pt x="303609" y="109706"/>
                    <a:pt x="306926" y="116374"/>
                    <a:pt x="306926" y="113040"/>
                  </a:cubicBezTo>
                  <a:cubicBezTo>
                    <a:pt x="306926" y="113040"/>
                    <a:pt x="300293" y="109706"/>
                    <a:pt x="303609" y="109706"/>
                  </a:cubicBezTo>
                  <a:close/>
                  <a:moveTo>
                    <a:pt x="241624" y="109350"/>
                  </a:moveTo>
                  <a:lnTo>
                    <a:pt x="241445" y="109530"/>
                  </a:lnTo>
                  <a:lnTo>
                    <a:pt x="247545" y="109530"/>
                  </a:lnTo>
                  <a:lnTo>
                    <a:pt x="247909" y="109350"/>
                  </a:lnTo>
                  <a:close/>
                  <a:moveTo>
                    <a:pt x="316876" y="106373"/>
                  </a:moveTo>
                  <a:cubicBezTo>
                    <a:pt x="323510" y="113040"/>
                    <a:pt x="316876" y="109706"/>
                    <a:pt x="316876" y="109706"/>
                  </a:cubicBezTo>
                  <a:cubicBezTo>
                    <a:pt x="316876" y="109706"/>
                    <a:pt x="323510" y="113040"/>
                    <a:pt x="320193" y="109706"/>
                  </a:cubicBezTo>
                  <a:cubicBezTo>
                    <a:pt x="316876" y="106373"/>
                    <a:pt x="316876" y="106373"/>
                    <a:pt x="316876" y="106373"/>
                  </a:cubicBezTo>
                  <a:close/>
                  <a:moveTo>
                    <a:pt x="244716" y="106238"/>
                  </a:moveTo>
                  <a:lnTo>
                    <a:pt x="241655" y="109318"/>
                  </a:lnTo>
                  <a:lnTo>
                    <a:pt x="245843" y="108940"/>
                  </a:lnTo>
                  <a:lnTo>
                    <a:pt x="246890" y="107488"/>
                  </a:lnTo>
                  <a:close/>
                  <a:moveTo>
                    <a:pt x="300782" y="106075"/>
                  </a:moveTo>
                  <a:lnTo>
                    <a:pt x="301884" y="107167"/>
                  </a:lnTo>
                  <a:lnTo>
                    <a:pt x="300750" y="106717"/>
                  </a:lnTo>
                  <a:lnTo>
                    <a:pt x="301951" y="107623"/>
                  </a:lnTo>
                  <a:lnTo>
                    <a:pt x="302174" y="107455"/>
                  </a:lnTo>
                  <a:lnTo>
                    <a:pt x="301884" y="107167"/>
                  </a:lnTo>
                  <a:lnTo>
                    <a:pt x="302324" y="107341"/>
                  </a:lnTo>
                  <a:lnTo>
                    <a:pt x="303609" y="106373"/>
                  </a:lnTo>
                  <a:lnTo>
                    <a:pt x="302623" y="106075"/>
                  </a:lnTo>
                  <a:close/>
                  <a:moveTo>
                    <a:pt x="369944" y="103039"/>
                  </a:moveTo>
                  <a:cubicBezTo>
                    <a:pt x="369944" y="106373"/>
                    <a:pt x="369944" y="106373"/>
                    <a:pt x="373261" y="109706"/>
                  </a:cubicBezTo>
                  <a:lnTo>
                    <a:pt x="373261" y="107623"/>
                  </a:lnTo>
                  <a:cubicBezTo>
                    <a:pt x="373261" y="108040"/>
                    <a:pt x="373261" y="108040"/>
                    <a:pt x="373261" y="106373"/>
                  </a:cubicBezTo>
                  <a:cubicBezTo>
                    <a:pt x="373261" y="106373"/>
                    <a:pt x="369944" y="99705"/>
                    <a:pt x="369944" y="103039"/>
                  </a:cubicBezTo>
                  <a:close/>
                  <a:moveTo>
                    <a:pt x="198919" y="102947"/>
                  </a:moveTo>
                  <a:cubicBezTo>
                    <a:pt x="198919" y="102947"/>
                    <a:pt x="198919" y="102947"/>
                    <a:pt x="195648" y="106238"/>
                  </a:cubicBezTo>
                  <a:cubicBezTo>
                    <a:pt x="195648" y="106238"/>
                    <a:pt x="195648" y="106238"/>
                    <a:pt x="198919" y="106238"/>
                  </a:cubicBezTo>
                  <a:close/>
                  <a:moveTo>
                    <a:pt x="373261" y="99705"/>
                  </a:moveTo>
                  <a:cubicBezTo>
                    <a:pt x="373261" y="103039"/>
                    <a:pt x="373261" y="103039"/>
                    <a:pt x="373261" y="103039"/>
                  </a:cubicBezTo>
                  <a:cubicBezTo>
                    <a:pt x="373261" y="103039"/>
                    <a:pt x="376578" y="103039"/>
                    <a:pt x="376578" y="106373"/>
                  </a:cubicBezTo>
                  <a:cubicBezTo>
                    <a:pt x="376578" y="106373"/>
                    <a:pt x="373261" y="103039"/>
                    <a:pt x="373261" y="99705"/>
                  </a:cubicBezTo>
                  <a:close/>
                  <a:moveTo>
                    <a:pt x="323510" y="99705"/>
                  </a:moveTo>
                  <a:cubicBezTo>
                    <a:pt x="326827" y="106373"/>
                    <a:pt x="323510" y="99705"/>
                    <a:pt x="326827" y="103039"/>
                  </a:cubicBezTo>
                  <a:cubicBezTo>
                    <a:pt x="326827" y="103039"/>
                    <a:pt x="323510" y="103039"/>
                    <a:pt x="323510" y="99705"/>
                  </a:cubicBezTo>
                  <a:close/>
                  <a:moveTo>
                    <a:pt x="241332" y="99543"/>
                  </a:moveTo>
                  <a:lnTo>
                    <a:pt x="241445" y="99656"/>
                  </a:lnTo>
                  <a:cubicBezTo>
                    <a:pt x="241445" y="99656"/>
                    <a:pt x="241445" y="99656"/>
                    <a:pt x="234902" y="99656"/>
                  </a:cubicBezTo>
                  <a:cubicBezTo>
                    <a:pt x="234902" y="99656"/>
                    <a:pt x="231631" y="102947"/>
                    <a:pt x="231631" y="102947"/>
                  </a:cubicBezTo>
                  <a:cubicBezTo>
                    <a:pt x="234902" y="102947"/>
                    <a:pt x="231631" y="102947"/>
                    <a:pt x="238173" y="102947"/>
                  </a:cubicBezTo>
                  <a:cubicBezTo>
                    <a:pt x="238173" y="102947"/>
                    <a:pt x="238173" y="99656"/>
                    <a:pt x="241445" y="99656"/>
                  </a:cubicBezTo>
                  <a:lnTo>
                    <a:pt x="241561" y="99656"/>
                  </a:lnTo>
                  <a:lnTo>
                    <a:pt x="241502" y="99627"/>
                  </a:lnTo>
                  <a:lnTo>
                    <a:pt x="241445" y="99656"/>
                  </a:lnTo>
                  <a:lnTo>
                    <a:pt x="241475" y="99614"/>
                  </a:lnTo>
                  <a:close/>
                  <a:moveTo>
                    <a:pt x="271041" y="99527"/>
                  </a:moveTo>
                  <a:cubicBezTo>
                    <a:pt x="271041" y="99527"/>
                    <a:pt x="271041" y="102801"/>
                    <a:pt x="271041" y="102801"/>
                  </a:cubicBezTo>
                  <a:cubicBezTo>
                    <a:pt x="274346" y="102801"/>
                    <a:pt x="274346" y="102801"/>
                    <a:pt x="274346" y="102801"/>
                  </a:cubicBezTo>
                  <a:cubicBezTo>
                    <a:pt x="274346" y="102801"/>
                    <a:pt x="271041" y="99527"/>
                    <a:pt x="271041" y="99527"/>
                  </a:cubicBezTo>
                  <a:close/>
                  <a:moveTo>
                    <a:pt x="298924" y="98657"/>
                  </a:moveTo>
                  <a:cubicBezTo>
                    <a:pt x="298511" y="98811"/>
                    <a:pt x="299130" y="99322"/>
                    <a:pt x="299956" y="99936"/>
                  </a:cubicBezTo>
                  <a:lnTo>
                    <a:pt x="300383" y="101417"/>
                  </a:lnTo>
                  <a:lnTo>
                    <a:pt x="303137" y="102801"/>
                  </a:lnTo>
                  <a:lnTo>
                    <a:pt x="303491" y="102801"/>
                  </a:lnTo>
                  <a:lnTo>
                    <a:pt x="301659" y="99118"/>
                  </a:lnTo>
                  <a:close/>
                  <a:moveTo>
                    <a:pt x="369944" y="96371"/>
                  </a:moveTo>
                  <a:cubicBezTo>
                    <a:pt x="369944" y="96371"/>
                    <a:pt x="369944" y="96371"/>
                    <a:pt x="366628" y="99705"/>
                  </a:cubicBezTo>
                  <a:cubicBezTo>
                    <a:pt x="369944" y="103039"/>
                    <a:pt x="369944" y="99705"/>
                    <a:pt x="369944" y="96371"/>
                  </a:cubicBezTo>
                  <a:close/>
                  <a:moveTo>
                    <a:pt x="274346" y="96253"/>
                  </a:moveTo>
                  <a:cubicBezTo>
                    <a:pt x="271041" y="96253"/>
                    <a:pt x="280955" y="99527"/>
                    <a:pt x="277650" y="96253"/>
                  </a:cubicBezTo>
                  <a:close/>
                  <a:moveTo>
                    <a:pt x="247909" y="96253"/>
                  </a:moveTo>
                  <a:lnTo>
                    <a:pt x="251213" y="96253"/>
                  </a:lnTo>
                  <a:lnTo>
                    <a:pt x="249010" y="97344"/>
                  </a:lnTo>
                  <a:close/>
                  <a:moveTo>
                    <a:pt x="208732" y="93074"/>
                  </a:moveTo>
                  <a:cubicBezTo>
                    <a:pt x="208732" y="93074"/>
                    <a:pt x="205461" y="96365"/>
                    <a:pt x="205461" y="96365"/>
                  </a:cubicBezTo>
                  <a:lnTo>
                    <a:pt x="210913" y="93622"/>
                  </a:lnTo>
                  <a:lnTo>
                    <a:pt x="212004" y="93897"/>
                  </a:lnTo>
                  <a:lnTo>
                    <a:pt x="212004" y="96365"/>
                  </a:lnTo>
                  <a:lnTo>
                    <a:pt x="215638" y="93805"/>
                  </a:lnTo>
                  <a:lnTo>
                    <a:pt x="218546" y="93074"/>
                  </a:lnTo>
                  <a:cubicBezTo>
                    <a:pt x="215275" y="93074"/>
                    <a:pt x="215275" y="93074"/>
                    <a:pt x="215275" y="93074"/>
                  </a:cubicBezTo>
                  <a:cubicBezTo>
                    <a:pt x="218546" y="93074"/>
                    <a:pt x="217728" y="93074"/>
                    <a:pt x="216093" y="93485"/>
                  </a:cubicBezTo>
                  <a:lnTo>
                    <a:pt x="215638" y="93805"/>
                  </a:lnTo>
                  <a:lnTo>
                    <a:pt x="213639" y="94308"/>
                  </a:lnTo>
                  <a:lnTo>
                    <a:pt x="212004" y="93897"/>
                  </a:lnTo>
                  <a:lnTo>
                    <a:pt x="212004" y="93074"/>
                  </a:lnTo>
                  <a:lnTo>
                    <a:pt x="210913" y="93622"/>
                  </a:lnTo>
                  <a:close/>
                  <a:moveTo>
                    <a:pt x="250440" y="91840"/>
                  </a:moveTo>
                  <a:cubicBezTo>
                    <a:pt x="251258" y="92251"/>
                    <a:pt x="251258" y="93074"/>
                    <a:pt x="251258" y="93074"/>
                  </a:cubicBezTo>
                  <a:lnTo>
                    <a:pt x="249769" y="91984"/>
                  </a:lnTo>
                  <a:close/>
                  <a:moveTo>
                    <a:pt x="262366" y="91751"/>
                  </a:moveTo>
                  <a:cubicBezTo>
                    <a:pt x="261127" y="91341"/>
                    <a:pt x="261127" y="91341"/>
                    <a:pt x="264432" y="92978"/>
                  </a:cubicBezTo>
                  <a:cubicBezTo>
                    <a:pt x="271041" y="92978"/>
                    <a:pt x="264432" y="92978"/>
                    <a:pt x="267736" y="92978"/>
                  </a:cubicBezTo>
                  <a:cubicBezTo>
                    <a:pt x="266084" y="92978"/>
                    <a:pt x="263606" y="92160"/>
                    <a:pt x="262366" y="91751"/>
                  </a:cubicBezTo>
                  <a:close/>
                  <a:moveTo>
                    <a:pt x="280955" y="86430"/>
                  </a:moveTo>
                  <a:lnTo>
                    <a:pt x="284259" y="88977"/>
                  </a:lnTo>
                  <a:lnTo>
                    <a:pt x="284259" y="89340"/>
                  </a:lnTo>
                  <a:lnTo>
                    <a:pt x="280955" y="89704"/>
                  </a:lnTo>
                  <a:lnTo>
                    <a:pt x="284259" y="89704"/>
                  </a:lnTo>
                  <a:lnTo>
                    <a:pt x="284259" y="89340"/>
                  </a:lnTo>
                  <a:lnTo>
                    <a:pt x="284673" y="89295"/>
                  </a:lnTo>
                  <a:lnTo>
                    <a:pt x="284259" y="88977"/>
                  </a:lnTo>
                  <a:lnTo>
                    <a:pt x="284259" y="86430"/>
                  </a:lnTo>
                  <a:cubicBezTo>
                    <a:pt x="280955" y="86430"/>
                    <a:pt x="280955" y="86430"/>
                    <a:pt x="280955" y="86430"/>
                  </a:cubicBezTo>
                  <a:close/>
                  <a:moveTo>
                    <a:pt x="297478" y="83156"/>
                  </a:moveTo>
                  <a:cubicBezTo>
                    <a:pt x="307392" y="86430"/>
                    <a:pt x="307392" y="86430"/>
                    <a:pt x="304087" y="83156"/>
                  </a:cubicBezTo>
                  <a:cubicBezTo>
                    <a:pt x="304087" y="83156"/>
                    <a:pt x="307392" y="86430"/>
                    <a:pt x="297478" y="83156"/>
                  </a:cubicBezTo>
                  <a:close/>
                  <a:moveTo>
                    <a:pt x="239712" y="82164"/>
                  </a:moveTo>
                  <a:cubicBezTo>
                    <a:pt x="238919" y="82561"/>
                    <a:pt x="238125" y="83355"/>
                    <a:pt x="241300" y="83355"/>
                  </a:cubicBezTo>
                  <a:lnTo>
                    <a:pt x="238125" y="83355"/>
                  </a:lnTo>
                  <a:cubicBezTo>
                    <a:pt x="241300" y="81767"/>
                    <a:pt x="240506" y="81767"/>
                    <a:pt x="239712" y="82164"/>
                  </a:cubicBezTo>
                  <a:close/>
                  <a:moveTo>
                    <a:pt x="215275" y="79909"/>
                  </a:moveTo>
                  <a:lnTo>
                    <a:pt x="215275" y="82871"/>
                  </a:lnTo>
                  <a:lnTo>
                    <a:pt x="212004" y="83200"/>
                  </a:lnTo>
                  <a:lnTo>
                    <a:pt x="214048" y="83200"/>
                  </a:lnTo>
                  <a:lnTo>
                    <a:pt x="215275" y="83200"/>
                  </a:lnTo>
                  <a:lnTo>
                    <a:pt x="215275" y="82871"/>
                  </a:lnTo>
                  <a:lnTo>
                    <a:pt x="216093" y="82789"/>
                  </a:lnTo>
                  <a:cubicBezTo>
                    <a:pt x="217728" y="82378"/>
                    <a:pt x="218546" y="81555"/>
                    <a:pt x="215275" y="79909"/>
                  </a:cubicBezTo>
                  <a:close/>
                  <a:moveTo>
                    <a:pt x="297478" y="79882"/>
                  </a:moveTo>
                  <a:cubicBezTo>
                    <a:pt x="299130" y="79882"/>
                    <a:pt x="300782" y="80700"/>
                    <a:pt x="302021" y="81110"/>
                  </a:cubicBezTo>
                  <a:lnTo>
                    <a:pt x="302251" y="80973"/>
                  </a:lnTo>
                  <a:lnTo>
                    <a:pt x="302435" y="81110"/>
                  </a:lnTo>
                  <a:cubicBezTo>
                    <a:pt x="302434" y="80700"/>
                    <a:pt x="302434" y="79882"/>
                    <a:pt x="304087" y="79882"/>
                  </a:cubicBezTo>
                  <a:lnTo>
                    <a:pt x="302251" y="80973"/>
                  </a:lnTo>
                  <a:lnTo>
                    <a:pt x="300782" y="79882"/>
                  </a:lnTo>
                  <a:cubicBezTo>
                    <a:pt x="297478" y="79882"/>
                    <a:pt x="297478" y="79882"/>
                    <a:pt x="297478" y="79882"/>
                  </a:cubicBezTo>
                  <a:close/>
                  <a:moveTo>
                    <a:pt x="202190" y="73327"/>
                  </a:moveTo>
                  <a:cubicBezTo>
                    <a:pt x="198919" y="73327"/>
                    <a:pt x="198919" y="76618"/>
                    <a:pt x="195648" y="76618"/>
                  </a:cubicBezTo>
                  <a:cubicBezTo>
                    <a:pt x="195648" y="76618"/>
                    <a:pt x="198919" y="76618"/>
                    <a:pt x="202190" y="76618"/>
                  </a:cubicBezTo>
                  <a:cubicBezTo>
                    <a:pt x="208732" y="76618"/>
                    <a:pt x="198919" y="76618"/>
                    <a:pt x="202190" y="73327"/>
                  </a:cubicBezTo>
                  <a:close/>
                  <a:moveTo>
                    <a:pt x="228360" y="70036"/>
                  </a:moveTo>
                  <a:cubicBezTo>
                    <a:pt x="225089" y="70036"/>
                    <a:pt x="228360" y="73327"/>
                    <a:pt x="221817" y="73327"/>
                  </a:cubicBezTo>
                  <a:cubicBezTo>
                    <a:pt x="231631" y="73327"/>
                    <a:pt x="228360" y="73327"/>
                    <a:pt x="228360" y="70036"/>
                  </a:cubicBezTo>
                  <a:close/>
                  <a:moveTo>
                    <a:pt x="360363" y="67480"/>
                  </a:moveTo>
                  <a:cubicBezTo>
                    <a:pt x="360363" y="67480"/>
                    <a:pt x="360363" y="67480"/>
                    <a:pt x="363538" y="70655"/>
                  </a:cubicBezTo>
                  <a:cubicBezTo>
                    <a:pt x="360363" y="70655"/>
                    <a:pt x="360363" y="70655"/>
                    <a:pt x="360363" y="70655"/>
                  </a:cubicBezTo>
                  <a:cubicBezTo>
                    <a:pt x="360363" y="70655"/>
                    <a:pt x="360363" y="67480"/>
                    <a:pt x="360363" y="67480"/>
                  </a:cubicBezTo>
                  <a:close/>
                  <a:moveTo>
                    <a:pt x="274346" y="66785"/>
                  </a:moveTo>
                  <a:lnTo>
                    <a:pt x="277650" y="66785"/>
                  </a:lnTo>
                  <a:cubicBezTo>
                    <a:pt x="274346" y="66785"/>
                    <a:pt x="271041" y="66785"/>
                    <a:pt x="274346" y="70059"/>
                  </a:cubicBezTo>
                  <a:cubicBezTo>
                    <a:pt x="267736" y="66785"/>
                    <a:pt x="274346" y="66785"/>
                    <a:pt x="274346" y="66785"/>
                  </a:cubicBezTo>
                  <a:close/>
                  <a:moveTo>
                    <a:pt x="337133" y="63511"/>
                  </a:moveTo>
                  <a:lnTo>
                    <a:pt x="333828" y="66785"/>
                  </a:lnTo>
                  <a:cubicBezTo>
                    <a:pt x="333828" y="66785"/>
                    <a:pt x="333828" y="66785"/>
                    <a:pt x="340438" y="66785"/>
                  </a:cubicBezTo>
                  <a:cubicBezTo>
                    <a:pt x="340438" y="66785"/>
                    <a:pt x="340438" y="66785"/>
                    <a:pt x="337133" y="63511"/>
                  </a:cubicBezTo>
                  <a:close/>
                  <a:moveTo>
                    <a:pt x="358162" y="62320"/>
                  </a:moveTo>
                  <a:lnTo>
                    <a:pt x="360265" y="63511"/>
                  </a:lnTo>
                  <a:cubicBezTo>
                    <a:pt x="360265" y="60236"/>
                    <a:pt x="360265" y="66785"/>
                    <a:pt x="356960" y="63511"/>
                  </a:cubicBezTo>
                  <a:close/>
                  <a:moveTo>
                    <a:pt x="353184" y="62107"/>
                  </a:moveTo>
                  <a:lnTo>
                    <a:pt x="356547" y="64329"/>
                  </a:lnTo>
                  <a:cubicBezTo>
                    <a:pt x="357786" y="65148"/>
                    <a:pt x="358613" y="65148"/>
                    <a:pt x="360265" y="63511"/>
                  </a:cubicBezTo>
                  <a:cubicBezTo>
                    <a:pt x="363570" y="66785"/>
                    <a:pt x="360265" y="63511"/>
                    <a:pt x="360265" y="66785"/>
                  </a:cubicBezTo>
                  <a:cubicBezTo>
                    <a:pt x="356960" y="66785"/>
                    <a:pt x="360265" y="66785"/>
                    <a:pt x="356960" y="66785"/>
                  </a:cubicBezTo>
                  <a:cubicBezTo>
                    <a:pt x="353656" y="65148"/>
                    <a:pt x="352830" y="64329"/>
                    <a:pt x="352830" y="63511"/>
                  </a:cubicBezTo>
                  <a:close/>
                  <a:moveTo>
                    <a:pt x="356960" y="60236"/>
                  </a:moveTo>
                  <a:cubicBezTo>
                    <a:pt x="356960" y="63511"/>
                    <a:pt x="356960" y="60236"/>
                    <a:pt x="360265" y="60236"/>
                  </a:cubicBezTo>
                  <a:lnTo>
                    <a:pt x="358162" y="62320"/>
                  </a:lnTo>
                  <a:lnTo>
                    <a:pt x="357373" y="61874"/>
                  </a:lnTo>
                  <a:cubicBezTo>
                    <a:pt x="356960" y="61874"/>
                    <a:pt x="356960" y="61874"/>
                    <a:pt x="356960" y="60236"/>
                  </a:cubicBezTo>
                  <a:close/>
                  <a:moveTo>
                    <a:pt x="350351" y="60236"/>
                  </a:moveTo>
                  <a:lnTo>
                    <a:pt x="353656" y="60236"/>
                  </a:lnTo>
                  <a:lnTo>
                    <a:pt x="353184" y="62107"/>
                  </a:lnTo>
                  <a:close/>
                  <a:moveTo>
                    <a:pt x="304087" y="60236"/>
                  </a:moveTo>
                  <a:cubicBezTo>
                    <a:pt x="300782" y="60236"/>
                    <a:pt x="310696" y="63511"/>
                    <a:pt x="307392" y="63511"/>
                  </a:cubicBezTo>
                  <a:cubicBezTo>
                    <a:pt x="310696" y="63511"/>
                    <a:pt x="314001" y="63511"/>
                    <a:pt x="314001" y="63511"/>
                  </a:cubicBezTo>
                  <a:cubicBezTo>
                    <a:pt x="310696" y="60236"/>
                    <a:pt x="307392" y="60236"/>
                    <a:pt x="304087" y="60236"/>
                  </a:cubicBezTo>
                  <a:close/>
                  <a:moveTo>
                    <a:pt x="244716" y="60162"/>
                  </a:moveTo>
                  <a:cubicBezTo>
                    <a:pt x="244716" y="60162"/>
                    <a:pt x="244716" y="60162"/>
                    <a:pt x="245942" y="60162"/>
                  </a:cubicBezTo>
                  <a:lnTo>
                    <a:pt x="247987" y="60162"/>
                  </a:lnTo>
                  <a:lnTo>
                    <a:pt x="254529" y="60162"/>
                  </a:lnTo>
                  <a:cubicBezTo>
                    <a:pt x="251258" y="60162"/>
                    <a:pt x="244716" y="60162"/>
                    <a:pt x="247987" y="63453"/>
                  </a:cubicBezTo>
                  <a:cubicBezTo>
                    <a:pt x="247987" y="63453"/>
                    <a:pt x="247987" y="63453"/>
                    <a:pt x="244716" y="60162"/>
                  </a:cubicBezTo>
                  <a:close/>
                  <a:moveTo>
                    <a:pt x="320610" y="59418"/>
                  </a:moveTo>
                  <a:cubicBezTo>
                    <a:pt x="318958" y="58599"/>
                    <a:pt x="317305" y="58599"/>
                    <a:pt x="317305" y="60236"/>
                  </a:cubicBezTo>
                  <a:lnTo>
                    <a:pt x="322713" y="62022"/>
                  </a:lnTo>
                  <a:lnTo>
                    <a:pt x="323915" y="63511"/>
                  </a:lnTo>
                  <a:lnTo>
                    <a:pt x="323915" y="62419"/>
                  </a:lnTo>
                  <a:lnTo>
                    <a:pt x="327219" y="63511"/>
                  </a:lnTo>
                  <a:lnTo>
                    <a:pt x="323915" y="60236"/>
                  </a:lnTo>
                  <a:lnTo>
                    <a:pt x="323915" y="62419"/>
                  </a:lnTo>
                  <a:lnTo>
                    <a:pt x="322713" y="62022"/>
                  </a:lnTo>
                  <a:close/>
                  <a:moveTo>
                    <a:pt x="361917" y="58599"/>
                  </a:moveTo>
                  <a:lnTo>
                    <a:pt x="363570" y="60236"/>
                  </a:lnTo>
                  <a:cubicBezTo>
                    <a:pt x="363570" y="60236"/>
                    <a:pt x="363570" y="60236"/>
                    <a:pt x="366874" y="63511"/>
                  </a:cubicBezTo>
                  <a:cubicBezTo>
                    <a:pt x="365222" y="63511"/>
                    <a:pt x="363570" y="61874"/>
                    <a:pt x="362331" y="59827"/>
                  </a:cubicBezTo>
                  <a:close/>
                  <a:moveTo>
                    <a:pt x="314001" y="56962"/>
                  </a:moveTo>
                  <a:cubicBezTo>
                    <a:pt x="314001" y="56962"/>
                    <a:pt x="314001" y="56962"/>
                    <a:pt x="314001" y="60236"/>
                  </a:cubicBezTo>
                  <a:cubicBezTo>
                    <a:pt x="320610" y="60236"/>
                    <a:pt x="314001" y="56962"/>
                    <a:pt x="314001" y="56962"/>
                  </a:cubicBezTo>
                  <a:close/>
                  <a:moveTo>
                    <a:pt x="306152" y="55734"/>
                  </a:moveTo>
                  <a:lnTo>
                    <a:pt x="306600" y="55855"/>
                  </a:lnTo>
                  <a:lnTo>
                    <a:pt x="304087" y="56962"/>
                  </a:lnTo>
                  <a:cubicBezTo>
                    <a:pt x="304087" y="55325"/>
                    <a:pt x="304913" y="55325"/>
                    <a:pt x="306152" y="55734"/>
                  </a:cubicBezTo>
                  <a:close/>
                  <a:moveTo>
                    <a:pt x="360265" y="53688"/>
                  </a:moveTo>
                  <a:lnTo>
                    <a:pt x="361917" y="58599"/>
                  </a:lnTo>
                  <a:lnTo>
                    <a:pt x="360265" y="56962"/>
                  </a:lnTo>
                  <a:close/>
                  <a:moveTo>
                    <a:pt x="382588" y="53192"/>
                  </a:moveTo>
                  <a:cubicBezTo>
                    <a:pt x="382588" y="56367"/>
                    <a:pt x="387351" y="53192"/>
                    <a:pt x="387351" y="53192"/>
                  </a:cubicBezTo>
                  <a:cubicBezTo>
                    <a:pt x="382588" y="56367"/>
                    <a:pt x="387351" y="56367"/>
                    <a:pt x="387351" y="59542"/>
                  </a:cubicBezTo>
                  <a:cubicBezTo>
                    <a:pt x="382588" y="59542"/>
                    <a:pt x="382588" y="56367"/>
                    <a:pt x="382588" y="53192"/>
                  </a:cubicBezTo>
                  <a:close/>
                  <a:moveTo>
                    <a:pt x="327632" y="52460"/>
                  </a:moveTo>
                  <a:cubicBezTo>
                    <a:pt x="327219" y="52869"/>
                    <a:pt x="327219" y="53688"/>
                    <a:pt x="327219" y="53688"/>
                  </a:cubicBezTo>
                  <a:cubicBezTo>
                    <a:pt x="327219" y="53688"/>
                    <a:pt x="330524" y="53688"/>
                    <a:pt x="330524" y="53688"/>
                  </a:cubicBezTo>
                  <a:cubicBezTo>
                    <a:pt x="328872" y="52051"/>
                    <a:pt x="328045" y="52051"/>
                    <a:pt x="327632" y="52460"/>
                  </a:cubicBezTo>
                  <a:close/>
                  <a:moveTo>
                    <a:pt x="407987" y="52398"/>
                  </a:moveTo>
                  <a:cubicBezTo>
                    <a:pt x="408781" y="52398"/>
                    <a:pt x="409575" y="53192"/>
                    <a:pt x="409575" y="56367"/>
                  </a:cubicBezTo>
                  <a:cubicBezTo>
                    <a:pt x="406400" y="56367"/>
                    <a:pt x="406400" y="56367"/>
                    <a:pt x="406400" y="53192"/>
                  </a:cubicBezTo>
                  <a:cubicBezTo>
                    <a:pt x="406400" y="53192"/>
                    <a:pt x="407193" y="52398"/>
                    <a:pt x="407987" y="52398"/>
                  </a:cubicBezTo>
                  <a:close/>
                  <a:moveTo>
                    <a:pt x="352334" y="50414"/>
                  </a:moveTo>
                  <a:lnTo>
                    <a:pt x="353656" y="50414"/>
                  </a:lnTo>
                  <a:lnTo>
                    <a:pt x="352830" y="51232"/>
                  </a:lnTo>
                  <a:close/>
                  <a:moveTo>
                    <a:pt x="406400" y="50017"/>
                  </a:moveTo>
                  <a:lnTo>
                    <a:pt x="407988" y="50017"/>
                  </a:lnTo>
                  <a:lnTo>
                    <a:pt x="407988" y="51605"/>
                  </a:lnTo>
                  <a:lnTo>
                    <a:pt x="406400" y="51605"/>
                  </a:lnTo>
                  <a:close/>
                  <a:moveTo>
                    <a:pt x="350351" y="47139"/>
                  </a:moveTo>
                  <a:lnTo>
                    <a:pt x="352334" y="50414"/>
                  </a:lnTo>
                  <a:lnTo>
                    <a:pt x="350351" y="50414"/>
                  </a:lnTo>
                  <a:lnTo>
                    <a:pt x="352830" y="51232"/>
                  </a:lnTo>
                  <a:lnTo>
                    <a:pt x="350351" y="53688"/>
                  </a:lnTo>
                  <a:cubicBezTo>
                    <a:pt x="350351" y="53688"/>
                    <a:pt x="353656" y="53688"/>
                    <a:pt x="353656" y="53688"/>
                  </a:cubicBezTo>
                  <a:cubicBezTo>
                    <a:pt x="353656" y="53688"/>
                    <a:pt x="353656" y="50414"/>
                    <a:pt x="356960" y="50414"/>
                  </a:cubicBezTo>
                  <a:cubicBezTo>
                    <a:pt x="356960" y="50414"/>
                    <a:pt x="353656" y="47139"/>
                    <a:pt x="350351" y="47139"/>
                  </a:cubicBezTo>
                  <a:close/>
                  <a:moveTo>
                    <a:pt x="254000" y="40492"/>
                  </a:moveTo>
                  <a:cubicBezTo>
                    <a:pt x="257969" y="42079"/>
                    <a:pt x="259953" y="42873"/>
                    <a:pt x="260945" y="43270"/>
                  </a:cubicBezTo>
                  <a:lnTo>
                    <a:pt x="257969" y="42079"/>
                  </a:lnTo>
                  <a:cubicBezTo>
                    <a:pt x="255984" y="41286"/>
                    <a:pt x="254000" y="40492"/>
                    <a:pt x="254000" y="40492"/>
                  </a:cubicBezTo>
                  <a:close/>
                  <a:moveTo>
                    <a:pt x="251258" y="30541"/>
                  </a:moveTo>
                  <a:cubicBezTo>
                    <a:pt x="254529" y="30541"/>
                    <a:pt x="251258" y="30541"/>
                    <a:pt x="254529" y="30541"/>
                  </a:cubicBezTo>
                  <a:cubicBezTo>
                    <a:pt x="261072" y="33833"/>
                    <a:pt x="254529" y="30541"/>
                    <a:pt x="257801" y="33833"/>
                  </a:cubicBezTo>
                  <a:cubicBezTo>
                    <a:pt x="254529" y="30541"/>
                    <a:pt x="251258" y="33833"/>
                    <a:pt x="251258" y="30541"/>
                  </a:cubicBezTo>
                  <a:close/>
                  <a:moveTo>
                    <a:pt x="251258" y="25605"/>
                  </a:moveTo>
                  <a:lnTo>
                    <a:pt x="257801" y="27250"/>
                  </a:lnTo>
                  <a:lnTo>
                    <a:pt x="258339" y="27792"/>
                  </a:lnTo>
                  <a:lnTo>
                    <a:pt x="265113" y="27792"/>
                  </a:lnTo>
                  <a:cubicBezTo>
                    <a:pt x="265113" y="29379"/>
                    <a:pt x="264121" y="29379"/>
                    <a:pt x="262632" y="28982"/>
                  </a:cubicBezTo>
                  <a:lnTo>
                    <a:pt x="258661" y="28116"/>
                  </a:lnTo>
                  <a:lnTo>
                    <a:pt x="261072" y="30541"/>
                  </a:lnTo>
                  <a:close/>
                  <a:moveTo>
                    <a:pt x="247987" y="23959"/>
                  </a:moveTo>
                  <a:lnTo>
                    <a:pt x="251258" y="25605"/>
                  </a:lnTo>
                  <a:lnTo>
                    <a:pt x="249077" y="25056"/>
                  </a:lnTo>
                  <a:close/>
                  <a:moveTo>
                    <a:pt x="252673" y="23692"/>
                  </a:moveTo>
                  <a:lnTo>
                    <a:pt x="254529" y="23959"/>
                  </a:lnTo>
                  <a:cubicBezTo>
                    <a:pt x="254529" y="23959"/>
                    <a:pt x="254529" y="23959"/>
                    <a:pt x="251258" y="23959"/>
                  </a:cubicBezTo>
                  <a:close/>
                  <a:moveTo>
                    <a:pt x="231631" y="20668"/>
                  </a:moveTo>
                  <a:cubicBezTo>
                    <a:pt x="247987" y="27250"/>
                    <a:pt x="231631" y="20668"/>
                    <a:pt x="234902" y="23959"/>
                  </a:cubicBezTo>
                  <a:cubicBezTo>
                    <a:pt x="238173" y="23959"/>
                    <a:pt x="238173" y="23959"/>
                    <a:pt x="238173" y="23959"/>
                  </a:cubicBezTo>
                  <a:cubicBezTo>
                    <a:pt x="241445" y="27250"/>
                    <a:pt x="241445" y="27250"/>
                    <a:pt x="238173" y="27250"/>
                  </a:cubicBezTo>
                  <a:cubicBezTo>
                    <a:pt x="241445" y="27250"/>
                    <a:pt x="241445" y="27250"/>
                    <a:pt x="241445" y="27250"/>
                  </a:cubicBezTo>
                  <a:cubicBezTo>
                    <a:pt x="241445" y="27250"/>
                    <a:pt x="241445" y="23959"/>
                    <a:pt x="241445" y="23959"/>
                  </a:cubicBezTo>
                  <a:cubicBezTo>
                    <a:pt x="241445" y="20668"/>
                    <a:pt x="234902" y="20668"/>
                    <a:pt x="231631" y="20668"/>
                  </a:cubicBezTo>
                  <a:close/>
                  <a:moveTo>
                    <a:pt x="247987" y="17377"/>
                  </a:moveTo>
                  <a:cubicBezTo>
                    <a:pt x="251258" y="20668"/>
                    <a:pt x="251258" y="20668"/>
                    <a:pt x="251258" y="20668"/>
                  </a:cubicBezTo>
                  <a:lnTo>
                    <a:pt x="251258" y="17377"/>
                  </a:lnTo>
                  <a:cubicBezTo>
                    <a:pt x="247987" y="17377"/>
                    <a:pt x="247987" y="17377"/>
                    <a:pt x="247987" y="17377"/>
                  </a:cubicBezTo>
                  <a:close/>
                  <a:moveTo>
                    <a:pt x="268288" y="13505"/>
                  </a:moveTo>
                  <a:lnTo>
                    <a:pt x="271145" y="14457"/>
                  </a:lnTo>
                  <a:lnTo>
                    <a:pt x="271066" y="14695"/>
                  </a:lnTo>
                  <a:cubicBezTo>
                    <a:pt x="270669" y="15092"/>
                    <a:pt x="269875" y="15092"/>
                    <a:pt x="268288" y="13505"/>
                  </a:cubicBezTo>
                  <a:close/>
                  <a:moveTo>
                    <a:pt x="280699" y="7503"/>
                  </a:moveTo>
                  <a:cubicBezTo>
                    <a:pt x="280699" y="7503"/>
                    <a:pt x="283970" y="7503"/>
                    <a:pt x="283970" y="7503"/>
                  </a:cubicBezTo>
                  <a:cubicBezTo>
                    <a:pt x="283970" y="7503"/>
                    <a:pt x="283970" y="7503"/>
                    <a:pt x="283970" y="10794"/>
                  </a:cubicBezTo>
                  <a:cubicBezTo>
                    <a:pt x="283970" y="7503"/>
                    <a:pt x="280699" y="7503"/>
                    <a:pt x="280699" y="7503"/>
                  </a:cubicBezTo>
                  <a:close/>
                  <a:moveTo>
                    <a:pt x="289322" y="5964"/>
                  </a:moveTo>
                  <a:cubicBezTo>
                    <a:pt x="290513" y="5567"/>
                    <a:pt x="292100" y="5567"/>
                    <a:pt x="293688" y="7155"/>
                  </a:cubicBezTo>
                  <a:cubicBezTo>
                    <a:pt x="293688" y="7155"/>
                    <a:pt x="290513" y="7155"/>
                    <a:pt x="287338" y="7155"/>
                  </a:cubicBezTo>
                  <a:cubicBezTo>
                    <a:pt x="287338" y="7155"/>
                    <a:pt x="288132" y="6361"/>
                    <a:pt x="289322" y="5964"/>
                  </a:cubicBezTo>
                  <a:close/>
                  <a:moveTo>
                    <a:pt x="261072" y="921"/>
                  </a:moveTo>
                  <a:cubicBezTo>
                    <a:pt x="264343" y="921"/>
                    <a:pt x="264343" y="4212"/>
                    <a:pt x="264343" y="4212"/>
                  </a:cubicBezTo>
                  <a:cubicBezTo>
                    <a:pt x="267614" y="4212"/>
                    <a:pt x="274157" y="7503"/>
                    <a:pt x="274157" y="4212"/>
                  </a:cubicBezTo>
                  <a:cubicBezTo>
                    <a:pt x="274157" y="4212"/>
                    <a:pt x="274157" y="4212"/>
                    <a:pt x="270885" y="921"/>
                  </a:cubicBezTo>
                  <a:cubicBezTo>
                    <a:pt x="274157" y="-2370"/>
                    <a:pt x="277428" y="4212"/>
                    <a:pt x="280699" y="4212"/>
                  </a:cubicBezTo>
                  <a:cubicBezTo>
                    <a:pt x="280699" y="4212"/>
                    <a:pt x="277428" y="4212"/>
                    <a:pt x="280699" y="7503"/>
                  </a:cubicBezTo>
                  <a:lnTo>
                    <a:pt x="280699" y="10330"/>
                  </a:lnTo>
                  <a:lnTo>
                    <a:pt x="280699" y="10794"/>
                  </a:lnTo>
                  <a:lnTo>
                    <a:pt x="280238" y="10330"/>
                  </a:lnTo>
                  <a:lnTo>
                    <a:pt x="277428" y="7503"/>
                  </a:lnTo>
                  <a:cubicBezTo>
                    <a:pt x="274157" y="4212"/>
                    <a:pt x="274157" y="7503"/>
                    <a:pt x="274157" y="7503"/>
                  </a:cubicBezTo>
                  <a:cubicBezTo>
                    <a:pt x="277428" y="10794"/>
                    <a:pt x="277428" y="10794"/>
                    <a:pt x="277428" y="14086"/>
                  </a:cubicBezTo>
                  <a:cubicBezTo>
                    <a:pt x="277428" y="14086"/>
                    <a:pt x="274157" y="10794"/>
                    <a:pt x="267614" y="7503"/>
                  </a:cubicBezTo>
                  <a:cubicBezTo>
                    <a:pt x="264343" y="7503"/>
                    <a:pt x="261072" y="4212"/>
                    <a:pt x="261072" y="7503"/>
                  </a:cubicBezTo>
                  <a:cubicBezTo>
                    <a:pt x="264343" y="7503"/>
                    <a:pt x="264343" y="7503"/>
                    <a:pt x="267614" y="10794"/>
                  </a:cubicBezTo>
                  <a:cubicBezTo>
                    <a:pt x="267614" y="10794"/>
                    <a:pt x="261072" y="7503"/>
                    <a:pt x="264343" y="7503"/>
                  </a:cubicBezTo>
                  <a:cubicBezTo>
                    <a:pt x="267614" y="10794"/>
                    <a:pt x="270885" y="10794"/>
                    <a:pt x="270885" y="10794"/>
                  </a:cubicBezTo>
                  <a:cubicBezTo>
                    <a:pt x="274157" y="10794"/>
                    <a:pt x="274157" y="14086"/>
                    <a:pt x="274157" y="14086"/>
                  </a:cubicBezTo>
                  <a:lnTo>
                    <a:pt x="272161" y="13854"/>
                  </a:lnTo>
                  <a:lnTo>
                    <a:pt x="277813" y="16680"/>
                  </a:lnTo>
                  <a:lnTo>
                    <a:pt x="271145" y="14457"/>
                  </a:lnTo>
                  <a:lnTo>
                    <a:pt x="271377" y="13763"/>
                  </a:lnTo>
                  <a:lnTo>
                    <a:pt x="263525" y="12851"/>
                  </a:lnTo>
                  <a:lnTo>
                    <a:pt x="260495" y="13505"/>
                  </a:lnTo>
                  <a:lnTo>
                    <a:pt x="261144" y="13505"/>
                  </a:lnTo>
                  <a:cubicBezTo>
                    <a:pt x="263128" y="13505"/>
                    <a:pt x="265113" y="13505"/>
                    <a:pt x="265113" y="13505"/>
                  </a:cubicBezTo>
                  <a:cubicBezTo>
                    <a:pt x="265113" y="16680"/>
                    <a:pt x="265113" y="16680"/>
                    <a:pt x="265113" y="16680"/>
                  </a:cubicBezTo>
                  <a:lnTo>
                    <a:pt x="258338" y="13970"/>
                  </a:lnTo>
                  <a:lnTo>
                    <a:pt x="257801" y="14086"/>
                  </a:lnTo>
                  <a:cubicBezTo>
                    <a:pt x="264343" y="17377"/>
                    <a:pt x="257801" y="17377"/>
                    <a:pt x="261072" y="20668"/>
                  </a:cubicBezTo>
                  <a:cubicBezTo>
                    <a:pt x="257801" y="17377"/>
                    <a:pt x="261072" y="20668"/>
                    <a:pt x="257801" y="20668"/>
                  </a:cubicBezTo>
                  <a:cubicBezTo>
                    <a:pt x="261072" y="20668"/>
                    <a:pt x="264343" y="20668"/>
                    <a:pt x="264343" y="23959"/>
                  </a:cubicBezTo>
                  <a:cubicBezTo>
                    <a:pt x="264343" y="23959"/>
                    <a:pt x="261072" y="23136"/>
                    <a:pt x="257801" y="22725"/>
                  </a:cubicBezTo>
                  <a:lnTo>
                    <a:pt x="252673" y="23692"/>
                  </a:lnTo>
                  <a:lnTo>
                    <a:pt x="245942" y="22725"/>
                  </a:lnTo>
                  <a:cubicBezTo>
                    <a:pt x="243080" y="22314"/>
                    <a:pt x="241444" y="22314"/>
                    <a:pt x="244716" y="23959"/>
                  </a:cubicBezTo>
                  <a:lnTo>
                    <a:pt x="249077" y="25056"/>
                  </a:lnTo>
                  <a:lnTo>
                    <a:pt x="251258" y="27250"/>
                  </a:lnTo>
                  <a:cubicBezTo>
                    <a:pt x="254529" y="30541"/>
                    <a:pt x="247987" y="30541"/>
                    <a:pt x="241445" y="30541"/>
                  </a:cubicBezTo>
                  <a:lnTo>
                    <a:pt x="244716" y="30541"/>
                  </a:lnTo>
                  <a:cubicBezTo>
                    <a:pt x="251258" y="33833"/>
                    <a:pt x="257801" y="33833"/>
                    <a:pt x="257801" y="33833"/>
                  </a:cubicBezTo>
                  <a:cubicBezTo>
                    <a:pt x="264343" y="33833"/>
                    <a:pt x="257801" y="33833"/>
                    <a:pt x="261072" y="33833"/>
                  </a:cubicBezTo>
                  <a:cubicBezTo>
                    <a:pt x="257801" y="37124"/>
                    <a:pt x="257801" y="37124"/>
                    <a:pt x="254529" y="37124"/>
                  </a:cubicBezTo>
                  <a:cubicBezTo>
                    <a:pt x="247987" y="33833"/>
                    <a:pt x="251258" y="33833"/>
                    <a:pt x="247987" y="33833"/>
                  </a:cubicBezTo>
                  <a:cubicBezTo>
                    <a:pt x="247987" y="33833"/>
                    <a:pt x="244716" y="33833"/>
                    <a:pt x="241445" y="33833"/>
                  </a:cubicBezTo>
                  <a:cubicBezTo>
                    <a:pt x="238173" y="37124"/>
                    <a:pt x="238173" y="37124"/>
                    <a:pt x="241445" y="40415"/>
                  </a:cubicBezTo>
                  <a:lnTo>
                    <a:pt x="243489" y="40415"/>
                  </a:lnTo>
                  <a:lnTo>
                    <a:pt x="244716" y="40415"/>
                  </a:lnTo>
                  <a:lnTo>
                    <a:pt x="247987" y="40415"/>
                  </a:lnTo>
                  <a:cubicBezTo>
                    <a:pt x="251258" y="40415"/>
                    <a:pt x="241445" y="40415"/>
                    <a:pt x="251258" y="43706"/>
                  </a:cubicBezTo>
                  <a:cubicBezTo>
                    <a:pt x="249622" y="42061"/>
                    <a:pt x="250440" y="42061"/>
                    <a:pt x="252076" y="42472"/>
                  </a:cubicBezTo>
                  <a:lnTo>
                    <a:pt x="257618" y="43667"/>
                  </a:lnTo>
                  <a:lnTo>
                    <a:pt x="261938" y="43667"/>
                  </a:lnTo>
                  <a:cubicBezTo>
                    <a:pt x="257175" y="43667"/>
                    <a:pt x="257175" y="43667"/>
                    <a:pt x="257175" y="46842"/>
                  </a:cubicBezTo>
                  <a:lnTo>
                    <a:pt x="257175" y="43706"/>
                  </a:lnTo>
                  <a:lnTo>
                    <a:pt x="254529" y="43706"/>
                  </a:lnTo>
                  <a:cubicBezTo>
                    <a:pt x="251258" y="46997"/>
                    <a:pt x="247987" y="43706"/>
                    <a:pt x="247987" y="43706"/>
                  </a:cubicBezTo>
                  <a:lnTo>
                    <a:pt x="244716" y="43706"/>
                  </a:lnTo>
                  <a:cubicBezTo>
                    <a:pt x="247987" y="46997"/>
                    <a:pt x="251258" y="43706"/>
                    <a:pt x="254529" y="46997"/>
                  </a:cubicBezTo>
                  <a:lnTo>
                    <a:pt x="247987" y="46997"/>
                  </a:lnTo>
                  <a:cubicBezTo>
                    <a:pt x="254529" y="50288"/>
                    <a:pt x="238173" y="46997"/>
                    <a:pt x="247987" y="50288"/>
                  </a:cubicBezTo>
                  <a:cubicBezTo>
                    <a:pt x="247987" y="50288"/>
                    <a:pt x="247987" y="50288"/>
                    <a:pt x="244716" y="50288"/>
                  </a:cubicBezTo>
                  <a:lnTo>
                    <a:pt x="241445" y="50288"/>
                  </a:lnTo>
                  <a:cubicBezTo>
                    <a:pt x="238173" y="53580"/>
                    <a:pt x="251258" y="53580"/>
                    <a:pt x="251258" y="53580"/>
                  </a:cubicBezTo>
                  <a:cubicBezTo>
                    <a:pt x="244716" y="53580"/>
                    <a:pt x="244716" y="56871"/>
                    <a:pt x="231631" y="56871"/>
                  </a:cubicBezTo>
                  <a:cubicBezTo>
                    <a:pt x="234902" y="56871"/>
                    <a:pt x="234902" y="56871"/>
                    <a:pt x="238173" y="56871"/>
                  </a:cubicBezTo>
                  <a:cubicBezTo>
                    <a:pt x="234902" y="56871"/>
                    <a:pt x="244716" y="56871"/>
                    <a:pt x="244716" y="56871"/>
                  </a:cubicBezTo>
                  <a:cubicBezTo>
                    <a:pt x="244716" y="56871"/>
                    <a:pt x="244716" y="57694"/>
                    <a:pt x="244716" y="58105"/>
                  </a:cubicBezTo>
                  <a:lnTo>
                    <a:pt x="244716" y="60162"/>
                  </a:lnTo>
                  <a:lnTo>
                    <a:pt x="241445" y="60162"/>
                  </a:lnTo>
                  <a:cubicBezTo>
                    <a:pt x="238173" y="60162"/>
                    <a:pt x="237356" y="60162"/>
                    <a:pt x="235720" y="60162"/>
                  </a:cubicBezTo>
                  <a:lnTo>
                    <a:pt x="231631" y="60162"/>
                  </a:lnTo>
                  <a:cubicBezTo>
                    <a:pt x="225089" y="56871"/>
                    <a:pt x="238173" y="60162"/>
                    <a:pt x="228360" y="56871"/>
                  </a:cubicBezTo>
                  <a:cubicBezTo>
                    <a:pt x="228360" y="56871"/>
                    <a:pt x="225089" y="56871"/>
                    <a:pt x="225089" y="56871"/>
                  </a:cubicBezTo>
                  <a:cubicBezTo>
                    <a:pt x="215275" y="56871"/>
                    <a:pt x="228360" y="60162"/>
                    <a:pt x="225089" y="60162"/>
                  </a:cubicBezTo>
                  <a:lnTo>
                    <a:pt x="228360" y="60162"/>
                  </a:lnTo>
                  <a:cubicBezTo>
                    <a:pt x="221817" y="63453"/>
                    <a:pt x="234902" y="66744"/>
                    <a:pt x="221817" y="66744"/>
                  </a:cubicBezTo>
                  <a:cubicBezTo>
                    <a:pt x="225089" y="66744"/>
                    <a:pt x="228360" y="66744"/>
                    <a:pt x="231631" y="66744"/>
                  </a:cubicBezTo>
                  <a:cubicBezTo>
                    <a:pt x="231631" y="66744"/>
                    <a:pt x="234902" y="66744"/>
                    <a:pt x="241445" y="63453"/>
                  </a:cubicBezTo>
                  <a:cubicBezTo>
                    <a:pt x="243080" y="63453"/>
                    <a:pt x="242876" y="63453"/>
                    <a:pt x="241802" y="63453"/>
                  </a:cubicBezTo>
                  <a:lnTo>
                    <a:pt x="247987" y="63453"/>
                  </a:lnTo>
                  <a:cubicBezTo>
                    <a:pt x="244716" y="63453"/>
                    <a:pt x="251258" y="66744"/>
                    <a:pt x="251258" y="66744"/>
                  </a:cubicBezTo>
                  <a:cubicBezTo>
                    <a:pt x="247987" y="66744"/>
                    <a:pt x="244716" y="66744"/>
                    <a:pt x="244716" y="66744"/>
                  </a:cubicBezTo>
                  <a:cubicBezTo>
                    <a:pt x="241445" y="66744"/>
                    <a:pt x="238173" y="70036"/>
                    <a:pt x="231631" y="70036"/>
                  </a:cubicBezTo>
                  <a:cubicBezTo>
                    <a:pt x="228360" y="70036"/>
                    <a:pt x="241445" y="70036"/>
                    <a:pt x="234902" y="70036"/>
                  </a:cubicBezTo>
                  <a:cubicBezTo>
                    <a:pt x="241445" y="70036"/>
                    <a:pt x="238173" y="73327"/>
                    <a:pt x="244716" y="70036"/>
                  </a:cubicBezTo>
                  <a:lnTo>
                    <a:pt x="247987" y="70036"/>
                  </a:lnTo>
                  <a:lnTo>
                    <a:pt x="251258" y="70036"/>
                  </a:lnTo>
                  <a:lnTo>
                    <a:pt x="254529" y="70036"/>
                  </a:lnTo>
                  <a:cubicBezTo>
                    <a:pt x="241445" y="73327"/>
                    <a:pt x="264343" y="73327"/>
                    <a:pt x="247987" y="76618"/>
                  </a:cubicBezTo>
                  <a:cubicBezTo>
                    <a:pt x="247987" y="73327"/>
                    <a:pt x="244716" y="73327"/>
                    <a:pt x="251258" y="73327"/>
                  </a:cubicBezTo>
                  <a:cubicBezTo>
                    <a:pt x="247987" y="73327"/>
                    <a:pt x="241445" y="73327"/>
                    <a:pt x="238173" y="73327"/>
                  </a:cubicBezTo>
                  <a:cubicBezTo>
                    <a:pt x="231631" y="76618"/>
                    <a:pt x="241445" y="76618"/>
                    <a:pt x="231631" y="79909"/>
                  </a:cubicBezTo>
                  <a:lnTo>
                    <a:pt x="234902" y="79909"/>
                  </a:lnTo>
                  <a:cubicBezTo>
                    <a:pt x="234902" y="79909"/>
                    <a:pt x="234902" y="79909"/>
                    <a:pt x="238173" y="79909"/>
                  </a:cubicBezTo>
                  <a:lnTo>
                    <a:pt x="241445" y="79909"/>
                  </a:lnTo>
                  <a:cubicBezTo>
                    <a:pt x="244716" y="79909"/>
                    <a:pt x="231631" y="83200"/>
                    <a:pt x="228360" y="83200"/>
                  </a:cubicBezTo>
                  <a:cubicBezTo>
                    <a:pt x="228360" y="83200"/>
                    <a:pt x="228360" y="83200"/>
                    <a:pt x="234902" y="83200"/>
                  </a:cubicBezTo>
                  <a:cubicBezTo>
                    <a:pt x="228360" y="86491"/>
                    <a:pt x="238173" y="83200"/>
                    <a:pt x="234902" y="86491"/>
                  </a:cubicBezTo>
                  <a:lnTo>
                    <a:pt x="238173" y="86491"/>
                  </a:lnTo>
                  <a:cubicBezTo>
                    <a:pt x="228360" y="89783"/>
                    <a:pt x="247987" y="86491"/>
                    <a:pt x="241445" y="89783"/>
                  </a:cubicBezTo>
                  <a:cubicBezTo>
                    <a:pt x="241445" y="89783"/>
                    <a:pt x="241445" y="89783"/>
                    <a:pt x="244716" y="86491"/>
                  </a:cubicBezTo>
                  <a:cubicBezTo>
                    <a:pt x="243080" y="88137"/>
                    <a:pt x="244716" y="88960"/>
                    <a:pt x="246760" y="89783"/>
                  </a:cubicBezTo>
                  <a:lnTo>
                    <a:pt x="249769" y="91984"/>
                  </a:lnTo>
                  <a:lnTo>
                    <a:pt x="244716" y="93074"/>
                  </a:lnTo>
                  <a:lnTo>
                    <a:pt x="247987" y="93074"/>
                  </a:lnTo>
                  <a:cubicBezTo>
                    <a:pt x="247987" y="93074"/>
                    <a:pt x="251258" y="93074"/>
                    <a:pt x="251258" y="93074"/>
                  </a:cubicBezTo>
                  <a:cubicBezTo>
                    <a:pt x="247987" y="93074"/>
                    <a:pt x="241445" y="93074"/>
                    <a:pt x="234902" y="96365"/>
                  </a:cubicBezTo>
                  <a:lnTo>
                    <a:pt x="238173" y="96365"/>
                  </a:lnTo>
                  <a:lnTo>
                    <a:pt x="241316" y="99527"/>
                  </a:lnTo>
                  <a:lnTo>
                    <a:pt x="241537" y="99527"/>
                  </a:lnTo>
                  <a:lnTo>
                    <a:pt x="243489" y="96776"/>
                  </a:lnTo>
                  <a:cubicBezTo>
                    <a:pt x="242262" y="96365"/>
                    <a:pt x="239809" y="96365"/>
                    <a:pt x="238173" y="96365"/>
                  </a:cubicBezTo>
                  <a:lnTo>
                    <a:pt x="238991" y="96365"/>
                  </a:lnTo>
                  <a:cubicBezTo>
                    <a:pt x="240627" y="96365"/>
                    <a:pt x="243080" y="96365"/>
                    <a:pt x="247987" y="96365"/>
                  </a:cubicBezTo>
                  <a:cubicBezTo>
                    <a:pt x="249622" y="96365"/>
                    <a:pt x="248805" y="96365"/>
                    <a:pt x="247169" y="96776"/>
                  </a:cubicBezTo>
                  <a:lnTo>
                    <a:pt x="241702" y="99527"/>
                  </a:lnTo>
                  <a:lnTo>
                    <a:pt x="244604" y="99527"/>
                  </a:lnTo>
                  <a:lnTo>
                    <a:pt x="249010" y="97344"/>
                  </a:lnTo>
                  <a:lnTo>
                    <a:pt x="251214" y="99527"/>
                  </a:lnTo>
                  <a:lnTo>
                    <a:pt x="254518" y="96253"/>
                  </a:lnTo>
                  <a:cubicBezTo>
                    <a:pt x="254518" y="96253"/>
                    <a:pt x="254518" y="96253"/>
                    <a:pt x="251214" y="96253"/>
                  </a:cubicBezTo>
                  <a:lnTo>
                    <a:pt x="251213" y="96253"/>
                  </a:lnTo>
                  <a:lnTo>
                    <a:pt x="252040" y="95843"/>
                  </a:lnTo>
                  <a:cubicBezTo>
                    <a:pt x="256170" y="94616"/>
                    <a:pt x="259475" y="92979"/>
                    <a:pt x="254518" y="89704"/>
                  </a:cubicBezTo>
                  <a:cubicBezTo>
                    <a:pt x="254518" y="89704"/>
                    <a:pt x="254518" y="89704"/>
                    <a:pt x="261127" y="89704"/>
                  </a:cubicBezTo>
                  <a:cubicBezTo>
                    <a:pt x="261127" y="89704"/>
                    <a:pt x="257823" y="86430"/>
                    <a:pt x="254518" y="86430"/>
                  </a:cubicBezTo>
                  <a:cubicBezTo>
                    <a:pt x="261127" y="89704"/>
                    <a:pt x="257823" y="86430"/>
                    <a:pt x="261127" y="86430"/>
                  </a:cubicBezTo>
                  <a:cubicBezTo>
                    <a:pt x="261127" y="86430"/>
                    <a:pt x="257823" y="86430"/>
                    <a:pt x="254518" y="86430"/>
                  </a:cubicBezTo>
                  <a:cubicBezTo>
                    <a:pt x="251214" y="79882"/>
                    <a:pt x="264432" y="83156"/>
                    <a:pt x="261127" y="79882"/>
                  </a:cubicBezTo>
                  <a:cubicBezTo>
                    <a:pt x="267736" y="83156"/>
                    <a:pt x="264432" y="83156"/>
                    <a:pt x="267736" y="86430"/>
                  </a:cubicBezTo>
                  <a:cubicBezTo>
                    <a:pt x="271041" y="83156"/>
                    <a:pt x="264432" y="83156"/>
                    <a:pt x="267736" y="79882"/>
                  </a:cubicBezTo>
                  <a:cubicBezTo>
                    <a:pt x="267736" y="79882"/>
                    <a:pt x="267736" y="79882"/>
                    <a:pt x="264432" y="79882"/>
                  </a:cubicBezTo>
                  <a:cubicBezTo>
                    <a:pt x="257823" y="76607"/>
                    <a:pt x="274346" y="79882"/>
                    <a:pt x="264432" y="76607"/>
                  </a:cubicBezTo>
                  <a:cubicBezTo>
                    <a:pt x="266084" y="76607"/>
                    <a:pt x="269389" y="76607"/>
                    <a:pt x="272280" y="76607"/>
                  </a:cubicBezTo>
                  <a:lnTo>
                    <a:pt x="274346" y="76607"/>
                  </a:lnTo>
                  <a:lnTo>
                    <a:pt x="277650" y="76607"/>
                  </a:lnTo>
                  <a:cubicBezTo>
                    <a:pt x="277650" y="76607"/>
                    <a:pt x="277650" y="76607"/>
                    <a:pt x="276411" y="76198"/>
                  </a:cubicBezTo>
                  <a:lnTo>
                    <a:pt x="274346" y="75516"/>
                  </a:lnTo>
                  <a:lnTo>
                    <a:pt x="267736" y="73333"/>
                  </a:lnTo>
                  <a:cubicBezTo>
                    <a:pt x="267736" y="73333"/>
                    <a:pt x="267736" y="73333"/>
                    <a:pt x="274346" y="73333"/>
                  </a:cubicBezTo>
                  <a:cubicBezTo>
                    <a:pt x="274346" y="73333"/>
                    <a:pt x="274346" y="73333"/>
                    <a:pt x="277650" y="73333"/>
                  </a:cubicBezTo>
                  <a:lnTo>
                    <a:pt x="279303" y="73333"/>
                  </a:lnTo>
                  <a:cubicBezTo>
                    <a:pt x="280129" y="73333"/>
                    <a:pt x="280955" y="73333"/>
                    <a:pt x="284259" y="73333"/>
                  </a:cubicBezTo>
                  <a:cubicBezTo>
                    <a:pt x="277650" y="70059"/>
                    <a:pt x="280955" y="70059"/>
                    <a:pt x="277650" y="66785"/>
                  </a:cubicBezTo>
                  <a:cubicBezTo>
                    <a:pt x="274346" y="63511"/>
                    <a:pt x="290869" y="70059"/>
                    <a:pt x="280955" y="63511"/>
                  </a:cubicBezTo>
                  <a:cubicBezTo>
                    <a:pt x="280955" y="63511"/>
                    <a:pt x="280955" y="63511"/>
                    <a:pt x="287564" y="66785"/>
                  </a:cubicBezTo>
                  <a:cubicBezTo>
                    <a:pt x="287564" y="66785"/>
                    <a:pt x="287564" y="66785"/>
                    <a:pt x="284259" y="63511"/>
                  </a:cubicBezTo>
                  <a:cubicBezTo>
                    <a:pt x="294173" y="66785"/>
                    <a:pt x="287564" y="63511"/>
                    <a:pt x="294173" y="66785"/>
                  </a:cubicBezTo>
                  <a:cubicBezTo>
                    <a:pt x="297478" y="66785"/>
                    <a:pt x="290869" y="63511"/>
                    <a:pt x="290869" y="63511"/>
                  </a:cubicBezTo>
                  <a:cubicBezTo>
                    <a:pt x="290869" y="63511"/>
                    <a:pt x="300782" y="63511"/>
                    <a:pt x="297478" y="63511"/>
                  </a:cubicBezTo>
                  <a:cubicBezTo>
                    <a:pt x="300782" y="63511"/>
                    <a:pt x="300782" y="60236"/>
                    <a:pt x="304087" y="63511"/>
                  </a:cubicBezTo>
                  <a:cubicBezTo>
                    <a:pt x="304087" y="63511"/>
                    <a:pt x="304087" y="63511"/>
                    <a:pt x="300782" y="60236"/>
                  </a:cubicBezTo>
                  <a:cubicBezTo>
                    <a:pt x="304087" y="60236"/>
                    <a:pt x="307392" y="56962"/>
                    <a:pt x="310696" y="56962"/>
                  </a:cubicBezTo>
                  <a:lnTo>
                    <a:pt x="306600" y="55855"/>
                  </a:lnTo>
                  <a:lnTo>
                    <a:pt x="307805" y="55325"/>
                  </a:lnTo>
                  <a:cubicBezTo>
                    <a:pt x="310696" y="55325"/>
                    <a:pt x="314001" y="55325"/>
                    <a:pt x="314001" y="53688"/>
                  </a:cubicBezTo>
                  <a:lnTo>
                    <a:pt x="317305" y="53688"/>
                  </a:lnTo>
                  <a:cubicBezTo>
                    <a:pt x="314001" y="53688"/>
                    <a:pt x="314001" y="50414"/>
                    <a:pt x="310696" y="50414"/>
                  </a:cubicBezTo>
                  <a:cubicBezTo>
                    <a:pt x="314001" y="50414"/>
                    <a:pt x="317305" y="47139"/>
                    <a:pt x="327219" y="50414"/>
                  </a:cubicBezTo>
                  <a:cubicBezTo>
                    <a:pt x="323915" y="50414"/>
                    <a:pt x="323915" y="47139"/>
                    <a:pt x="320610" y="47139"/>
                  </a:cubicBezTo>
                  <a:lnTo>
                    <a:pt x="324534" y="47753"/>
                  </a:lnTo>
                  <a:lnTo>
                    <a:pt x="328458" y="48367"/>
                  </a:lnTo>
                  <a:lnTo>
                    <a:pt x="333375" y="47243"/>
                  </a:lnTo>
                  <a:lnTo>
                    <a:pt x="333375" y="46842"/>
                  </a:lnTo>
                  <a:lnTo>
                    <a:pt x="334963" y="46842"/>
                  </a:lnTo>
                  <a:lnTo>
                    <a:pt x="334963" y="47139"/>
                  </a:lnTo>
                  <a:lnTo>
                    <a:pt x="337133" y="47139"/>
                  </a:lnTo>
                  <a:lnTo>
                    <a:pt x="340438" y="47139"/>
                  </a:lnTo>
                  <a:cubicBezTo>
                    <a:pt x="340438" y="47139"/>
                    <a:pt x="337133" y="43865"/>
                    <a:pt x="337133" y="43865"/>
                  </a:cubicBezTo>
                  <a:cubicBezTo>
                    <a:pt x="340438" y="47139"/>
                    <a:pt x="340438" y="40591"/>
                    <a:pt x="343742" y="43865"/>
                  </a:cubicBezTo>
                  <a:cubicBezTo>
                    <a:pt x="343742" y="40591"/>
                    <a:pt x="343742" y="40591"/>
                    <a:pt x="343742" y="40591"/>
                  </a:cubicBezTo>
                  <a:cubicBezTo>
                    <a:pt x="347047" y="40591"/>
                    <a:pt x="350351" y="40591"/>
                    <a:pt x="353656" y="40591"/>
                  </a:cubicBezTo>
                  <a:lnTo>
                    <a:pt x="360265" y="40591"/>
                  </a:lnTo>
                  <a:cubicBezTo>
                    <a:pt x="363570" y="43865"/>
                    <a:pt x="360265" y="40591"/>
                    <a:pt x="360265" y="43865"/>
                  </a:cubicBezTo>
                  <a:cubicBezTo>
                    <a:pt x="360265" y="43865"/>
                    <a:pt x="360265" y="43865"/>
                    <a:pt x="363570" y="43865"/>
                  </a:cubicBezTo>
                  <a:cubicBezTo>
                    <a:pt x="363570" y="40591"/>
                    <a:pt x="360265" y="40591"/>
                    <a:pt x="360265" y="40591"/>
                  </a:cubicBezTo>
                  <a:lnTo>
                    <a:pt x="363570" y="40591"/>
                  </a:lnTo>
                  <a:cubicBezTo>
                    <a:pt x="366874" y="47139"/>
                    <a:pt x="370179" y="43865"/>
                    <a:pt x="373483" y="47139"/>
                  </a:cubicBezTo>
                  <a:cubicBezTo>
                    <a:pt x="373483" y="43865"/>
                    <a:pt x="370179" y="43865"/>
                    <a:pt x="370179" y="40591"/>
                  </a:cubicBezTo>
                  <a:cubicBezTo>
                    <a:pt x="373483" y="43865"/>
                    <a:pt x="370179" y="37317"/>
                    <a:pt x="373483" y="40591"/>
                  </a:cubicBezTo>
                  <a:cubicBezTo>
                    <a:pt x="373483" y="40591"/>
                    <a:pt x="373483" y="37317"/>
                    <a:pt x="373483" y="37317"/>
                  </a:cubicBezTo>
                  <a:cubicBezTo>
                    <a:pt x="373483" y="37317"/>
                    <a:pt x="373483" y="43865"/>
                    <a:pt x="376788" y="43865"/>
                  </a:cubicBezTo>
                  <a:cubicBezTo>
                    <a:pt x="383397" y="40591"/>
                    <a:pt x="386702" y="43865"/>
                    <a:pt x="390006" y="40591"/>
                  </a:cubicBezTo>
                  <a:cubicBezTo>
                    <a:pt x="393311" y="40591"/>
                    <a:pt x="390006" y="43865"/>
                    <a:pt x="390006" y="43865"/>
                  </a:cubicBezTo>
                  <a:cubicBezTo>
                    <a:pt x="393311" y="43865"/>
                    <a:pt x="393311" y="47139"/>
                    <a:pt x="396616" y="47139"/>
                  </a:cubicBezTo>
                  <a:cubicBezTo>
                    <a:pt x="396616" y="47139"/>
                    <a:pt x="396616" y="47139"/>
                    <a:pt x="396616" y="43865"/>
                  </a:cubicBezTo>
                  <a:cubicBezTo>
                    <a:pt x="399920" y="43865"/>
                    <a:pt x="399920" y="47139"/>
                    <a:pt x="403225" y="50414"/>
                  </a:cubicBezTo>
                  <a:cubicBezTo>
                    <a:pt x="403225" y="50414"/>
                    <a:pt x="399920" y="47139"/>
                    <a:pt x="399920" y="50414"/>
                  </a:cubicBezTo>
                  <a:cubicBezTo>
                    <a:pt x="399920" y="53688"/>
                    <a:pt x="399920" y="53688"/>
                    <a:pt x="403225" y="50414"/>
                  </a:cubicBezTo>
                  <a:cubicBezTo>
                    <a:pt x="403225" y="50414"/>
                    <a:pt x="403225" y="50414"/>
                    <a:pt x="399920" y="53688"/>
                  </a:cubicBezTo>
                  <a:cubicBezTo>
                    <a:pt x="396616" y="53688"/>
                    <a:pt x="396616" y="53688"/>
                    <a:pt x="396616" y="50414"/>
                  </a:cubicBezTo>
                  <a:cubicBezTo>
                    <a:pt x="396616" y="47139"/>
                    <a:pt x="393311" y="50414"/>
                    <a:pt x="393311" y="50414"/>
                  </a:cubicBezTo>
                  <a:cubicBezTo>
                    <a:pt x="393311" y="53688"/>
                    <a:pt x="393311" y="53688"/>
                    <a:pt x="393311" y="53688"/>
                  </a:cubicBezTo>
                  <a:cubicBezTo>
                    <a:pt x="390006" y="56962"/>
                    <a:pt x="393311" y="50414"/>
                    <a:pt x="390006" y="47139"/>
                  </a:cubicBezTo>
                  <a:cubicBezTo>
                    <a:pt x="390006" y="47139"/>
                    <a:pt x="386702" y="43865"/>
                    <a:pt x="386702" y="43865"/>
                  </a:cubicBezTo>
                  <a:cubicBezTo>
                    <a:pt x="386702" y="47139"/>
                    <a:pt x="386702" y="47139"/>
                    <a:pt x="386702" y="47139"/>
                  </a:cubicBezTo>
                  <a:cubicBezTo>
                    <a:pt x="386702" y="50414"/>
                    <a:pt x="386702" y="43865"/>
                    <a:pt x="383397" y="47139"/>
                  </a:cubicBezTo>
                  <a:cubicBezTo>
                    <a:pt x="386702" y="50414"/>
                    <a:pt x="386702" y="50414"/>
                    <a:pt x="390006" y="50414"/>
                  </a:cubicBezTo>
                  <a:cubicBezTo>
                    <a:pt x="390006" y="53688"/>
                    <a:pt x="390006" y="53688"/>
                    <a:pt x="390006" y="53688"/>
                  </a:cubicBezTo>
                  <a:cubicBezTo>
                    <a:pt x="388354" y="53688"/>
                    <a:pt x="385876" y="52051"/>
                    <a:pt x="382984" y="50823"/>
                  </a:cubicBezTo>
                  <a:lnTo>
                    <a:pt x="376777" y="50556"/>
                  </a:lnTo>
                  <a:lnTo>
                    <a:pt x="373483" y="50414"/>
                  </a:lnTo>
                  <a:cubicBezTo>
                    <a:pt x="376788" y="53688"/>
                    <a:pt x="373483" y="50414"/>
                    <a:pt x="373483" y="53688"/>
                  </a:cubicBezTo>
                  <a:cubicBezTo>
                    <a:pt x="373483" y="50414"/>
                    <a:pt x="373483" y="53688"/>
                    <a:pt x="370179" y="53688"/>
                  </a:cubicBezTo>
                  <a:cubicBezTo>
                    <a:pt x="373483" y="56962"/>
                    <a:pt x="373483" y="56962"/>
                    <a:pt x="373483" y="60236"/>
                  </a:cubicBezTo>
                  <a:cubicBezTo>
                    <a:pt x="373483" y="56962"/>
                    <a:pt x="366874" y="50414"/>
                    <a:pt x="363570" y="53688"/>
                  </a:cubicBezTo>
                  <a:cubicBezTo>
                    <a:pt x="363570" y="53688"/>
                    <a:pt x="366874" y="53688"/>
                    <a:pt x="366874" y="56962"/>
                  </a:cubicBezTo>
                  <a:cubicBezTo>
                    <a:pt x="363570" y="53688"/>
                    <a:pt x="356960" y="47139"/>
                    <a:pt x="356960" y="53688"/>
                  </a:cubicBezTo>
                  <a:lnTo>
                    <a:pt x="360265" y="56962"/>
                  </a:lnTo>
                  <a:lnTo>
                    <a:pt x="353656" y="56962"/>
                  </a:lnTo>
                  <a:lnTo>
                    <a:pt x="350351" y="56962"/>
                  </a:lnTo>
                  <a:cubicBezTo>
                    <a:pt x="350351" y="56962"/>
                    <a:pt x="347047" y="56962"/>
                    <a:pt x="350351" y="60236"/>
                  </a:cubicBezTo>
                  <a:lnTo>
                    <a:pt x="343742" y="60236"/>
                  </a:lnTo>
                  <a:cubicBezTo>
                    <a:pt x="340438" y="60236"/>
                    <a:pt x="340438" y="60236"/>
                    <a:pt x="343742" y="63511"/>
                  </a:cubicBezTo>
                  <a:cubicBezTo>
                    <a:pt x="343742" y="63511"/>
                    <a:pt x="347047" y="66785"/>
                    <a:pt x="347047" y="66785"/>
                  </a:cubicBezTo>
                  <a:cubicBezTo>
                    <a:pt x="347047" y="66785"/>
                    <a:pt x="340438" y="66785"/>
                    <a:pt x="347047" y="70059"/>
                  </a:cubicBezTo>
                  <a:cubicBezTo>
                    <a:pt x="347047" y="66785"/>
                    <a:pt x="350351" y="70059"/>
                    <a:pt x="350351" y="70059"/>
                  </a:cubicBezTo>
                  <a:lnTo>
                    <a:pt x="351070" y="70771"/>
                  </a:lnTo>
                  <a:lnTo>
                    <a:pt x="353656" y="73333"/>
                  </a:lnTo>
                  <a:cubicBezTo>
                    <a:pt x="350351" y="70059"/>
                    <a:pt x="347047" y="70059"/>
                    <a:pt x="343742" y="70059"/>
                  </a:cubicBezTo>
                  <a:cubicBezTo>
                    <a:pt x="343742" y="70059"/>
                    <a:pt x="337133" y="66785"/>
                    <a:pt x="340438" y="70059"/>
                  </a:cubicBezTo>
                  <a:cubicBezTo>
                    <a:pt x="340438" y="73333"/>
                    <a:pt x="343742" y="73333"/>
                    <a:pt x="343742" y="73333"/>
                  </a:cubicBezTo>
                  <a:cubicBezTo>
                    <a:pt x="343742" y="73333"/>
                    <a:pt x="330524" y="70059"/>
                    <a:pt x="337133" y="73333"/>
                  </a:cubicBezTo>
                  <a:cubicBezTo>
                    <a:pt x="337133" y="73333"/>
                    <a:pt x="337133" y="73333"/>
                    <a:pt x="333828" y="73333"/>
                  </a:cubicBezTo>
                  <a:cubicBezTo>
                    <a:pt x="330524" y="73333"/>
                    <a:pt x="340438" y="76607"/>
                    <a:pt x="340438" y="76607"/>
                  </a:cubicBezTo>
                  <a:cubicBezTo>
                    <a:pt x="340438" y="76607"/>
                    <a:pt x="343742" y="79882"/>
                    <a:pt x="343742" y="79882"/>
                  </a:cubicBezTo>
                  <a:cubicBezTo>
                    <a:pt x="343742" y="79882"/>
                    <a:pt x="343742" y="79882"/>
                    <a:pt x="340438" y="79882"/>
                  </a:cubicBezTo>
                  <a:cubicBezTo>
                    <a:pt x="333828" y="76607"/>
                    <a:pt x="330524" y="76607"/>
                    <a:pt x="320610" y="73333"/>
                  </a:cubicBezTo>
                  <a:cubicBezTo>
                    <a:pt x="323915" y="73333"/>
                    <a:pt x="323915" y="76607"/>
                    <a:pt x="323915" y="76607"/>
                  </a:cubicBezTo>
                  <a:cubicBezTo>
                    <a:pt x="323915" y="76607"/>
                    <a:pt x="333828" y="79882"/>
                    <a:pt x="330524" y="79882"/>
                  </a:cubicBezTo>
                  <a:cubicBezTo>
                    <a:pt x="330524" y="79882"/>
                    <a:pt x="330524" y="79882"/>
                    <a:pt x="337133" y="83156"/>
                  </a:cubicBezTo>
                  <a:cubicBezTo>
                    <a:pt x="333828" y="83156"/>
                    <a:pt x="330524" y="79882"/>
                    <a:pt x="330524" y="83156"/>
                  </a:cubicBezTo>
                  <a:cubicBezTo>
                    <a:pt x="330524" y="83156"/>
                    <a:pt x="330524" y="83156"/>
                    <a:pt x="327219" y="79882"/>
                  </a:cubicBezTo>
                  <a:cubicBezTo>
                    <a:pt x="325567" y="78245"/>
                    <a:pt x="323915" y="76607"/>
                    <a:pt x="322262" y="75789"/>
                  </a:cubicBezTo>
                  <a:lnTo>
                    <a:pt x="319784" y="76198"/>
                  </a:lnTo>
                  <a:lnTo>
                    <a:pt x="318722" y="75672"/>
                  </a:lnTo>
                  <a:lnTo>
                    <a:pt x="319784" y="74970"/>
                  </a:lnTo>
                  <a:cubicBezTo>
                    <a:pt x="321436" y="74970"/>
                    <a:pt x="322262" y="74970"/>
                    <a:pt x="317305" y="73333"/>
                  </a:cubicBezTo>
                  <a:cubicBezTo>
                    <a:pt x="317305" y="73333"/>
                    <a:pt x="314001" y="73333"/>
                    <a:pt x="314001" y="73333"/>
                  </a:cubicBezTo>
                  <a:lnTo>
                    <a:pt x="318722" y="75672"/>
                  </a:lnTo>
                  <a:lnTo>
                    <a:pt x="317305" y="76607"/>
                  </a:lnTo>
                  <a:lnTo>
                    <a:pt x="319784" y="76198"/>
                  </a:lnTo>
                  <a:lnTo>
                    <a:pt x="323089" y="77835"/>
                  </a:lnTo>
                  <a:cubicBezTo>
                    <a:pt x="324741" y="78245"/>
                    <a:pt x="325567" y="78245"/>
                    <a:pt x="327219" y="79882"/>
                  </a:cubicBezTo>
                  <a:cubicBezTo>
                    <a:pt x="327219" y="79882"/>
                    <a:pt x="320610" y="76607"/>
                    <a:pt x="314001" y="76607"/>
                  </a:cubicBezTo>
                  <a:cubicBezTo>
                    <a:pt x="307392" y="76607"/>
                    <a:pt x="317305" y="79882"/>
                    <a:pt x="304087" y="76607"/>
                  </a:cubicBezTo>
                  <a:cubicBezTo>
                    <a:pt x="307392" y="79882"/>
                    <a:pt x="310696" y="79882"/>
                    <a:pt x="310696" y="79882"/>
                  </a:cubicBezTo>
                  <a:cubicBezTo>
                    <a:pt x="314001" y="79882"/>
                    <a:pt x="317305" y="79882"/>
                    <a:pt x="323915" y="83156"/>
                  </a:cubicBezTo>
                  <a:cubicBezTo>
                    <a:pt x="330524" y="83156"/>
                    <a:pt x="307392" y="76607"/>
                    <a:pt x="320610" y="79882"/>
                  </a:cubicBezTo>
                  <a:cubicBezTo>
                    <a:pt x="323915" y="83156"/>
                    <a:pt x="327219" y="83156"/>
                    <a:pt x="330524" y="83156"/>
                  </a:cubicBezTo>
                  <a:cubicBezTo>
                    <a:pt x="327219" y="83156"/>
                    <a:pt x="330524" y="86430"/>
                    <a:pt x="330524" y="86430"/>
                  </a:cubicBezTo>
                  <a:cubicBezTo>
                    <a:pt x="327219" y="86430"/>
                    <a:pt x="323915" y="86430"/>
                    <a:pt x="323915" y="86430"/>
                  </a:cubicBezTo>
                  <a:cubicBezTo>
                    <a:pt x="320610" y="86430"/>
                    <a:pt x="317305" y="86430"/>
                    <a:pt x="310696" y="83156"/>
                  </a:cubicBezTo>
                  <a:cubicBezTo>
                    <a:pt x="307392" y="83156"/>
                    <a:pt x="320610" y="86430"/>
                    <a:pt x="310696" y="86430"/>
                  </a:cubicBezTo>
                  <a:cubicBezTo>
                    <a:pt x="317305" y="86430"/>
                    <a:pt x="314001" y="86430"/>
                    <a:pt x="320610" y="89704"/>
                  </a:cubicBezTo>
                  <a:cubicBezTo>
                    <a:pt x="314001" y="86430"/>
                    <a:pt x="323915" y="89704"/>
                    <a:pt x="327219" y="89704"/>
                  </a:cubicBezTo>
                  <a:cubicBezTo>
                    <a:pt x="327219" y="89704"/>
                    <a:pt x="327219" y="89704"/>
                    <a:pt x="330524" y="92978"/>
                  </a:cubicBezTo>
                  <a:cubicBezTo>
                    <a:pt x="327219" y="89704"/>
                    <a:pt x="323915" y="89704"/>
                    <a:pt x="323915" y="89704"/>
                  </a:cubicBezTo>
                  <a:cubicBezTo>
                    <a:pt x="323915" y="89704"/>
                    <a:pt x="323915" y="89704"/>
                    <a:pt x="327219" y="92978"/>
                  </a:cubicBezTo>
                  <a:cubicBezTo>
                    <a:pt x="319784" y="90523"/>
                    <a:pt x="327219" y="93592"/>
                    <a:pt x="325825" y="93899"/>
                  </a:cubicBezTo>
                  <a:lnTo>
                    <a:pt x="324056" y="93587"/>
                  </a:lnTo>
                  <a:lnTo>
                    <a:pt x="320610" y="92978"/>
                  </a:lnTo>
                  <a:lnTo>
                    <a:pt x="323915" y="92978"/>
                  </a:lnTo>
                  <a:cubicBezTo>
                    <a:pt x="320610" y="92978"/>
                    <a:pt x="314001" y="89704"/>
                    <a:pt x="310696" y="89704"/>
                  </a:cubicBezTo>
                  <a:cubicBezTo>
                    <a:pt x="304087" y="89704"/>
                    <a:pt x="310696" y="92978"/>
                    <a:pt x="300782" y="92978"/>
                  </a:cubicBezTo>
                  <a:lnTo>
                    <a:pt x="304087" y="92978"/>
                  </a:lnTo>
                  <a:cubicBezTo>
                    <a:pt x="304087" y="92978"/>
                    <a:pt x="304087" y="92978"/>
                    <a:pt x="307392" y="92978"/>
                  </a:cubicBezTo>
                  <a:lnTo>
                    <a:pt x="310696" y="92978"/>
                  </a:lnTo>
                  <a:cubicBezTo>
                    <a:pt x="310696" y="96253"/>
                    <a:pt x="300782" y="92978"/>
                    <a:pt x="294173" y="92978"/>
                  </a:cubicBezTo>
                  <a:cubicBezTo>
                    <a:pt x="294173" y="92978"/>
                    <a:pt x="294173" y="92978"/>
                    <a:pt x="300782" y="96253"/>
                  </a:cubicBezTo>
                  <a:lnTo>
                    <a:pt x="299543" y="96253"/>
                  </a:lnTo>
                  <a:lnTo>
                    <a:pt x="297478" y="96253"/>
                  </a:lnTo>
                  <a:lnTo>
                    <a:pt x="301135" y="98064"/>
                  </a:lnTo>
                  <a:lnTo>
                    <a:pt x="300293" y="96371"/>
                  </a:lnTo>
                  <a:cubicBezTo>
                    <a:pt x="303609" y="99705"/>
                    <a:pt x="303609" y="96371"/>
                    <a:pt x="306926" y="99705"/>
                  </a:cubicBezTo>
                  <a:cubicBezTo>
                    <a:pt x="303609" y="99705"/>
                    <a:pt x="303609" y="96371"/>
                    <a:pt x="303609" y="96371"/>
                  </a:cubicBezTo>
                  <a:cubicBezTo>
                    <a:pt x="303609" y="93038"/>
                    <a:pt x="310243" y="96371"/>
                    <a:pt x="313560" y="93038"/>
                  </a:cubicBezTo>
                  <a:cubicBezTo>
                    <a:pt x="310243" y="99705"/>
                    <a:pt x="310243" y="99705"/>
                    <a:pt x="310243" y="99705"/>
                  </a:cubicBezTo>
                  <a:cubicBezTo>
                    <a:pt x="313560" y="103039"/>
                    <a:pt x="313560" y="99705"/>
                    <a:pt x="316876" y="99705"/>
                  </a:cubicBezTo>
                  <a:cubicBezTo>
                    <a:pt x="316876" y="99705"/>
                    <a:pt x="316876" y="99705"/>
                    <a:pt x="313560" y="96371"/>
                  </a:cubicBezTo>
                  <a:cubicBezTo>
                    <a:pt x="310243" y="93038"/>
                    <a:pt x="320193" y="99705"/>
                    <a:pt x="316876" y="93038"/>
                  </a:cubicBezTo>
                  <a:cubicBezTo>
                    <a:pt x="320193" y="93038"/>
                    <a:pt x="323510" y="99705"/>
                    <a:pt x="326827" y="96371"/>
                  </a:cubicBezTo>
                  <a:cubicBezTo>
                    <a:pt x="326827" y="96371"/>
                    <a:pt x="326827" y="96371"/>
                    <a:pt x="326827" y="93038"/>
                  </a:cubicBezTo>
                  <a:cubicBezTo>
                    <a:pt x="330143" y="99705"/>
                    <a:pt x="330143" y="96371"/>
                    <a:pt x="333460" y="99705"/>
                  </a:cubicBezTo>
                  <a:cubicBezTo>
                    <a:pt x="333460" y="99705"/>
                    <a:pt x="333460" y="99705"/>
                    <a:pt x="333460" y="96371"/>
                  </a:cubicBezTo>
                  <a:cubicBezTo>
                    <a:pt x="333460" y="96371"/>
                    <a:pt x="336777" y="96371"/>
                    <a:pt x="333460" y="93038"/>
                  </a:cubicBezTo>
                  <a:cubicBezTo>
                    <a:pt x="330143" y="89704"/>
                    <a:pt x="333460" y="89704"/>
                    <a:pt x="333460" y="89704"/>
                  </a:cubicBezTo>
                  <a:cubicBezTo>
                    <a:pt x="333460" y="93038"/>
                    <a:pt x="336777" y="93038"/>
                    <a:pt x="336777" y="93038"/>
                  </a:cubicBezTo>
                  <a:cubicBezTo>
                    <a:pt x="336777" y="89704"/>
                    <a:pt x="343410" y="99705"/>
                    <a:pt x="340094" y="93038"/>
                  </a:cubicBezTo>
                  <a:cubicBezTo>
                    <a:pt x="340094" y="93038"/>
                    <a:pt x="340094" y="93038"/>
                    <a:pt x="343410" y="96371"/>
                  </a:cubicBezTo>
                  <a:cubicBezTo>
                    <a:pt x="343410" y="96371"/>
                    <a:pt x="343410" y="96371"/>
                    <a:pt x="343410" y="93038"/>
                  </a:cubicBezTo>
                  <a:cubicBezTo>
                    <a:pt x="346727" y="99705"/>
                    <a:pt x="346727" y="93038"/>
                    <a:pt x="346727" y="99705"/>
                  </a:cubicBezTo>
                  <a:cubicBezTo>
                    <a:pt x="350044" y="99705"/>
                    <a:pt x="346727" y="96371"/>
                    <a:pt x="346727" y="96371"/>
                  </a:cubicBezTo>
                  <a:cubicBezTo>
                    <a:pt x="350044" y="93038"/>
                    <a:pt x="353361" y="99705"/>
                    <a:pt x="353361" y="96371"/>
                  </a:cubicBezTo>
                  <a:cubicBezTo>
                    <a:pt x="356677" y="99705"/>
                    <a:pt x="356677" y="96371"/>
                    <a:pt x="356677" y="99705"/>
                  </a:cubicBezTo>
                  <a:cubicBezTo>
                    <a:pt x="356677" y="99705"/>
                    <a:pt x="356677" y="99705"/>
                    <a:pt x="356677" y="96371"/>
                  </a:cubicBezTo>
                  <a:cubicBezTo>
                    <a:pt x="356677" y="96371"/>
                    <a:pt x="359994" y="96371"/>
                    <a:pt x="359994" y="96371"/>
                  </a:cubicBezTo>
                  <a:cubicBezTo>
                    <a:pt x="359994" y="96371"/>
                    <a:pt x="359994" y="103039"/>
                    <a:pt x="359994" y="99705"/>
                  </a:cubicBezTo>
                  <a:cubicBezTo>
                    <a:pt x="363311" y="103039"/>
                    <a:pt x="363311" y="103039"/>
                    <a:pt x="363311" y="103039"/>
                  </a:cubicBezTo>
                  <a:cubicBezTo>
                    <a:pt x="363311" y="99705"/>
                    <a:pt x="363311" y="96371"/>
                    <a:pt x="359994" y="96371"/>
                  </a:cubicBezTo>
                  <a:cubicBezTo>
                    <a:pt x="363311" y="96371"/>
                    <a:pt x="363311" y="96371"/>
                    <a:pt x="366628" y="96371"/>
                  </a:cubicBezTo>
                  <a:cubicBezTo>
                    <a:pt x="366628" y="96371"/>
                    <a:pt x="366628" y="93038"/>
                    <a:pt x="363311" y="93038"/>
                  </a:cubicBezTo>
                  <a:cubicBezTo>
                    <a:pt x="366628" y="89704"/>
                    <a:pt x="369944" y="96371"/>
                    <a:pt x="373261" y="96371"/>
                  </a:cubicBezTo>
                  <a:cubicBezTo>
                    <a:pt x="373261" y="96371"/>
                    <a:pt x="373261" y="96371"/>
                    <a:pt x="373261" y="93038"/>
                  </a:cubicBezTo>
                  <a:cubicBezTo>
                    <a:pt x="376578" y="93038"/>
                    <a:pt x="379895" y="93038"/>
                    <a:pt x="383211" y="99705"/>
                  </a:cubicBezTo>
                  <a:cubicBezTo>
                    <a:pt x="379895" y="96371"/>
                    <a:pt x="383211" y="96371"/>
                    <a:pt x="379895" y="93038"/>
                  </a:cubicBezTo>
                  <a:cubicBezTo>
                    <a:pt x="383211" y="96371"/>
                    <a:pt x="386528" y="96371"/>
                    <a:pt x="389845" y="96371"/>
                  </a:cubicBezTo>
                  <a:lnTo>
                    <a:pt x="390525" y="96371"/>
                  </a:lnTo>
                  <a:lnTo>
                    <a:pt x="390525" y="96054"/>
                  </a:lnTo>
                  <a:lnTo>
                    <a:pt x="392113" y="96054"/>
                  </a:lnTo>
                  <a:lnTo>
                    <a:pt x="392113" y="96371"/>
                  </a:lnTo>
                  <a:lnTo>
                    <a:pt x="393162" y="96371"/>
                  </a:lnTo>
                  <a:cubicBezTo>
                    <a:pt x="393162" y="99705"/>
                    <a:pt x="393162" y="99705"/>
                    <a:pt x="393162" y="99705"/>
                  </a:cubicBezTo>
                  <a:cubicBezTo>
                    <a:pt x="393162" y="99705"/>
                    <a:pt x="396478" y="96371"/>
                    <a:pt x="396478" y="96371"/>
                  </a:cubicBezTo>
                  <a:cubicBezTo>
                    <a:pt x="396478" y="99705"/>
                    <a:pt x="399795" y="93038"/>
                    <a:pt x="399795" y="96371"/>
                  </a:cubicBezTo>
                  <a:cubicBezTo>
                    <a:pt x="403112" y="96371"/>
                    <a:pt x="399795" y="96371"/>
                    <a:pt x="399795" y="93038"/>
                  </a:cubicBezTo>
                  <a:cubicBezTo>
                    <a:pt x="406429" y="96371"/>
                    <a:pt x="409745" y="99705"/>
                    <a:pt x="416379" y="96371"/>
                  </a:cubicBezTo>
                  <a:cubicBezTo>
                    <a:pt x="413062" y="106373"/>
                    <a:pt x="416379" y="103039"/>
                    <a:pt x="419696" y="106373"/>
                  </a:cubicBezTo>
                  <a:cubicBezTo>
                    <a:pt x="419696" y="103039"/>
                    <a:pt x="419696" y="106373"/>
                    <a:pt x="419696" y="103039"/>
                  </a:cubicBezTo>
                  <a:cubicBezTo>
                    <a:pt x="419696" y="103039"/>
                    <a:pt x="419696" y="96371"/>
                    <a:pt x="423012" y="99705"/>
                  </a:cubicBezTo>
                  <a:cubicBezTo>
                    <a:pt x="423012" y="99705"/>
                    <a:pt x="419696" y="103039"/>
                    <a:pt x="423012" y="103039"/>
                  </a:cubicBezTo>
                  <a:cubicBezTo>
                    <a:pt x="426329" y="103039"/>
                    <a:pt x="426329" y="103039"/>
                    <a:pt x="429646" y="103039"/>
                  </a:cubicBezTo>
                  <a:cubicBezTo>
                    <a:pt x="432963" y="103039"/>
                    <a:pt x="432963" y="103039"/>
                    <a:pt x="436279" y="103039"/>
                  </a:cubicBezTo>
                  <a:cubicBezTo>
                    <a:pt x="436279" y="103039"/>
                    <a:pt x="436279" y="106373"/>
                    <a:pt x="432963" y="106373"/>
                  </a:cubicBezTo>
                  <a:cubicBezTo>
                    <a:pt x="436279" y="106373"/>
                    <a:pt x="432963" y="113040"/>
                    <a:pt x="439596" y="109706"/>
                  </a:cubicBezTo>
                  <a:cubicBezTo>
                    <a:pt x="439596" y="109706"/>
                    <a:pt x="439596" y="109706"/>
                    <a:pt x="439596" y="106373"/>
                  </a:cubicBezTo>
                  <a:cubicBezTo>
                    <a:pt x="442913" y="106373"/>
                    <a:pt x="439596" y="113040"/>
                    <a:pt x="442913" y="113040"/>
                  </a:cubicBezTo>
                  <a:cubicBezTo>
                    <a:pt x="439596" y="113040"/>
                    <a:pt x="439596" y="109706"/>
                    <a:pt x="436279" y="113040"/>
                  </a:cubicBezTo>
                  <a:cubicBezTo>
                    <a:pt x="439596" y="109706"/>
                    <a:pt x="432963" y="113040"/>
                    <a:pt x="432963" y="113040"/>
                  </a:cubicBezTo>
                  <a:cubicBezTo>
                    <a:pt x="432963" y="116374"/>
                    <a:pt x="432963" y="116374"/>
                    <a:pt x="429646" y="116374"/>
                  </a:cubicBezTo>
                  <a:cubicBezTo>
                    <a:pt x="427987" y="118041"/>
                    <a:pt x="427987" y="117207"/>
                    <a:pt x="428402" y="115540"/>
                  </a:cubicBezTo>
                  <a:lnTo>
                    <a:pt x="428741" y="113949"/>
                  </a:lnTo>
                  <a:lnTo>
                    <a:pt x="429646" y="113040"/>
                  </a:lnTo>
                  <a:lnTo>
                    <a:pt x="429060" y="112452"/>
                  </a:lnTo>
                  <a:lnTo>
                    <a:pt x="429646" y="109706"/>
                  </a:lnTo>
                  <a:cubicBezTo>
                    <a:pt x="429646" y="109706"/>
                    <a:pt x="429646" y="109706"/>
                    <a:pt x="432963" y="109706"/>
                  </a:cubicBezTo>
                  <a:cubicBezTo>
                    <a:pt x="429646" y="109706"/>
                    <a:pt x="432963" y="106373"/>
                    <a:pt x="429646" y="106373"/>
                  </a:cubicBezTo>
                  <a:cubicBezTo>
                    <a:pt x="429646" y="109706"/>
                    <a:pt x="429646" y="109706"/>
                    <a:pt x="429646" y="109706"/>
                  </a:cubicBezTo>
                  <a:cubicBezTo>
                    <a:pt x="429646" y="113040"/>
                    <a:pt x="429646" y="106373"/>
                    <a:pt x="426329" y="109706"/>
                  </a:cubicBezTo>
                  <a:lnTo>
                    <a:pt x="429060" y="112452"/>
                  </a:lnTo>
                  <a:lnTo>
                    <a:pt x="428741" y="113949"/>
                  </a:lnTo>
                  <a:lnTo>
                    <a:pt x="426329" y="116374"/>
                  </a:lnTo>
                  <a:lnTo>
                    <a:pt x="419100" y="111530"/>
                  </a:lnTo>
                  <a:lnTo>
                    <a:pt x="416379" y="109706"/>
                  </a:lnTo>
                  <a:cubicBezTo>
                    <a:pt x="416379" y="116374"/>
                    <a:pt x="416379" y="109706"/>
                    <a:pt x="416379" y="116374"/>
                  </a:cubicBezTo>
                  <a:cubicBezTo>
                    <a:pt x="416379" y="113040"/>
                    <a:pt x="413062" y="116374"/>
                    <a:pt x="413062" y="113040"/>
                  </a:cubicBezTo>
                  <a:cubicBezTo>
                    <a:pt x="413062" y="116374"/>
                    <a:pt x="413062" y="116374"/>
                    <a:pt x="413062" y="119708"/>
                  </a:cubicBezTo>
                  <a:cubicBezTo>
                    <a:pt x="409745" y="116374"/>
                    <a:pt x="409745" y="109706"/>
                    <a:pt x="406429" y="113040"/>
                  </a:cubicBezTo>
                  <a:cubicBezTo>
                    <a:pt x="406429" y="113040"/>
                    <a:pt x="406429" y="103039"/>
                    <a:pt x="403112" y="109706"/>
                  </a:cubicBezTo>
                  <a:cubicBezTo>
                    <a:pt x="403112" y="109706"/>
                    <a:pt x="403112" y="109706"/>
                    <a:pt x="399795" y="113040"/>
                  </a:cubicBezTo>
                  <a:cubicBezTo>
                    <a:pt x="396478" y="116374"/>
                    <a:pt x="396478" y="113040"/>
                    <a:pt x="396478" y="109706"/>
                  </a:cubicBezTo>
                  <a:lnTo>
                    <a:pt x="402496" y="106682"/>
                  </a:lnTo>
                  <a:lnTo>
                    <a:pt x="402593" y="106789"/>
                  </a:lnTo>
                  <a:lnTo>
                    <a:pt x="402617" y="106622"/>
                  </a:lnTo>
                  <a:lnTo>
                    <a:pt x="403112" y="106373"/>
                  </a:lnTo>
                  <a:cubicBezTo>
                    <a:pt x="403112" y="106373"/>
                    <a:pt x="403112" y="103039"/>
                    <a:pt x="403112" y="103039"/>
                  </a:cubicBezTo>
                  <a:lnTo>
                    <a:pt x="402617" y="106622"/>
                  </a:lnTo>
                  <a:lnTo>
                    <a:pt x="402496" y="106682"/>
                  </a:lnTo>
                  <a:lnTo>
                    <a:pt x="401453" y="105539"/>
                  </a:lnTo>
                  <a:cubicBezTo>
                    <a:pt x="400624" y="103872"/>
                    <a:pt x="399795" y="101372"/>
                    <a:pt x="399795" y="103039"/>
                  </a:cubicBezTo>
                  <a:cubicBezTo>
                    <a:pt x="399795" y="106373"/>
                    <a:pt x="399795" y="106373"/>
                    <a:pt x="399795" y="106373"/>
                  </a:cubicBezTo>
                  <a:cubicBezTo>
                    <a:pt x="399795" y="106373"/>
                    <a:pt x="399795" y="109706"/>
                    <a:pt x="396478" y="109706"/>
                  </a:cubicBezTo>
                  <a:cubicBezTo>
                    <a:pt x="393162" y="109706"/>
                    <a:pt x="393162" y="109706"/>
                    <a:pt x="393162" y="113040"/>
                  </a:cubicBezTo>
                  <a:cubicBezTo>
                    <a:pt x="393162" y="116374"/>
                    <a:pt x="393162" y="119708"/>
                    <a:pt x="396478" y="119708"/>
                  </a:cubicBezTo>
                  <a:cubicBezTo>
                    <a:pt x="396478" y="123041"/>
                    <a:pt x="396478" y="119708"/>
                    <a:pt x="393162" y="123041"/>
                  </a:cubicBezTo>
                  <a:cubicBezTo>
                    <a:pt x="393162" y="119708"/>
                    <a:pt x="393162" y="123041"/>
                    <a:pt x="389845" y="119708"/>
                  </a:cubicBezTo>
                  <a:cubicBezTo>
                    <a:pt x="389845" y="116374"/>
                    <a:pt x="393162" y="116374"/>
                    <a:pt x="393162" y="116374"/>
                  </a:cubicBezTo>
                  <a:cubicBezTo>
                    <a:pt x="389845" y="116374"/>
                    <a:pt x="386528" y="106373"/>
                    <a:pt x="383211" y="116374"/>
                  </a:cubicBezTo>
                  <a:cubicBezTo>
                    <a:pt x="383211" y="116374"/>
                    <a:pt x="383211" y="116374"/>
                    <a:pt x="383211" y="119708"/>
                  </a:cubicBezTo>
                  <a:cubicBezTo>
                    <a:pt x="383211" y="119708"/>
                    <a:pt x="379895" y="116374"/>
                    <a:pt x="379895" y="119708"/>
                  </a:cubicBezTo>
                  <a:cubicBezTo>
                    <a:pt x="376578" y="119708"/>
                    <a:pt x="376578" y="116374"/>
                    <a:pt x="376578" y="119708"/>
                  </a:cubicBezTo>
                  <a:cubicBezTo>
                    <a:pt x="376578" y="119708"/>
                    <a:pt x="376578" y="119708"/>
                    <a:pt x="379895" y="123041"/>
                  </a:cubicBezTo>
                  <a:cubicBezTo>
                    <a:pt x="379895" y="123041"/>
                    <a:pt x="379895" y="123041"/>
                    <a:pt x="373261" y="119708"/>
                  </a:cubicBezTo>
                  <a:cubicBezTo>
                    <a:pt x="373261" y="123041"/>
                    <a:pt x="369944" y="113040"/>
                    <a:pt x="369944" y="119708"/>
                  </a:cubicBezTo>
                  <a:cubicBezTo>
                    <a:pt x="369944" y="119708"/>
                    <a:pt x="369944" y="119708"/>
                    <a:pt x="366628" y="119708"/>
                  </a:cubicBezTo>
                  <a:cubicBezTo>
                    <a:pt x="366628" y="116374"/>
                    <a:pt x="369944" y="123041"/>
                    <a:pt x="366628" y="123041"/>
                  </a:cubicBezTo>
                  <a:cubicBezTo>
                    <a:pt x="366628" y="123041"/>
                    <a:pt x="366628" y="123041"/>
                    <a:pt x="369944" y="123041"/>
                  </a:cubicBezTo>
                  <a:cubicBezTo>
                    <a:pt x="366628" y="126375"/>
                    <a:pt x="366628" y="126375"/>
                    <a:pt x="369944" y="126375"/>
                  </a:cubicBezTo>
                  <a:lnTo>
                    <a:pt x="368301" y="126375"/>
                  </a:lnTo>
                  <a:lnTo>
                    <a:pt x="368301" y="127805"/>
                  </a:lnTo>
                  <a:lnTo>
                    <a:pt x="366713" y="127805"/>
                  </a:lnTo>
                  <a:lnTo>
                    <a:pt x="366713" y="126375"/>
                  </a:lnTo>
                  <a:lnTo>
                    <a:pt x="366628" y="126375"/>
                  </a:lnTo>
                  <a:cubicBezTo>
                    <a:pt x="363311" y="119708"/>
                    <a:pt x="359994" y="119708"/>
                    <a:pt x="359994" y="113040"/>
                  </a:cubicBezTo>
                  <a:cubicBezTo>
                    <a:pt x="359994" y="116374"/>
                    <a:pt x="359994" y="116374"/>
                    <a:pt x="359994" y="116374"/>
                  </a:cubicBezTo>
                  <a:cubicBezTo>
                    <a:pt x="356677" y="116374"/>
                    <a:pt x="363311" y="123041"/>
                    <a:pt x="359994" y="119708"/>
                  </a:cubicBezTo>
                  <a:lnTo>
                    <a:pt x="354636" y="114322"/>
                  </a:lnTo>
                  <a:lnTo>
                    <a:pt x="354406" y="113490"/>
                  </a:lnTo>
                  <a:lnTo>
                    <a:pt x="356263" y="114290"/>
                  </a:lnTo>
                  <a:cubicBezTo>
                    <a:pt x="356677" y="115540"/>
                    <a:pt x="356677" y="116374"/>
                    <a:pt x="356677" y="113040"/>
                  </a:cubicBezTo>
                  <a:cubicBezTo>
                    <a:pt x="356677" y="113040"/>
                    <a:pt x="353361" y="109706"/>
                    <a:pt x="353361" y="109706"/>
                  </a:cubicBezTo>
                  <a:lnTo>
                    <a:pt x="354406" y="113490"/>
                  </a:lnTo>
                  <a:lnTo>
                    <a:pt x="353361" y="113040"/>
                  </a:lnTo>
                  <a:lnTo>
                    <a:pt x="354636" y="114322"/>
                  </a:lnTo>
                  <a:lnTo>
                    <a:pt x="355434" y="117207"/>
                  </a:lnTo>
                  <a:cubicBezTo>
                    <a:pt x="356677" y="118041"/>
                    <a:pt x="358336" y="118041"/>
                    <a:pt x="359994" y="119708"/>
                  </a:cubicBezTo>
                  <a:cubicBezTo>
                    <a:pt x="359994" y="123041"/>
                    <a:pt x="359994" y="123041"/>
                    <a:pt x="359994" y="123041"/>
                  </a:cubicBezTo>
                  <a:cubicBezTo>
                    <a:pt x="359994" y="123041"/>
                    <a:pt x="356677" y="123041"/>
                    <a:pt x="356677" y="123041"/>
                  </a:cubicBezTo>
                  <a:cubicBezTo>
                    <a:pt x="355019" y="123041"/>
                    <a:pt x="354190" y="121374"/>
                    <a:pt x="353361" y="119291"/>
                  </a:cubicBezTo>
                  <a:lnTo>
                    <a:pt x="352399" y="117478"/>
                  </a:lnTo>
                  <a:lnTo>
                    <a:pt x="353361" y="116374"/>
                  </a:lnTo>
                  <a:lnTo>
                    <a:pt x="352351" y="117388"/>
                  </a:lnTo>
                  <a:lnTo>
                    <a:pt x="350044" y="113040"/>
                  </a:lnTo>
                  <a:cubicBezTo>
                    <a:pt x="346727" y="109706"/>
                    <a:pt x="346727" y="119708"/>
                    <a:pt x="343410" y="109706"/>
                  </a:cubicBezTo>
                  <a:cubicBezTo>
                    <a:pt x="343410" y="113040"/>
                    <a:pt x="343410" y="113040"/>
                    <a:pt x="343410" y="116374"/>
                  </a:cubicBezTo>
                  <a:cubicBezTo>
                    <a:pt x="340094" y="116374"/>
                    <a:pt x="343410" y="123041"/>
                    <a:pt x="340094" y="119708"/>
                  </a:cubicBezTo>
                  <a:cubicBezTo>
                    <a:pt x="343410" y="123041"/>
                    <a:pt x="340094" y="123041"/>
                    <a:pt x="343410" y="126375"/>
                  </a:cubicBezTo>
                  <a:cubicBezTo>
                    <a:pt x="340094" y="119708"/>
                    <a:pt x="346727" y="126375"/>
                    <a:pt x="346727" y="129709"/>
                  </a:cubicBezTo>
                  <a:cubicBezTo>
                    <a:pt x="340094" y="123041"/>
                    <a:pt x="346727" y="136376"/>
                    <a:pt x="340094" y="129709"/>
                  </a:cubicBezTo>
                  <a:cubicBezTo>
                    <a:pt x="340094" y="126375"/>
                    <a:pt x="336777" y="123041"/>
                    <a:pt x="336777" y="119708"/>
                  </a:cubicBezTo>
                  <a:cubicBezTo>
                    <a:pt x="333460" y="119708"/>
                    <a:pt x="333460" y="123041"/>
                    <a:pt x="326827" y="119708"/>
                  </a:cubicBezTo>
                  <a:cubicBezTo>
                    <a:pt x="330143" y="123041"/>
                    <a:pt x="330143" y="119708"/>
                    <a:pt x="333460" y="123041"/>
                  </a:cubicBezTo>
                  <a:cubicBezTo>
                    <a:pt x="330143" y="126375"/>
                    <a:pt x="323510" y="119708"/>
                    <a:pt x="320193" y="116374"/>
                  </a:cubicBezTo>
                  <a:cubicBezTo>
                    <a:pt x="320193" y="116374"/>
                    <a:pt x="320193" y="116374"/>
                    <a:pt x="323510" y="123041"/>
                  </a:cubicBezTo>
                  <a:cubicBezTo>
                    <a:pt x="321851" y="121375"/>
                    <a:pt x="321851" y="121375"/>
                    <a:pt x="321851" y="121791"/>
                  </a:cubicBezTo>
                  <a:lnTo>
                    <a:pt x="321399" y="122132"/>
                  </a:lnTo>
                  <a:lnTo>
                    <a:pt x="320193" y="119708"/>
                  </a:lnTo>
                  <a:cubicBezTo>
                    <a:pt x="320193" y="119708"/>
                    <a:pt x="320193" y="123041"/>
                    <a:pt x="320193" y="123041"/>
                  </a:cubicBezTo>
                  <a:lnTo>
                    <a:pt x="321399" y="122132"/>
                  </a:lnTo>
                  <a:lnTo>
                    <a:pt x="323510" y="126375"/>
                  </a:lnTo>
                  <a:cubicBezTo>
                    <a:pt x="316876" y="119708"/>
                    <a:pt x="323510" y="129709"/>
                    <a:pt x="320193" y="126375"/>
                  </a:cubicBezTo>
                  <a:cubicBezTo>
                    <a:pt x="318534" y="126375"/>
                    <a:pt x="318534" y="128042"/>
                    <a:pt x="318534" y="129709"/>
                  </a:cubicBezTo>
                  <a:lnTo>
                    <a:pt x="317642" y="131504"/>
                  </a:lnTo>
                  <a:lnTo>
                    <a:pt x="316876" y="129709"/>
                  </a:lnTo>
                  <a:lnTo>
                    <a:pt x="313928" y="129709"/>
                  </a:lnTo>
                  <a:lnTo>
                    <a:pt x="313560" y="129292"/>
                  </a:lnTo>
                  <a:cubicBezTo>
                    <a:pt x="312730" y="127208"/>
                    <a:pt x="311901" y="124708"/>
                    <a:pt x="310243" y="123041"/>
                  </a:cubicBezTo>
                  <a:cubicBezTo>
                    <a:pt x="310243" y="126375"/>
                    <a:pt x="306926" y="123041"/>
                    <a:pt x="306926" y="123041"/>
                  </a:cubicBezTo>
                  <a:cubicBezTo>
                    <a:pt x="306926" y="126375"/>
                    <a:pt x="310243" y="126375"/>
                    <a:pt x="313560" y="129709"/>
                  </a:cubicBezTo>
                  <a:cubicBezTo>
                    <a:pt x="313560" y="133043"/>
                    <a:pt x="310243" y="129709"/>
                    <a:pt x="303609" y="126375"/>
                  </a:cubicBezTo>
                  <a:cubicBezTo>
                    <a:pt x="303609" y="126375"/>
                    <a:pt x="303609" y="126375"/>
                    <a:pt x="300293" y="123041"/>
                  </a:cubicBezTo>
                  <a:lnTo>
                    <a:pt x="298966" y="124041"/>
                  </a:lnTo>
                  <a:lnTo>
                    <a:pt x="298634" y="123458"/>
                  </a:lnTo>
                  <a:cubicBezTo>
                    <a:pt x="298634" y="123041"/>
                    <a:pt x="298634" y="123041"/>
                    <a:pt x="296976" y="123041"/>
                  </a:cubicBezTo>
                  <a:cubicBezTo>
                    <a:pt x="296976" y="123041"/>
                    <a:pt x="297805" y="123875"/>
                    <a:pt x="298634" y="124291"/>
                  </a:cubicBezTo>
                  <a:lnTo>
                    <a:pt x="298966" y="124041"/>
                  </a:lnTo>
                  <a:lnTo>
                    <a:pt x="300293" y="126375"/>
                  </a:lnTo>
                  <a:cubicBezTo>
                    <a:pt x="300293" y="126375"/>
                    <a:pt x="303609" y="126375"/>
                    <a:pt x="303609" y="126375"/>
                  </a:cubicBezTo>
                  <a:cubicBezTo>
                    <a:pt x="310243" y="136376"/>
                    <a:pt x="303609" y="129709"/>
                    <a:pt x="306926" y="136376"/>
                  </a:cubicBezTo>
                  <a:cubicBezTo>
                    <a:pt x="308584" y="138043"/>
                    <a:pt x="306926" y="136376"/>
                    <a:pt x="304853" y="134709"/>
                  </a:cubicBezTo>
                  <a:lnTo>
                    <a:pt x="300562" y="133141"/>
                  </a:lnTo>
                  <a:lnTo>
                    <a:pt x="300528" y="133279"/>
                  </a:lnTo>
                  <a:lnTo>
                    <a:pt x="302780" y="135543"/>
                  </a:lnTo>
                  <a:lnTo>
                    <a:pt x="304087" y="135543"/>
                  </a:lnTo>
                  <a:lnTo>
                    <a:pt x="302909" y="135673"/>
                  </a:lnTo>
                  <a:lnTo>
                    <a:pt x="303609" y="136376"/>
                  </a:lnTo>
                  <a:lnTo>
                    <a:pt x="302489" y="135719"/>
                  </a:lnTo>
                  <a:lnTo>
                    <a:pt x="300369" y="135953"/>
                  </a:lnTo>
                  <a:cubicBezTo>
                    <a:pt x="299956" y="136362"/>
                    <a:pt x="300782" y="137181"/>
                    <a:pt x="304087" y="138818"/>
                  </a:cubicBezTo>
                  <a:cubicBezTo>
                    <a:pt x="304087" y="138818"/>
                    <a:pt x="305739" y="138818"/>
                    <a:pt x="306978" y="138818"/>
                  </a:cubicBezTo>
                  <a:lnTo>
                    <a:pt x="307392" y="138818"/>
                  </a:lnTo>
                  <a:lnTo>
                    <a:pt x="310696" y="138818"/>
                  </a:lnTo>
                  <a:cubicBezTo>
                    <a:pt x="310696" y="138818"/>
                    <a:pt x="310696" y="138818"/>
                    <a:pt x="300782" y="142092"/>
                  </a:cubicBezTo>
                  <a:cubicBezTo>
                    <a:pt x="297478" y="142092"/>
                    <a:pt x="297478" y="142092"/>
                    <a:pt x="294173" y="138818"/>
                  </a:cubicBezTo>
                  <a:lnTo>
                    <a:pt x="292771" y="138818"/>
                  </a:lnTo>
                  <a:lnTo>
                    <a:pt x="291884" y="138818"/>
                  </a:lnTo>
                  <a:lnTo>
                    <a:pt x="293659" y="139710"/>
                  </a:lnTo>
                  <a:cubicBezTo>
                    <a:pt x="293659" y="139710"/>
                    <a:pt x="293659" y="139710"/>
                    <a:pt x="293659" y="143044"/>
                  </a:cubicBezTo>
                  <a:lnTo>
                    <a:pt x="290342" y="141044"/>
                  </a:lnTo>
                  <a:lnTo>
                    <a:pt x="290342" y="139710"/>
                  </a:lnTo>
                  <a:lnTo>
                    <a:pt x="288567" y="138818"/>
                  </a:lnTo>
                  <a:lnTo>
                    <a:pt x="286138" y="138818"/>
                  </a:lnTo>
                  <a:lnTo>
                    <a:pt x="288780" y="141474"/>
                  </a:lnTo>
                  <a:lnTo>
                    <a:pt x="289692" y="141083"/>
                  </a:lnTo>
                  <a:lnTo>
                    <a:pt x="289513" y="140543"/>
                  </a:lnTo>
                  <a:lnTo>
                    <a:pt x="290110" y="140904"/>
                  </a:lnTo>
                  <a:lnTo>
                    <a:pt x="290116" y="140901"/>
                  </a:lnTo>
                  <a:lnTo>
                    <a:pt x="290118" y="140909"/>
                  </a:lnTo>
                  <a:lnTo>
                    <a:pt x="290342" y="141044"/>
                  </a:lnTo>
                  <a:lnTo>
                    <a:pt x="290342" y="141580"/>
                  </a:lnTo>
                  <a:lnTo>
                    <a:pt x="290513" y="142092"/>
                  </a:lnTo>
                  <a:lnTo>
                    <a:pt x="290342" y="142220"/>
                  </a:lnTo>
                  <a:lnTo>
                    <a:pt x="290342" y="143044"/>
                  </a:lnTo>
                  <a:lnTo>
                    <a:pt x="290123" y="142384"/>
                  </a:lnTo>
                  <a:lnTo>
                    <a:pt x="289873" y="142572"/>
                  </a:lnTo>
                  <a:lnTo>
                    <a:pt x="290342" y="143044"/>
                  </a:lnTo>
                  <a:cubicBezTo>
                    <a:pt x="290342" y="143044"/>
                    <a:pt x="290342" y="143044"/>
                    <a:pt x="293659" y="146378"/>
                  </a:cubicBezTo>
                  <a:lnTo>
                    <a:pt x="290513" y="145429"/>
                  </a:lnTo>
                  <a:lnTo>
                    <a:pt x="289975" y="145267"/>
                  </a:lnTo>
                  <a:lnTo>
                    <a:pt x="289513" y="145128"/>
                  </a:lnTo>
                  <a:lnTo>
                    <a:pt x="289605" y="145267"/>
                  </a:lnTo>
                  <a:lnTo>
                    <a:pt x="290342" y="146378"/>
                  </a:lnTo>
                  <a:lnTo>
                    <a:pt x="290513" y="146549"/>
                  </a:lnTo>
                  <a:lnTo>
                    <a:pt x="292798" y="148846"/>
                  </a:lnTo>
                  <a:lnTo>
                    <a:pt x="294482" y="148694"/>
                  </a:lnTo>
                  <a:cubicBezTo>
                    <a:pt x="297789" y="148694"/>
                    <a:pt x="296962" y="149519"/>
                    <a:pt x="295722" y="150757"/>
                  </a:cubicBezTo>
                  <a:lnTo>
                    <a:pt x="295384" y="151995"/>
                  </a:lnTo>
                  <a:lnTo>
                    <a:pt x="294482" y="151995"/>
                  </a:lnTo>
                  <a:lnTo>
                    <a:pt x="295008" y="153045"/>
                  </a:lnTo>
                  <a:lnTo>
                    <a:pt x="295097" y="153045"/>
                  </a:lnTo>
                  <a:lnTo>
                    <a:pt x="295384" y="151995"/>
                  </a:lnTo>
                  <a:lnTo>
                    <a:pt x="297789" y="151995"/>
                  </a:lnTo>
                  <a:cubicBezTo>
                    <a:pt x="304403" y="155296"/>
                    <a:pt x="304403" y="161898"/>
                    <a:pt x="311018" y="165199"/>
                  </a:cubicBezTo>
                  <a:lnTo>
                    <a:pt x="311150" y="165133"/>
                  </a:lnTo>
                  <a:lnTo>
                    <a:pt x="311150" y="159554"/>
                  </a:lnTo>
                  <a:cubicBezTo>
                    <a:pt x="311150" y="162729"/>
                    <a:pt x="311150" y="162729"/>
                    <a:pt x="314325" y="159554"/>
                  </a:cubicBezTo>
                  <a:lnTo>
                    <a:pt x="311663" y="164877"/>
                  </a:lnTo>
                  <a:lnTo>
                    <a:pt x="314325" y="163548"/>
                  </a:lnTo>
                  <a:cubicBezTo>
                    <a:pt x="315152" y="163548"/>
                    <a:pt x="315979" y="163548"/>
                    <a:pt x="317633" y="161898"/>
                  </a:cubicBezTo>
                  <a:cubicBezTo>
                    <a:pt x="314325" y="165199"/>
                    <a:pt x="320940" y="165199"/>
                    <a:pt x="320940" y="165199"/>
                  </a:cubicBezTo>
                  <a:cubicBezTo>
                    <a:pt x="324247" y="165199"/>
                    <a:pt x="320940" y="161898"/>
                    <a:pt x="324247" y="161898"/>
                  </a:cubicBezTo>
                  <a:cubicBezTo>
                    <a:pt x="327555" y="165199"/>
                    <a:pt x="324247" y="171801"/>
                    <a:pt x="327555" y="171801"/>
                  </a:cubicBezTo>
                  <a:cubicBezTo>
                    <a:pt x="330862" y="171801"/>
                    <a:pt x="327555" y="171801"/>
                    <a:pt x="330862" y="171801"/>
                  </a:cubicBezTo>
                  <a:cubicBezTo>
                    <a:pt x="330862" y="171801"/>
                    <a:pt x="324247" y="178403"/>
                    <a:pt x="330862" y="178403"/>
                  </a:cubicBezTo>
                  <a:cubicBezTo>
                    <a:pt x="327555" y="178403"/>
                    <a:pt x="327555" y="181704"/>
                    <a:pt x="324247" y="185005"/>
                  </a:cubicBezTo>
                  <a:cubicBezTo>
                    <a:pt x="337476" y="178403"/>
                    <a:pt x="327555" y="185005"/>
                    <a:pt x="330862" y="185005"/>
                  </a:cubicBezTo>
                  <a:cubicBezTo>
                    <a:pt x="334169" y="185005"/>
                    <a:pt x="330862" y="185005"/>
                    <a:pt x="334169" y="181704"/>
                  </a:cubicBezTo>
                  <a:cubicBezTo>
                    <a:pt x="334169" y="181704"/>
                    <a:pt x="337476" y="181704"/>
                    <a:pt x="337476" y="185005"/>
                  </a:cubicBezTo>
                  <a:cubicBezTo>
                    <a:pt x="337476" y="181704"/>
                    <a:pt x="337476" y="181704"/>
                    <a:pt x="337476" y="181704"/>
                  </a:cubicBezTo>
                  <a:cubicBezTo>
                    <a:pt x="334169" y="181704"/>
                    <a:pt x="330862" y="181704"/>
                    <a:pt x="330862" y="178403"/>
                  </a:cubicBezTo>
                  <a:cubicBezTo>
                    <a:pt x="334169" y="175102"/>
                    <a:pt x="334169" y="171801"/>
                    <a:pt x="337476" y="171801"/>
                  </a:cubicBezTo>
                  <a:cubicBezTo>
                    <a:pt x="337476" y="171801"/>
                    <a:pt x="337476" y="171801"/>
                    <a:pt x="340784" y="171801"/>
                  </a:cubicBezTo>
                  <a:cubicBezTo>
                    <a:pt x="340784" y="171801"/>
                    <a:pt x="340784" y="171801"/>
                    <a:pt x="340784" y="168500"/>
                  </a:cubicBezTo>
                  <a:cubicBezTo>
                    <a:pt x="347398" y="171801"/>
                    <a:pt x="337476" y="175102"/>
                    <a:pt x="334169" y="178403"/>
                  </a:cubicBezTo>
                  <a:cubicBezTo>
                    <a:pt x="334169" y="178403"/>
                    <a:pt x="334169" y="178403"/>
                    <a:pt x="340784" y="175102"/>
                  </a:cubicBezTo>
                  <a:cubicBezTo>
                    <a:pt x="347398" y="178403"/>
                    <a:pt x="347398" y="181704"/>
                    <a:pt x="344091" y="185005"/>
                  </a:cubicBezTo>
                  <a:cubicBezTo>
                    <a:pt x="344091" y="185005"/>
                    <a:pt x="347398" y="188306"/>
                    <a:pt x="350706" y="185005"/>
                  </a:cubicBezTo>
                  <a:cubicBezTo>
                    <a:pt x="354013" y="181704"/>
                    <a:pt x="357320" y="178403"/>
                    <a:pt x="354013" y="178403"/>
                  </a:cubicBezTo>
                  <a:cubicBezTo>
                    <a:pt x="350706" y="178403"/>
                    <a:pt x="350706" y="181704"/>
                    <a:pt x="350706" y="178403"/>
                  </a:cubicBezTo>
                  <a:cubicBezTo>
                    <a:pt x="357320" y="175102"/>
                    <a:pt x="347398" y="178403"/>
                    <a:pt x="350706" y="175102"/>
                  </a:cubicBezTo>
                  <a:cubicBezTo>
                    <a:pt x="357320" y="175102"/>
                    <a:pt x="354013" y="178403"/>
                    <a:pt x="357320" y="178403"/>
                  </a:cubicBezTo>
                  <a:cubicBezTo>
                    <a:pt x="360628" y="181704"/>
                    <a:pt x="360628" y="178403"/>
                    <a:pt x="360628" y="181704"/>
                  </a:cubicBezTo>
                  <a:cubicBezTo>
                    <a:pt x="354013" y="185005"/>
                    <a:pt x="357320" y="185005"/>
                    <a:pt x="354013" y="185005"/>
                  </a:cubicBezTo>
                  <a:cubicBezTo>
                    <a:pt x="357320" y="188306"/>
                    <a:pt x="350706" y="194908"/>
                    <a:pt x="363935" y="194908"/>
                  </a:cubicBezTo>
                  <a:cubicBezTo>
                    <a:pt x="363935" y="194908"/>
                    <a:pt x="363935" y="194908"/>
                    <a:pt x="367242" y="191607"/>
                  </a:cubicBezTo>
                  <a:cubicBezTo>
                    <a:pt x="370549" y="191607"/>
                    <a:pt x="367242" y="198209"/>
                    <a:pt x="373857" y="194908"/>
                  </a:cubicBezTo>
                  <a:cubicBezTo>
                    <a:pt x="372203" y="193257"/>
                    <a:pt x="373030" y="192432"/>
                    <a:pt x="374270" y="192019"/>
                  </a:cubicBezTo>
                  <a:lnTo>
                    <a:pt x="376007" y="191772"/>
                  </a:lnTo>
                  <a:lnTo>
                    <a:pt x="373857" y="198209"/>
                  </a:lnTo>
                  <a:cubicBezTo>
                    <a:pt x="377164" y="198209"/>
                    <a:pt x="373857" y="201510"/>
                    <a:pt x="377164" y="201510"/>
                  </a:cubicBezTo>
                  <a:cubicBezTo>
                    <a:pt x="380471" y="201510"/>
                    <a:pt x="380471" y="198209"/>
                    <a:pt x="383779" y="198209"/>
                  </a:cubicBezTo>
                  <a:lnTo>
                    <a:pt x="382744" y="199242"/>
                  </a:lnTo>
                  <a:lnTo>
                    <a:pt x="387351" y="199242"/>
                  </a:lnTo>
                  <a:lnTo>
                    <a:pt x="387351" y="202417"/>
                  </a:lnTo>
                  <a:lnTo>
                    <a:pt x="382681" y="199304"/>
                  </a:lnTo>
                  <a:lnTo>
                    <a:pt x="380471" y="201510"/>
                  </a:lnTo>
                  <a:cubicBezTo>
                    <a:pt x="380471" y="201510"/>
                    <a:pt x="380471" y="204811"/>
                    <a:pt x="380471" y="204811"/>
                  </a:cubicBezTo>
                  <a:cubicBezTo>
                    <a:pt x="383779" y="204811"/>
                    <a:pt x="383779" y="201510"/>
                    <a:pt x="383779" y="201510"/>
                  </a:cubicBezTo>
                  <a:cubicBezTo>
                    <a:pt x="390393" y="201510"/>
                    <a:pt x="377164" y="208112"/>
                    <a:pt x="387086" y="208112"/>
                  </a:cubicBezTo>
                  <a:cubicBezTo>
                    <a:pt x="387086" y="208112"/>
                    <a:pt x="390393" y="208112"/>
                    <a:pt x="390393" y="208112"/>
                  </a:cubicBezTo>
                  <a:cubicBezTo>
                    <a:pt x="390393" y="208112"/>
                    <a:pt x="390393" y="208112"/>
                    <a:pt x="387086" y="211413"/>
                  </a:cubicBezTo>
                  <a:cubicBezTo>
                    <a:pt x="387086" y="214714"/>
                    <a:pt x="393701" y="208112"/>
                    <a:pt x="397008" y="208112"/>
                  </a:cubicBezTo>
                  <a:cubicBezTo>
                    <a:pt x="397008" y="211413"/>
                    <a:pt x="400315" y="208112"/>
                    <a:pt x="400315" y="208112"/>
                  </a:cubicBezTo>
                  <a:cubicBezTo>
                    <a:pt x="400315" y="208112"/>
                    <a:pt x="400315" y="208112"/>
                    <a:pt x="400315" y="211413"/>
                  </a:cubicBezTo>
                  <a:cubicBezTo>
                    <a:pt x="393701" y="214714"/>
                    <a:pt x="397008" y="218015"/>
                    <a:pt x="387086" y="221316"/>
                  </a:cubicBezTo>
                  <a:cubicBezTo>
                    <a:pt x="390393" y="221316"/>
                    <a:pt x="390393" y="221316"/>
                    <a:pt x="393701" y="221316"/>
                  </a:cubicBezTo>
                  <a:cubicBezTo>
                    <a:pt x="393701" y="221316"/>
                    <a:pt x="400315" y="218015"/>
                    <a:pt x="400315" y="221316"/>
                  </a:cubicBezTo>
                  <a:lnTo>
                    <a:pt x="392104" y="226779"/>
                  </a:lnTo>
                  <a:lnTo>
                    <a:pt x="390320" y="227184"/>
                  </a:lnTo>
                  <a:lnTo>
                    <a:pt x="389980" y="223791"/>
                  </a:lnTo>
                  <a:cubicBezTo>
                    <a:pt x="391220" y="222966"/>
                    <a:pt x="392047" y="222966"/>
                    <a:pt x="387086" y="224617"/>
                  </a:cubicBezTo>
                  <a:cubicBezTo>
                    <a:pt x="387086" y="224617"/>
                    <a:pt x="387086" y="227918"/>
                    <a:pt x="387086" y="227918"/>
                  </a:cubicBezTo>
                  <a:lnTo>
                    <a:pt x="390320" y="227184"/>
                  </a:lnTo>
                  <a:lnTo>
                    <a:pt x="390393" y="227918"/>
                  </a:lnTo>
                  <a:lnTo>
                    <a:pt x="392104" y="226779"/>
                  </a:lnTo>
                  <a:lnTo>
                    <a:pt x="396181" y="225855"/>
                  </a:lnTo>
                  <a:cubicBezTo>
                    <a:pt x="397008" y="224617"/>
                    <a:pt x="397008" y="222966"/>
                    <a:pt x="400315" y="221316"/>
                  </a:cubicBezTo>
                  <a:cubicBezTo>
                    <a:pt x="403622" y="221316"/>
                    <a:pt x="403622" y="221316"/>
                    <a:pt x="403622" y="221316"/>
                  </a:cubicBezTo>
                  <a:cubicBezTo>
                    <a:pt x="400315" y="221316"/>
                    <a:pt x="403622" y="221316"/>
                    <a:pt x="403622" y="224617"/>
                  </a:cubicBezTo>
                  <a:cubicBezTo>
                    <a:pt x="403622" y="227918"/>
                    <a:pt x="397008" y="227918"/>
                    <a:pt x="393701" y="231219"/>
                  </a:cubicBezTo>
                  <a:cubicBezTo>
                    <a:pt x="390393" y="234520"/>
                    <a:pt x="403622" y="234520"/>
                    <a:pt x="393701" y="241122"/>
                  </a:cubicBezTo>
                  <a:cubicBezTo>
                    <a:pt x="397008" y="237821"/>
                    <a:pt x="397008" y="237821"/>
                    <a:pt x="403622" y="237821"/>
                  </a:cubicBezTo>
                  <a:cubicBezTo>
                    <a:pt x="403622" y="234520"/>
                    <a:pt x="403622" y="234520"/>
                    <a:pt x="406930" y="231219"/>
                  </a:cubicBezTo>
                  <a:lnTo>
                    <a:pt x="403622" y="231219"/>
                  </a:lnTo>
                  <a:cubicBezTo>
                    <a:pt x="406930" y="231219"/>
                    <a:pt x="410237" y="227918"/>
                    <a:pt x="410237" y="227918"/>
                  </a:cubicBezTo>
                  <a:cubicBezTo>
                    <a:pt x="410237" y="231219"/>
                    <a:pt x="416852" y="231219"/>
                    <a:pt x="420159" y="231219"/>
                  </a:cubicBezTo>
                  <a:cubicBezTo>
                    <a:pt x="416852" y="234520"/>
                    <a:pt x="413544" y="237821"/>
                    <a:pt x="416852" y="237821"/>
                  </a:cubicBezTo>
                  <a:cubicBezTo>
                    <a:pt x="413544" y="237821"/>
                    <a:pt x="413544" y="241122"/>
                    <a:pt x="406930" y="241122"/>
                  </a:cubicBezTo>
                  <a:cubicBezTo>
                    <a:pt x="406930" y="244423"/>
                    <a:pt x="416852" y="241122"/>
                    <a:pt x="410237" y="244423"/>
                  </a:cubicBezTo>
                  <a:lnTo>
                    <a:pt x="413544" y="247724"/>
                  </a:lnTo>
                  <a:cubicBezTo>
                    <a:pt x="413544" y="244423"/>
                    <a:pt x="413544" y="244423"/>
                    <a:pt x="413544" y="244423"/>
                  </a:cubicBezTo>
                  <a:cubicBezTo>
                    <a:pt x="410237" y="244423"/>
                    <a:pt x="410237" y="244423"/>
                    <a:pt x="410237" y="244423"/>
                  </a:cubicBezTo>
                  <a:cubicBezTo>
                    <a:pt x="413544" y="241122"/>
                    <a:pt x="413544" y="244423"/>
                    <a:pt x="420159" y="244423"/>
                  </a:cubicBezTo>
                  <a:cubicBezTo>
                    <a:pt x="413544" y="244423"/>
                    <a:pt x="420159" y="237821"/>
                    <a:pt x="423466" y="237821"/>
                  </a:cubicBezTo>
                  <a:cubicBezTo>
                    <a:pt x="423466" y="237821"/>
                    <a:pt x="423466" y="237821"/>
                    <a:pt x="426774" y="241122"/>
                  </a:cubicBezTo>
                  <a:cubicBezTo>
                    <a:pt x="426774" y="237821"/>
                    <a:pt x="423466" y="241122"/>
                    <a:pt x="423466" y="241122"/>
                  </a:cubicBezTo>
                  <a:cubicBezTo>
                    <a:pt x="423466" y="241122"/>
                    <a:pt x="423466" y="241122"/>
                    <a:pt x="426774" y="241122"/>
                  </a:cubicBezTo>
                  <a:cubicBezTo>
                    <a:pt x="416852" y="244423"/>
                    <a:pt x="440003" y="244423"/>
                    <a:pt x="426774" y="251025"/>
                  </a:cubicBezTo>
                  <a:cubicBezTo>
                    <a:pt x="426774" y="247724"/>
                    <a:pt x="423466" y="247724"/>
                    <a:pt x="430081" y="247724"/>
                  </a:cubicBezTo>
                  <a:cubicBezTo>
                    <a:pt x="423466" y="244423"/>
                    <a:pt x="420159" y="247724"/>
                    <a:pt x="416852" y="247724"/>
                  </a:cubicBezTo>
                  <a:cubicBezTo>
                    <a:pt x="413544" y="251025"/>
                    <a:pt x="416852" y="251025"/>
                    <a:pt x="416852" y="254326"/>
                  </a:cubicBezTo>
                  <a:cubicBezTo>
                    <a:pt x="420159" y="254326"/>
                    <a:pt x="420159" y="257627"/>
                    <a:pt x="416852" y="260928"/>
                  </a:cubicBezTo>
                  <a:cubicBezTo>
                    <a:pt x="420159" y="257627"/>
                    <a:pt x="420159" y="257627"/>
                    <a:pt x="423466" y="257627"/>
                  </a:cubicBezTo>
                  <a:cubicBezTo>
                    <a:pt x="426774" y="257627"/>
                    <a:pt x="416852" y="264229"/>
                    <a:pt x="416852" y="267530"/>
                  </a:cubicBezTo>
                  <a:cubicBezTo>
                    <a:pt x="416852" y="267530"/>
                    <a:pt x="416852" y="267530"/>
                    <a:pt x="420159" y="264229"/>
                  </a:cubicBezTo>
                  <a:cubicBezTo>
                    <a:pt x="416852" y="267530"/>
                    <a:pt x="423466" y="264229"/>
                    <a:pt x="423466" y="267530"/>
                  </a:cubicBezTo>
                  <a:cubicBezTo>
                    <a:pt x="423466" y="267530"/>
                    <a:pt x="420159" y="267530"/>
                    <a:pt x="420159" y="267530"/>
                  </a:cubicBezTo>
                  <a:cubicBezTo>
                    <a:pt x="423466" y="270831"/>
                    <a:pt x="426774" y="267530"/>
                    <a:pt x="426774" y="267530"/>
                  </a:cubicBezTo>
                  <a:cubicBezTo>
                    <a:pt x="420159" y="274132"/>
                    <a:pt x="433388" y="270831"/>
                    <a:pt x="430081" y="274132"/>
                  </a:cubicBezTo>
                  <a:cubicBezTo>
                    <a:pt x="430081" y="274132"/>
                    <a:pt x="430081" y="274132"/>
                    <a:pt x="433388" y="274132"/>
                  </a:cubicBezTo>
                  <a:cubicBezTo>
                    <a:pt x="431735" y="275782"/>
                    <a:pt x="433388" y="276608"/>
                    <a:pt x="435869" y="277433"/>
                  </a:cubicBezTo>
                  <a:lnTo>
                    <a:pt x="440795" y="279618"/>
                  </a:lnTo>
                  <a:lnTo>
                    <a:pt x="436695" y="280734"/>
                  </a:lnTo>
                  <a:lnTo>
                    <a:pt x="436695" y="282384"/>
                  </a:lnTo>
                  <a:lnTo>
                    <a:pt x="430081" y="284035"/>
                  </a:lnTo>
                  <a:cubicBezTo>
                    <a:pt x="430081" y="284035"/>
                    <a:pt x="426774" y="287336"/>
                    <a:pt x="426774" y="287336"/>
                  </a:cubicBezTo>
                  <a:cubicBezTo>
                    <a:pt x="433388" y="287336"/>
                    <a:pt x="433388" y="284035"/>
                    <a:pt x="440003" y="284035"/>
                  </a:cubicBezTo>
                  <a:cubicBezTo>
                    <a:pt x="443310" y="287336"/>
                    <a:pt x="440003" y="290637"/>
                    <a:pt x="433388" y="290637"/>
                  </a:cubicBezTo>
                  <a:cubicBezTo>
                    <a:pt x="440003" y="287336"/>
                    <a:pt x="433388" y="287336"/>
                    <a:pt x="430081" y="287336"/>
                  </a:cubicBezTo>
                  <a:cubicBezTo>
                    <a:pt x="433388" y="287336"/>
                    <a:pt x="433388" y="287336"/>
                    <a:pt x="433388" y="290637"/>
                  </a:cubicBezTo>
                  <a:cubicBezTo>
                    <a:pt x="446618" y="290637"/>
                    <a:pt x="436695" y="297239"/>
                    <a:pt x="449925" y="297239"/>
                  </a:cubicBezTo>
                  <a:cubicBezTo>
                    <a:pt x="446618" y="297239"/>
                    <a:pt x="443310" y="297239"/>
                    <a:pt x="446618" y="297239"/>
                  </a:cubicBezTo>
                  <a:cubicBezTo>
                    <a:pt x="453232" y="300540"/>
                    <a:pt x="440003" y="300540"/>
                    <a:pt x="443310" y="300540"/>
                  </a:cubicBezTo>
                  <a:cubicBezTo>
                    <a:pt x="443310" y="300540"/>
                    <a:pt x="443310" y="300540"/>
                    <a:pt x="446618" y="300540"/>
                  </a:cubicBezTo>
                  <a:cubicBezTo>
                    <a:pt x="449925" y="303841"/>
                    <a:pt x="433388" y="307142"/>
                    <a:pt x="443310" y="310443"/>
                  </a:cubicBezTo>
                  <a:cubicBezTo>
                    <a:pt x="443310" y="310443"/>
                    <a:pt x="443310" y="310443"/>
                    <a:pt x="440003" y="310443"/>
                  </a:cubicBezTo>
                  <a:cubicBezTo>
                    <a:pt x="426774" y="310443"/>
                    <a:pt x="443310" y="313744"/>
                    <a:pt x="440003" y="317045"/>
                  </a:cubicBezTo>
                  <a:cubicBezTo>
                    <a:pt x="443310" y="317045"/>
                    <a:pt x="443310" y="313744"/>
                    <a:pt x="446618" y="313744"/>
                  </a:cubicBezTo>
                  <a:cubicBezTo>
                    <a:pt x="446618" y="317045"/>
                    <a:pt x="433388" y="317045"/>
                    <a:pt x="440003" y="320346"/>
                  </a:cubicBezTo>
                  <a:lnTo>
                    <a:pt x="436695" y="320346"/>
                  </a:lnTo>
                  <a:cubicBezTo>
                    <a:pt x="433388" y="323647"/>
                    <a:pt x="433388" y="323647"/>
                    <a:pt x="433388" y="323647"/>
                  </a:cubicBezTo>
                  <a:cubicBezTo>
                    <a:pt x="440003" y="320346"/>
                    <a:pt x="440003" y="320346"/>
                    <a:pt x="440003" y="320346"/>
                  </a:cubicBezTo>
                  <a:cubicBezTo>
                    <a:pt x="443310" y="317045"/>
                    <a:pt x="446618" y="317045"/>
                    <a:pt x="449925" y="317045"/>
                  </a:cubicBezTo>
                  <a:cubicBezTo>
                    <a:pt x="449925" y="320346"/>
                    <a:pt x="453232" y="320346"/>
                    <a:pt x="449925" y="320346"/>
                  </a:cubicBezTo>
                  <a:cubicBezTo>
                    <a:pt x="449925" y="320346"/>
                    <a:pt x="449925" y="320346"/>
                    <a:pt x="453232" y="320346"/>
                  </a:cubicBezTo>
                  <a:cubicBezTo>
                    <a:pt x="449925" y="320346"/>
                    <a:pt x="449925" y="323647"/>
                    <a:pt x="453232" y="323647"/>
                  </a:cubicBezTo>
                  <a:cubicBezTo>
                    <a:pt x="453232" y="323647"/>
                    <a:pt x="453232" y="323647"/>
                    <a:pt x="456540" y="323647"/>
                  </a:cubicBezTo>
                  <a:cubicBezTo>
                    <a:pt x="443310" y="326948"/>
                    <a:pt x="453232" y="326948"/>
                    <a:pt x="453232" y="330249"/>
                  </a:cubicBezTo>
                  <a:cubicBezTo>
                    <a:pt x="453232" y="330249"/>
                    <a:pt x="453232" y="330249"/>
                    <a:pt x="456540" y="330249"/>
                  </a:cubicBezTo>
                  <a:cubicBezTo>
                    <a:pt x="456540" y="330249"/>
                    <a:pt x="453232" y="330249"/>
                    <a:pt x="456540" y="333550"/>
                  </a:cubicBezTo>
                  <a:cubicBezTo>
                    <a:pt x="456540" y="333550"/>
                    <a:pt x="456540" y="333550"/>
                    <a:pt x="459847" y="333550"/>
                  </a:cubicBezTo>
                  <a:cubicBezTo>
                    <a:pt x="456540" y="333550"/>
                    <a:pt x="463154" y="336851"/>
                    <a:pt x="456540" y="336851"/>
                  </a:cubicBezTo>
                  <a:cubicBezTo>
                    <a:pt x="459847" y="336851"/>
                    <a:pt x="466462" y="336851"/>
                    <a:pt x="466462" y="336851"/>
                  </a:cubicBezTo>
                  <a:cubicBezTo>
                    <a:pt x="463154" y="340152"/>
                    <a:pt x="459847" y="340152"/>
                    <a:pt x="463154" y="340152"/>
                  </a:cubicBezTo>
                  <a:cubicBezTo>
                    <a:pt x="466462" y="340152"/>
                    <a:pt x="466462" y="340152"/>
                    <a:pt x="466462" y="340152"/>
                  </a:cubicBezTo>
                  <a:cubicBezTo>
                    <a:pt x="469769" y="340152"/>
                    <a:pt x="463154" y="340152"/>
                    <a:pt x="466462" y="343453"/>
                  </a:cubicBezTo>
                  <a:cubicBezTo>
                    <a:pt x="466462" y="343453"/>
                    <a:pt x="469769" y="343453"/>
                    <a:pt x="473076" y="343453"/>
                  </a:cubicBezTo>
                  <a:cubicBezTo>
                    <a:pt x="473076" y="343453"/>
                    <a:pt x="473076" y="343453"/>
                    <a:pt x="463154" y="350055"/>
                  </a:cubicBezTo>
                  <a:cubicBezTo>
                    <a:pt x="459847" y="350055"/>
                    <a:pt x="459847" y="346754"/>
                    <a:pt x="453232" y="346754"/>
                  </a:cubicBezTo>
                  <a:cubicBezTo>
                    <a:pt x="449925" y="343453"/>
                    <a:pt x="446618" y="346754"/>
                    <a:pt x="446618" y="346754"/>
                  </a:cubicBezTo>
                  <a:cubicBezTo>
                    <a:pt x="446618" y="346754"/>
                    <a:pt x="446618" y="346754"/>
                    <a:pt x="443310" y="346754"/>
                  </a:cubicBezTo>
                  <a:cubicBezTo>
                    <a:pt x="443310" y="346754"/>
                    <a:pt x="443310" y="346754"/>
                    <a:pt x="446618" y="343453"/>
                  </a:cubicBezTo>
                  <a:cubicBezTo>
                    <a:pt x="441656" y="345104"/>
                    <a:pt x="439176" y="344279"/>
                    <a:pt x="437109" y="343453"/>
                  </a:cubicBezTo>
                  <a:lnTo>
                    <a:pt x="436695" y="343453"/>
                  </a:lnTo>
                  <a:cubicBezTo>
                    <a:pt x="440003" y="340152"/>
                    <a:pt x="436695" y="340152"/>
                    <a:pt x="433388" y="340152"/>
                  </a:cubicBezTo>
                  <a:cubicBezTo>
                    <a:pt x="433388" y="340152"/>
                    <a:pt x="433388" y="340152"/>
                    <a:pt x="430081" y="343453"/>
                  </a:cubicBezTo>
                  <a:cubicBezTo>
                    <a:pt x="430081" y="340152"/>
                    <a:pt x="423466" y="343453"/>
                    <a:pt x="420159" y="340152"/>
                  </a:cubicBezTo>
                  <a:cubicBezTo>
                    <a:pt x="423466" y="336851"/>
                    <a:pt x="410237" y="333550"/>
                    <a:pt x="410237" y="333550"/>
                  </a:cubicBezTo>
                  <a:cubicBezTo>
                    <a:pt x="410237" y="330249"/>
                    <a:pt x="413544" y="333550"/>
                    <a:pt x="416852" y="333550"/>
                  </a:cubicBezTo>
                  <a:cubicBezTo>
                    <a:pt x="420159" y="330249"/>
                    <a:pt x="413544" y="333550"/>
                    <a:pt x="413544" y="330249"/>
                  </a:cubicBezTo>
                  <a:lnTo>
                    <a:pt x="416852" y="330249"/>
                  </a:lnTo>
                  <a:cubicBezTo>
                    <a:pt x="413544" y="326948"/>
                    <a:pt x="413544" y="330249"/>
                    <a:pt x="406930" y="330249"/>
                  </a:cubicBezTo>
                  <a:cubicBezTo>
                    <a:pt x="410237" y="330249"/>
                    <a:pt x="413544" y="326948"/>
                    <a:pt x="410237" y="326948"/>
                  </a:cubicBezTo>
                  <a:cubicBezTo>
                    <a:pt x="406930" y="326948"/>
                    <a:pt x="406930" y="330249"/>
                    <a:pt x="406930" y="326948"/>
                  </a:cubicBezTo>
                  <a:cubicBezTo>
                    <a:pt x="410237" y="323647"/>
                    <a:pt x="403622" y="323647"/>
                    <a:pt x="403622" y="320346"/>
                  </a:cubicBezTo>
                  <a:cubicBezTo>
                    <a:pt x="403622" y="320346"/>
                    <a:pt x="403622" y="320346"/>
                    <a:pt x="400315" y="320346"/>
                  </a:cubicBezTo>
                  <a:cubicBezTo>
                    <a:pt x="400315" y="320346"/>
                    <a:pt x="400315" y="317045"/>
                    <a:pt x="400315" y="317045"/>
                  </a:cubicBezTo>
                  <a:cubicBezTo>
                    <a:pt x="400315" y="317045"/>
                    <a:pt x="403622" y="313744"/>
                    <a:pt x="400315" y="313744"/>
                  </a:cubicBezTo>
                  <a:cubicBezTo>
                    <a:pt x="400315" y="313744"/>
                    <a:pt x="400315" y="313744"/>
                    <a:pt x="397008" y="313744"/>
                  </a:cubicBezTo>
                  <a:cubicBezTo>
                    <a:pt x="400315" y="310443"/>
                    <a:pt x="397008" y="310443"/>
                    <a:pt x="400315" y="307142"/>
                  </a:cubicBezTo>
                  <a:lnTo>
                    <a:pt x="397008" y="307142"/>
                  </a:lnTo>
                  <a:cubicBezTo>
                    <a:pt x="397008" y="307142"/>
                    <a:pt x="397008" y="307142"/>
                    <a:pt x="393701" y="307142"/>
                  </a:cubicBezTo>
                  <a:cubicBezTo>
                    <a:pt x="393701" y="303841"/>
                    <a:pt x="400315" y="303841"/>
                    <a:pt x="397008" y="300540"/>
                  </a:cubicBezTo>
                  <a:cubicBezTo>
                    <a:pt x="393701" y="300540"/>
                    <a:pt x="390393" y="297239"/>
                    <a:pt x="390393" y="300540"/>
                  </a:cubicBezTo>
                  <a:cubicBezTo>
                    <a:pt x="390393" y="300540"/>
                    <a:pt x="390393" y="300540"/>
                    <a:pt x="393701" y="297239"/>
                  </a:cubicBezTo>
                  <a:cubicBezTo>
                    <a:pt x="393701" y="297239"/>
                    <a:pt x="393701" y="297239"/>
                    <a:pt x="390393" y="297239"/>
                  </a:cubicBezTo>
                  <a:lnTo>
                    <a:pt x="390393" y="293938"/>
                  </a:lnTo>
                  <a:lnTo>
                    <a:pt x="393700" y="293938"/>
                  </a:lnTo>
                  <a:lnTo>
                    <a:pt x="393700" y="291317"/>
                  </a:lnTo>
                  <a:lnTo>
                    <a:pt x="393701" y="291317"/>
                  </a:lnTo>
                  <a:lnTo>
                    <a:pt x="393701" y="290637"/>
                  </a:lnTo>
                  <a:cubicBezTo>
                    <a:pt x="393701" y="290637"/>
                    <a:pt x="393701" y="290637"/>
                    <a:pt x="390393" y="293938"/>
                  </a:cubicBezTo>
                  <a:lnTo>
                    <a:pt x="390393" y="290637"/>
                  </a:lnTo>
                  <a:cubicBezTo>
                    <a:pt x="393701" y="287336"/>
                    <a:pt x="393701" y="284035"/>
                    <a:pt x="387086" y="280734"/>
                  </a:cubicBezTo>
                  <a:cubicBezTo>
                    <a:pt x="387086" y="280734"/>
                    <a:pt x="387086" y="280734"/>
                    <a:pt x="390393" y="277433"/>
                  </a:cubicBezTo>
                  <a:cubicBezTo>
                    <a:pt x="390393" y="277433"/>
                    <a:pt x="383779" y="277433"/>
                    <a:pt x="383779" y="277433"/>
                  </a:cubicBezTo>
                  <a:cubicBezTo>
                    <a:pt x="387086" y="277433"/>
                    <a:pt x="383779" y="274132"/>
                    <a:pt x="387086" y="274132"/>
                  </a:cubicBezTo>
                  <a:cubicBezTo>
                    <a:pt x="383779" y="274132"/>
                    <a:pt x="383779" y="274132"/>
                    <a:pt x="380471" y="274132"/>
                  </a:cubicBezTo>
                  <a:cubicBezTo>
                    <a:pt x="373857" y="274132"/>
                    <a:pt x="380471" y="267530"/>
                    <a:pt x="377164" y="267530"/>
                  </a:cubicBezTo>
                  <a:cubicBezTo>
                    <a:pt x="383779" y="267530"/>
                    <a:pt x="383779" y="267530"/>
                    <a:pt x="387086" y="270831"/>
                  </a:cubicBezTo>
                  <a:cubicBezTo>
                    <a:pt x="390393" y="267530"/>
                    <a:pt x="383779" y="267530"/>
                    <a:pt x="383779" y="264229"/>
                  </a:cubicBezTo>
                  <a:cubicBezTo>
                    <a:pt x="383779" y="264229"/>
                    <a:pt x="383779" y="264229"/>
                    <a:pt x="380471" y="264229"/>
                  </a:cubicBezTo>
                  <a:cubicBezTo>
                    <a:pt x="373857" y="267530"/>
                    <a:pt x="383779" y="260928"/>
                    <a:pt x="373857" y="260928"/>
                  </a:cubicBezTo>
                  <a:cubicBezTo>
                    <a:pt x="373857" y="260928"/>
                    <a:pt x="380471" y="257627"/>
                    <a:pt x="380471" y="254326"/>
                  </a:cubicBezTo>
                  <a:cubicBezTo>
                    <a:pt x="380471" y="254326"/>
                    <a:pt x="380471" y="254326"/>
                    <a:pt x="370549" y="257627"/>
                  </a:cubicBezTo>
                  <a:cubicBezTo>
                    <a:pt x="370549" y="257627"/>
                    <a:pt x="370549" y="257627"/>
                    <a:pt x="370549" y="254326"/>
                  </a:cubicBezTo>
                  <a:lnTo>
                    <a:pt x="373857" y="254326"/>
                  </a:lnTo>
                  <a:cubicBezTo>
                    <a:pt x="377164" y="251025"/>
                    <a:pt x="373857" y="251025"/>
                    <a:pt x="377164" y="247724"/>
                  </a:cubicBezTo>
                  <a:cubicBezTo>
                    <a:pt x="370549" y="247724"/>
                    <a:pt x="370549" y="244423"/>
                    <a:pt x="367242" y="247724"/>
                  </a:cubicBezTo>
                  <a:cubicBezTo>
                    <a:pt x="363935" y="251025"/>
                    <a:pt x="363935" y="247724"/>
                    <a:pt x="363935" y="247724"/>
                  </a:cubicBezTo>
                  <a:cubicBezTo>
                    <a:pt x="367242" y="247724"/>
                    <a:pt x="367242" y="244423"/>
                    <a:pt x="367242" y="244423"/>
                  </a:cubicBezTo>
                  <a:cubicBezTo>
                    <a:pt x="363935" y="244423"/>
                    <a:pt x="363935" y="244423"/>
                    <a:pt x="363935" y="244423"/>
                  </a:cubicBezTo>
                  <a:cubicBezTo>
                    <a:pt x="360628" y="244423"/>
                    <a:pt x="373857" y="241122"/>
                    <a:pt x="363935" y="241122"/>
                  </a:cubicBezTo>
                  <a:cubicBezTo>
                    <a:pt x="363935" y="241122"/>
                    <a:pt x="363935" y="241122"/>
                    <a:pt x="367242" y="237821"/>
                  </a:cubicBezTo>
                  <a:cubicBezTo>
                    <a:pt x="367242" y="237821"/>
                    <a:pt x="367242" y="237821"/>
                    <a:pt x="363935" y="237821"/>
                  </a:cubicBezTo>
                  <a:cubicBezTo>
                    <a:pt x="370549" y="234520"/>
                    <a:pt x="360628" y="237821"/>
                    <a:pt x="370549" y="234520"/>
                  </a:cubicBezTo>
                  <a:cubicBezTo>
                    <a:pt x="370549" y="231219"/>
                    <a:pt x="363935" y="234520"/>
                    <a:pt x="367242" y="234520"/>
                  </a:cubicBezTo>
                  <a:cubicBezTo>
                    <a:pt x="363935" y="234520"/>
                    <a:pt x="367242" y="227918"/>
                    <a:pt x="363935" y="227918"/>
                  </a:cubicBezTo>
                  <a:cubicBezTo>
                    <a:pt x="367242" y="227918"/>
                    <a:pt x="363935" y="227918"/>
                    <a:pt x="363935" y="224617"/>
                  </a:cubicBezTo>
                  <a:cubicBezTo>
                    <a:pt x="363935" y="224617"/>
                    <a:pt x="363935" y="224617"/>
                    <a:pt x="360628" y="224617"/>
                  </a:cubicBezTo>
                  <a:cubicBezTo>
                    <a:pt x="360628" y="224617"/>
                    <a:pt x="357320" y="224617"/>
                    <a:pt x="357320" y="224617"/>
                  </a:cubicBezTo>
                  <a:cubicBezTo>
                    <a:pt x="357320" y="221316"/>
                    <a:pt x="357320" y="218015"/>
                    <a:pt x="354013" y="218015"/>
                  </a:cubicBezTo>
                  <a:cubicBezTo>
                    <a:pt x="354013" y="218015"/>
                    <a:pt x="350706" y="218015"/>
                    <a:pt x="350706" y="221316"/>
                  </a:cubicBezTo>
                  <a:cubicBezTo>
                    <a:pt x="347398" y="221316"/>
                    <a:pt x="350706" y="214714"/>
                    <a:pt x="347398" y="211413"/>
                  </a:cubicBezTo>
                  <a:cubicBezTo>
                    <a:pt x="347398" y="211413"/>
                    <a:pt x="344091" y="211413"/>
                    <a:pt x="344091" y="211413"/>
                  </a:cubicBezTo>
                  <a:cubicBezTo>
                    <a:pt x="340784" y="211413"/>
                    <a:pt x="337476" y="208112"/>
                    <a:pt x="344091" y="204811"/>
                  </a:cubicBezTo>
                  <a:cubicBezTo>
                    <a:pt x="344091" y="204811"/>
                    <a:pt x="337476" y="204811"/>
                    <a:pt x="337476" y="208112"/>
                  </a:cubicBezTo>
                  <a:cubicBezTo>
                    <a:pt x="337476" y="201510"/>
                    <a:pt x="334169" y="198209"/>
                    <a:pt x="334169" y="198209"/>
                  </a:cubicBezTo>
                  <a:cubicBezTo>
                    <a:pt x="334169" y="198209"/>
                    <a:pt x="334169" y="198209"/>
                    <a:pt x="334169" y="194908"/>
                  </a:cubicBezTo>
                  <a:cubicBezTo>
                    <a:pt x="334169" y="194908"/>
                    <a:pt x="334169" y="194908"/>
                    <a:pt x="330862" y="194908"/>
                  </a:cubicBezTo>
                  <a:cubicBezTo>
                    <a:pt x="330862" y="194908"/>
                    <a:pt x="330862" y="194908"/>
                    <a:pt x="334169" y="191607"/>
                  </a:cubicBezTo>
                  <a:cubicBezTo>
                    <a:pt x="330862" y="191607"/>
                    <a:pt x="327555" y="194908"/>
                    <a:pt x="324247" y="191607"/>
                  </a:cubicBezTo>
                  <a:cubicBezTo>
                    <a:pt x="330862" y="191607"/>
                    <a:pt x="317633" y="191607"/>
                    <a:pt x="320940" y="188306"/>
                  </a:cubicBezTo>
                  <a:cubicBezTo>
                    <a:pt x="320940" y="188306"/>
                    <a:pt x="320940" y="188306"/>
                    <a:pt x="317633" y="188306"/>
                  </a:cubicBezTo>
                  <a:cubicBezTo>
                    <a:pt x="317633" y="188306"/>
                    <a:pt x="317633" y="185005"/>
                    <a:pt x="314325" y="181704"/>
                  </a:cubicBezTo>
                  <a:cubicBezTo>
                    <a:pt x="314325" y="181704"/>
                    <a:pt x="311018" y="178403"/>
                    <a:pt x="307711" y="178403"/>
                  </a:cubicBezTo>
                  <a:cubicBezTo>
                    <a:pt x="314325" y="171801"/>
                    <a:pt x="307711" y="171801"/>
                    <a:pt x="307711" y="168500"/>
                  </a:cubicBezTo>
                  <a:cubicBezTo>
                    <a:pt x="304403" y="168500"/>
                    <a:pt x="307711" y="168500"/>
                    <a:pt x="304403" y="171801"/>
                  </a:cubicBezTo>
                  <a:cubicBezTo>
                    <a:pt x="304403" y="171801"/>
                    <a:pt x="297789" y="175102"/>
                    <a:pt x="301096" y="171801"/>
                  </a:cubicBezTo>
                  <a:cubicBezTo>
                    <a:pt x="297789" y="171801"/>
                    <a:pt x="297789" y="171801"/>
                    <a:pt x="297789" y="171801"/>
                  </a:cubicBezTo>
                  <a:cubicBezTo>
                    <a:pt x="297789" y="171801"/>
                    <a:pt x="304403" y="168500"/>
                    <a:pt x="301096" y="168500"/>
                  </a:cubicBezTo>
                  <a:cubicBezTo>
                    <a:pt x="294482" y="165199"/>
                    <a:pt x="291174" y="161898"/>
                    <a:pt x="281252" y="161898"/>
                  </a:cubicBezTo>
                  <a:cubicBezTo>
                    <a:pt x="284560" y="158597"/>
                    <a:pt x="284560" y="158597"/>
                    <a:pt x="287867" y="158597"/>
                  </a:cubicBezTo>
                  <a:cubicBezTo>
                    <a:pt x="284560" y="158597"/>
                    <a:pt x="287867" y="151995"/>
                    <a:pt x="281252" y="151995"/>
                  </a:cubicBezTo>
                  <a:cubicBezTo>
                    <a:pt x="281252" y="151995"/>
                    <a:pt x="281252" y="151995"/>
                    <a:pt x="281252" y="155296"/>
                  </a:cubicBezTo>
                  <a:cubicBezTo>
                    <a:pt x="274638" y="155296"/>
                    <a:pt x="281252" y="148694"/>
                    <a:pt x="274638" y="145393"/>
                  </a:cubicBezTo>
                  <a:cubicBezTo>
                    <a:pt x="277945" y="148694"/>
                    <a:pt x="277945" y="148694"/>
                    <a:pt x="281252" y="148694"/>
                  </a:cubicBezTo>
                  <a:lnTo>
                    <a:pt x="281397" y="148549"/>
                  </a:lnTo>
                  <a:lnTo>
                    <a:pt x="281252" y="148477"/>
                  </a:lnTo>
                  <a:lnTo>
                    <a:pt x="281252" y="148694"/>
                  </a:lnTo>
                  <a:lnTo>
                    <a:pt x="280815" y="148257"/>
                  </a:lnTo>
                  <a:lnTo>
                    <a:pt x="277075" y="146378"/>
                  </a:lnTo>
                  <a:lnTo>
                    <a:pt x="272238" y="141920"/>
                  </a:lnTo>
                  <a:lnTo>
                    <a:pt x="269081" y="141695"/>
                  </a:lnTo>
                  <a:lnTo>
                    <a:pt x="268703" y="140371"/>
                  </a:lnTo>
                  <a:lnTo>
                    <a:pt x="267125" y="139710"/>
                  </a:lnTo>
                  <a:lnTo>
                    <a:pt x="268514" y="139710"/>
                  </a:lnTo>
                  <a:lnTo>
                    <a:pt x="268288" y="138917"/>
                  </a:lnTo>
                  <a:lnTo>
                    <a:pt x="269874" y="139710"/>
                  </a:lnTo>
                  <a:lnTo>
                    <a:pt x="270442" y="139710"/>
                  </a:lnTo>
                  <a:cubicBezTo>
                    <a:pt x="270442" y="139710"/>
                    <a:pt x="270442" y="139710"/>
                    <a:pt x="267125" y="136376"/>
                  </a:cubicBezTo>
                  <a:cubicBezTo>
                    <a:pt x="270442" y="136376"/>
                    <a:pt x="260492" y="133043"/>
                    <a:pt x="260492" y="133043"/>
                  </a:cubicBezTo>
                  <a:lnTo>
                    <a:pt x="260989" y="130041"/>
                  </a:lnTo>
                  <a:lnTo>
                    <a:pt x="259552" y="129566"/>
                  </a:lnTo>
                  <a:lnTo>
                    <a:pt x="258625" y="132337"/>
                  </a:lnTo>
                  <a:lnTo>
                    <a:pt x="264535" y="136260"/>
                  </a:lnTo>
                  <a:cubicBezTo>
                    <a:pt x="264535" y="139565"/>
                    <a:pt x="261216" y="136260"/>
                    <a:pt x="257897" y="136260"/>
                  </a:cubicBezTo>
                  <a:cubicBezTo>
                    <a:pt x="254578" y="136260"/>
                    <a:pt x="257897" y="136260"/>
                    <a:pt x="261216" y="139565"/>
                  </a:cubicBezTo>
                  <a:cubicBezTo>
                    <a:pt x="261216" y="139565"/>
                    <a:pt x="261216" y="139565"/>
                    <a:pt x="264535" y="139565"/>
                  </a:cubicBezTo>
                  <a:cubicBezTo>
                    <a:pt x="261216" y="139565"/>
                    <a:pt x="271174" y="142869"/>
                    <a:pt x="271174" y="142869"/>
                  </a:cubicBezTo>
                  <a:lnTo>
                    <a:pt x="271463" y="146318"/>
                  </a:lnTo>
                  <a:lnTo>
                    <a:pt x="271463" y="145267"/>
                  </a:lnTo>
                  <a:lnTo>
                    <a:pt x="273051" y="145267"/>
                  </a:lnTo>
                  <a:lnTo>
                    <a:pt x="273051" y="146855"/>
                  </a:lnTo>
                  <a:lnTo>
                    <a:pt x="271508" y="146855"/>
                  </a:lnTo>
                  <a:lnTo>
                    <a:pt x="271589" y="147826"/>
                  </a:lnTo>
                  <a:cubicBezTo>
                    <a:pt x="273664" y="150305"/>
                    <a:pt x="276153" y="152783"/>
                    <a:pt x="274493" y="152783"/>
                  </a:cubicBezTo>
                  <a:lnTo>
                    <a:pt x="268288" y="149694"/>
                  </a:lnTo>
                  <a:lnTo>
                    <a:pt x="267855" y="149478"/>
                  </a:lnTo>
                  <a:cubicBezTo>
                    <a:pt x="264535" y="149478"/>
                    <a:pt x="271174" y="152783"/>
                    <a:pt x="271174" y="152783"/>
                  </a:cubicBezTo>
                  <a:cubicBezTo>
                    <a:pt x="271174" y="152783"/>
                    <a:pt x="271174" y="152783"/>
                    <a:pt x="264535" y="149478"/>
                  </a:cubicBezTo>
                  <a:cubicBezTo>
                    <a:pt x="261216" y="149478"/>
                    <a:pt x="267855" y="152783"/>
                    <a:pt x="267855" y="152783"/>
                  </a:cubicBezTo>
                  <a:cubicBezTo>
                    <a:pt x="267855" y="154436"/>
                    <a:pt x="267855" y="154436"/>
                    <a:pt x="268685" y="154436"/>
                  </a:cubicBezTo>
                  <a:lnTo>
                    <a:pt x="270393" y="154922"/>
                  </a:lnTo>
                  <a:lnTo>
                    <a:pt x="271174" y="156088"/>
                  </a:lnTo>
                  <a:cubicBezTo>
                    <a:pt x="271174" y="156088"/>
                    <a:pt x="274493" y="156088"/>
                    <a:pt x="274493" y="156088"/>
                  </a:cubicBezTo>
                  <a:cubicBezTo>
                    <a:pt x="267855" y="156088"/>
                    <a:pt x="271174" y="162697"/>
                    <a:pt x="267855" y="162697"/>
                  </a:cubicBezTo>
                  <a:cubicBezTo>
                    <a:pt x="264535" y="162697"/>
                    <a:pt x="257897" y="159392"/>
                    <a:pt x="261216" y="162697"/>
                  </a:cubicBezTo>
                  <a:cubicBezTo>
                    <a:pt x="261216" y="162697"/>
                    <a:pt x="267855" y="166001"/>
                    <a:pt x="267855" y="162697"/>
                  </a:cubicBezTo>
                  <a:cubicBezTo>
                    <a:pt x="267855" y="162697"/>
                    <a:pt x="267855" y="162697"/>
                    <a:pt x="271174" y="162697"/>
                  </a:cubicBezTo>
                  <a:cubicBezTo>
                    <a:pt x="271174" y="162697"/>
                    <a:pt x="267855" y="162697"/>
                    <a:pt x="271174" y="166001"/>
                  </a:cubicBezTo>
                  <a:cubicBezTo>
                    <a:pt x="271174" y="166001"/>
                    <a:pt x="264535" y="166001"/>
                    <a:pt x="264535" y="169306"/>
                  </a:cubicBezTo>
                  <a:cubicBezTo>
                    <a:pt x="264535" y="169306"/>
                    <a:pt x="264535" y="169306"/>
                    <a:pt x="267855" y="169306"/>
                  </a:cubicBezTo>
                  <a:cubicBezTo>
                    <a:pt x="261216" y="169306"/>
                    <a:pt x="264535" y="172611"/>
                    <a:pt x="261216" y="172611"/>
                  </a:cubicBezTo>
                  <a:cubicBezTo>
                    <a:pt x="264535" y="172611"/>
                    <a:pt x="264535" y="172611"/>
                    <a:pt x="264535" y="172611"/>
                  </a:cubicBezTo>
                  <a:cubicBezTo>
                    <a:pt x="261216" y="175915"/>
                    <a:pt x="254578" y="172611"/>
                    <a:pt x="257897" y="175915"/>
                  </a:cubicBezTo>
                  <a:lnTo>
                    <a:pt x="254578" y="175915"/>
                  </a:lnTo>
                  <a:cubicBezTo>
                    <a:pt x="257897" y="179220"/>
                    <a:pt x="257897" y="179220"/>
                    <a:pt x="261216" y="179220"/>
                  </a:cubicBezTo>
                  <a:lnTo>
                    <a:pt x="257897" y="179220"/>
                  </a:lnTo>
                  <a:lnTo>
                    <a:pt x="248677" y="182524"/>
                  </a:lnTo>
                  <a:lnTo>
                    <a:pt x="247524" y="182937"/>
                  </a:lnTo>
                  <a:cubicBezTo>
                    <a:pt x="242960" y="183351"/>
                    <a:pt x="239641" y="184177"/>
                    <a:pt x="244620" y="189134"/>
                  </a:cubicBezTo>
                  <a:cubicBezTo>
                    <a:pt x="244620" y="189134"/>
                    <a:pt x="244620" y="189134"/>
                    <a:pt x="234662" y="189134"/>
                  </a:cubicBezTo>
                  <a:lnTo>
                    <a:pt x="238957" y="191272"/>
                  </a:lnTo>
                  <a:lnTo>
                    <a:pt x="234662" y="192438"/>
                  </a:lnTo>
                  <a:cubicBezTo>
                    <a:pt x="237981" y="192438"/>
                    <a:pt x="237981" y="192438"/>
                    <a:pt x="241300" y="195743"/>
                  </a:cubicBezTo>
                  <a:cubicBezTo>
                    <a:pt x="244620" y="199047"/>
                    <a:pt x="234662" y="195743"/>
                    <a:pt x="234662" y="199047"/>
                  </a:cubicBezTo>
                  <a:cubicBezTo>
                    <a:pt x="228023" y="195743"/>
                    <a:pt x="231342" y="195743"/>
                    <a:pt x="231342" y="192438"/>
                  </a:cubicBezTo>
                  <a:cubicBezTo>
                    <a:pt x="224704" y="195743"/>
                    <a:pt x="231342" y="195743"/>
                    <a:pt x="224704" y="199047"/>
                  </a:cubicBezTo>
                  <a:cubicBezTo>
                    <a:pt x="224704" y="199047"/>
                    <a:pt x="224704" y="199047"/>
                    <a:pt x="231342" y="199047"/>
                  </a:cubicBezTo>
                  <a:cubicBezTo>
                    <a:pt x="237981" y="202352"/>
                    <a:pt x="221384" y="199047"/>
                    <a:pt x="231342" y="202352"/>
                  </a:cubicBezTo>
                  <a:cubicBezTo>
                    <a:pt x="229683" y="202352"/>
                    <a:pt x="226363" y="202352"/>
                    <a:pt x="223459" y="202352"/>
                  </a:cubicBezTo>
                  <a:lnTo>
                    <a:pt x="221384" y="202352"/>
                  </a:lnTo>
                  <a:lnTo>
                    <a:pt x="216221" y="199782"/>
                  </a:lnTo>
                  <a:lnTo>
                    <a:pt x="218065" y="199047"/>
                  </a:lnTo>
                  <a:cubicBezTo>
                    <a:pt x="214746" y="199047"/>
                    <a:pt x="214746" y="199047"/>
                    <a:pt x="214746" y="199047"/>
                  </a:cubicBezTo>
                  <a:lnTo>
                    <a:pt x="216221" y="199782"/>
                  </a:lnTo>
                  <a:lnTo>
                    <a:pt x="213916" y="200700"/>
                  </a:lnTo>
                  <a:cubicBezTo>
                    <a:pt x="214746" y="201526"/>
                    <a:pt x="216406" y="202352"/>
                    <a:pt x="214746" y="202352"/>
                  </a:cubicBezTo>
                  <a:lnTo>
                    <a:pt x="218065" y="202352"/>
                  </a:lnTo>
                  <a:cubicBezTo>
                    <a:pt x="218065" y="202352"/>
                    <a:pt x="218065" y="202352"/>
                    <a:pt x="228023" y="205657"/>
                  </a:cubicBezTo>
                  <a:cubicBezTo>
                    <a:pt x="228023" y="205657"/>
                    <a:pt x="228023" y="205657"/>
                    <a:pt x="224704" y="205657"/>
                  </a:cubicBezTo>
                  <a:cubicBezTo>
                    <a:pt x="224704" y="205657"/>
                    <a:pt x="224704" y="205657"/>
                    <a:pt x="221384" y="205657"/>
                  </a:cubicBezTo>
                  <a:cubicBezTo>
                    <a:pt x="214746" y="205657"/>
                    <a:pt x="218065" y="208961"/>
                    <a:pt x="211426" y="208961"/>
                  </a:cubicBezTo>
                  <a:cubicBezTo>
                    <a:pt x="214746" y="208961"/>
                    <a:pt x="214746" y="212266"/>
                    <a:pt x="218065" y="212266"/>
                  </a:cubicBezTo>
                  <a:cubicBezTo>
                    <a:pt x="221384" y="215570"/>
                    <a:pt x="204788" y="212266"/>
                    <a:pt x="214746" y="215570"/>
                  </a:cubicBezTo>
                  <a:lnTo>
                    <a:pt x="211426" y="215570"/>
                  </a:lnTo>
                  <a:cubicBezTo>
                    <a:pt x="206447" y="215570"/>
                    <a:pt x="206447" y="216396"/>
                    <a:pt x="206447" y="216809"/>
                  </a:cubicBezTo>
                  <a:lnTo>
                    <a:pt x="203851" y="216163"/>
                  </a:lnTo>
                  <a:lnTo>
                    <a:pt x="204788" y="215570"/>
                  </a:lnTo>
                  <a:cubicBezTo>
                    <a:pt x="208107" y="215570"/>
                    <a:pt x="198149" y="215570"/>
                    <a:pt x="201468" y="215570"/>
                  </a:cubicBezTo>
                  <a:lnTo>
                    <a:pt x="203851" y="216163"/>
                  </a:lnTo>
                  <a:lnTo>
                    <a:pt x="200492" y="218292"/>
                  </a:lnTo>
                  <a:lnTo>
                    <a:pt x="201613" y="218292"/>
                  </a:lnTo>
                  <a:lnTo>
                    <a:pt x="201613" y="221467"/>
                  </a:lnTo>
                  <a:lnTo>
                    <a:pt x="198876" y="218730"/>
                  </a:lnTo>
                  <a:lnTo>
                    <a:pt x="198149" y="218875"/>
                  </a:lnTo>
                  <a:cubicBezTo>
                    <a:pt x="194830" y="218875"/>
                    <a:pt x="198149" y="222180"/>
                    <a:pt x="194830" y="222180"/>
                  </a:cubicBezTo>
                  <a:cubicBezTo>
                    <a:pt x="194830" y="222180"/>
                    <a:pt x="194830" y="222180"/>
                    <a:pt x="198149" y="222180"/>
                  </a:cubicBezTo>
                  <a:cubicBezTo>
                    <a:pt x="198149" y="222180"/>
                    <a:pt x="194830" y="222180"/>
                    <a:pt x="194830" y="225484"/>
                  </a:cubicBezTo>
                  <a:cubicBezTo>
                    <a:pt x="194830" y="225484"/>
                    <a:pt x="198149" y="225484"/>
                    <a:pt x="198149" y="225484"/>
                  </a:cubicBezTo>
                  <a:cubicBezTo>
                    <a:pt x="194830" y="225484"/>
                    <a:pt x="191510" y="225484"/>
                    <a:pt x="191510" y="228789"/>
                  </a:cubicBezTo>
                  <a:cubicBezTo>
                    <a:pt x="194830" y="228789"/>
                    <a:pt x="194830" y="228789"/>
                    <a:pt x="198149" y="228789"/>
                  </a:cubicBezTo>
                  <a:cubicBezTo>
                    <a:pt x="201468" y="232093"/>
                    <a:pt x="188191" y="232093"/>
                    <a:pt x="188191" y="232093"/>
                  </a:cubicBezTo>
                  <a:cubicBezTo>
                    <a:pt x="188191" y="232093"/>
                    <a:pt x="191510" y="235398"/>
                    <a:pt x="191510" y="235398"/>
                  </a:cubicBezTo>
                  <a:cubicBezTo>
                    <a:pt x="191510" y="235398"/>
                    <a:pt x="191510" y="238702"/>
                    <a:pt x="181553" y="238702"/>
                  </a:cubicBezTo>
                  <a:cubicBezTo>
                    <a:pt x="184872" y="238702"/>
                    <a:pt x="184872" y="238702"/>
                    <a:pt x="184872" y="238702"/>
                  </a:cubicBezTo>
                  <a:lnTo>
                    <a:pt x="191510" y="238702"/>
                  </a:lnTo>
                  <a:cubicBezTo>
                    <a:pt x="186532" y="240355"/>
                    <a:pt x="184042" y="241181"/>
                    <a:pt x="182797" y="242007"/>
                  </a:cubicBezTo>
                  <a:lnTo>
                    <a:pt x="181565" y="245280"/>
                  </a:lnTo>
                  <a:lnTo>
                    <a:pt x="181553" y="245312"/>
                  </a:lnTo>
                  <a:cubicBezTo>
                    <a:pt x="181553" y="245312"/>
                    <a:pt x="181553" y="245312"/>
                    <a:pt x="178233" y="245312"/>
                  </a:cubicBezTo>
                  <a:cubicBezTo>
                    <a:pt x="178233" y="245312"/>
                    <a:pt x="178233" y="245312"/>
                    <a:pt x="174914" y="245312"/>
                  </a:cubicBezTo>
                  <a:cubicBezTo>
                    <a:pt x="174914" y="248616"/>
                    <a:pt x="178233" y="248616"/>
                    <a:pt x="181553" y="248616"/>
                  </a:cubicBezTo>
                  <a:cubicBezTo>
                    <a:pt x="174914" y="248616"/>
                    <a:pt x="184872" y="251921"/>
                    <a:pt x="178233" y="251921"/>
                  </a:cubicBezTo>
                  <a:cubicBezTo>
                    <a:pt x="178233" y="251921"/>
                    <a:pt x="178233" y="251921"/>
                    <a:pt x="181553" y="251921"/>
                  </a:cubicBezTo>
                  <a:cubicBezTo>
                    <a:pt x="178233" y="255225"/>
                    <a:pt x="168275" y="258530"/>
                    <a:pt x="171595" y="261835"/>
                  </a:cubicBezTo>
                  <a:cubicBezTo>
                    <a:pt x="168275" y="261835"/>
                    <a:pt x="168275" y="258530"/>
                    <a:pt x="168275" y="258530"/>
                  </a:cubicBezTo>
                  <a:cubicBezTo>
                    <a:pt x="168275" y="258530"/>
                    <a:pt x="168275" y="258530"/>
                    <a:pt x="168275" y="261835"/>
                  </a:cubicBezTo>
                  <a:cubicBezTo>
                    <a:pt x="168275" y="261835"/>
                    <a:pt x="168275" y="261835"/>
                    <a:pt x="171595" y="261835"/>
                  </a:cubicBezTo>
                  <a:cubicBezTo>
                    <a:pt x="161637" y="261835"/>
                    <a:pt x="161637" y="265139"/>
                    <a:pt x="154998" y="265139"/>
                  </a:cubicBezTo>
                  <a:cubicBezTo>
                    <a:pt x="164956" y="265139"/>
                    <a:pt x="161637" y="265139"/>
                    <a:pt x="164956" y="265139"/>
                  </a:cubicBezTo>
                  <a:cubicBezTo>
                    <a:pt x="164956" y="265139"/>
                    <a:pt x="167445" y="265139"/>
                    <a:pt x="169105" y="265552"/>
                  </a:cubicBezTo>
                  <a:lnTo>
                    <a:pt x="168515" y="267608"/>
                  </a:lnTo>
                  <a:lnTo>
                    <a:pt x="167031" y="267205"/>
                  </a:lnTo>
                  <a:cubicBezTo>
                    <a:pt x="164956" y="266792"/>
                    <a:pt x="163296" y="266792"/>
                    <a:pt x="164956" y="268444"/>
                  </a:cubicBezTo>
                  <a:lnTo>
                    <a:pt x="161637" y="268444"/>
                  </a:lnTo>
                  <a:cubicBezTo>
                    <a:pt x="164956" y="271748"/>
                    <a:pt x="158317" y="275053"/>
                    <a:pt x="164956" y="278358"/>
                  </a:cubicBezTo>
                  <a:cubicBezTo>
                    <a:pt x="161637" y="278358"/>
                    <a:pt x="158317" y="278358"/>
                    <a:pt x="158317" y="278358"/>
                  </a:cubicBezTo>
                  <a:cubicBezTo>
                    <a:pt x="158317" y="278358"/>
                    <a:pt x="148359" y="278358"/>
                    <a:pt x="154998" y="281662"/>
                  </a:cubicBezTo>
                  <a:cubicBezTo>
                    <a:pt x="161637" y="284967"/>
                    <a:pt x="148359" y="281662"/>
                    <a:pt x="148359" y="284967"/>
                  </a:cubicBezTo>
                  <a:cubicBezTo>
                    <a:pt x="148359" y="284967"/>
                    <a:pt x="151679" y="284967"/>
                    <a:pt x="145040" y="281662"/>
                  </a:cubicBezTo>
                  <a:cubicBezTo>
                    <a:pt x="151679" y="281662"/>
                    <a:pt x="145040" y="278358"/>
                    <a:pt x="148359" y="278358"/>
                  </a:cubicBezTo>
                  <a:lnTo>
                    <a:pt x="141990" y="278358"/>
                  </a:lnTo>
                  <a:lnTo>
                    <a:pt x="138401" y="278358"/>
                  </a:lnTo>
                  <a:cubicBezTo>
                    <a:pt x="135082" y="275053"/>
                    <a:pt x="145040" y="278358"/>
                    <a:pt x="151679" y="275053"/>
                  </a:cubicBezTo>
                  <a:lnTo>
                    <a:pt x="148359" y="275053"/>
                  </a:lnTo>
                  <a:cubicBezTo>
                    <a:pt x="148359" y="275053"/>
                    <a:pt x="158317" y="275053"/>
                    <a:pt x="154998" y="271748"/>
                  </a:cubicBezTo>
                  <a:lnTo>
                    <a:pt x="158317" y="271748"/>
                  </a:lnTo>
                  <a:cubicBezTo>
                    <a:pt x="151679" y="268444"/>
                    <a:pt x="151679" y="268444"/>
                    <a:pt x="151679" y="268444"/>
                  </a:cubicBezTo>
                  <a:cubicBezTo>
                    <a:pt x="151679" y="271748"/>
                    <a:pt x="151679" y="271748"/>
                    <a:pt x="151679" y="271748"/>
                  </a:cubicBezTo>
                  <a:lnTo>
                    <a:pt x="154998" y="271748"/>
                  </a:lnTo>
                  <a:cubicBezTo>
                    <a:pt x="148359" y="271748"/>
                    <a:pt x="145040" y="275053"/>
                    <a:pt x="145040" y="275053"/>
                  </a:cubicBezTo>
                  <a:cubicBezTo>
                    <a:pt x="141721" y="275053"/>
                    <a:pt x="141721" y="275053"/>
                    <a:pt x="138401" y="275053"/>
                  </a:cubicBezTo>
                  <a:cubicBezTo>
                    <a:pt x="145040" y="271748"/>
                    <a:pt x="151679" y="268444"/>
                    <a:pt x="151679" y="265139"/>
                  </a:cubicBezTo>
                  <a:lnTo>
                    <a:pt x="149109" y="265139"/>
                  </a:lnTo>
                  <a:lnTo>
                    <a:pt x="148828" y="267108"/>
                  </a:lnTo>
                  <a:cubicBezTo>
                    <a:pt x="147637" y="267505"/>
                    <a:pt x="146050" y="267505"/>
                    <a:pt x="146050" y="267505"/>
                  </a:cubicBezTo>
                  <a:cubicBezTo>
                    <a:pt x="146050" y="267505"/>
                    <a:pt x="146050" y="267505"/>
                    <a:pt x="142875" y="267505"/>
                  </a:cubicBezTo>
                  <a:lnTo>
                    <a:pt x="147606" y="265139"/>
                  </a:lnTo>
                  <a:lnTo>
                    <a:pt x="146700" y="265139"/>
                  </a:lnTo>
                  <a:cubicBezTo>
                    <a:pt x="146700" y="265139"/>
                    <a:pt x="146700" y="265139"/>
                    <a:pt x="141721" y="265139"/>
                  </a:cubicBezTo>
                  <a:cubicBezTo>
                    <a:pt x="148359" y="265139"/>
                    <a:pt x="141721" y="261835"/>
                    <a:pt x="145040" y="261835"/>
                  </a:cubicBezTo>
                  <a:cubicBezTo>
                    <a:pt x="138401" y="261835"/>
                    <a:pt x="141721" y="261835"/>
                    <a:pt x="135082" y="261835"/>
                  </a:cubicBezTo>
                  <a:cubicBezTo>
                    <a:pt x="138401" y="258530"/>
                    <a:pt x="151679" y="258530"/>
                    <a:pt x="148359" y="255225"/>
                  </a:cubicBezTo>
                  <a:cubicBezTo>
                    <a:pt x="148359" y="255225"/>
                    <a:pt x="145040" y="255225"/>
                    <a:pt x="145040" y="255225"/>
                  </a:cubicBezTo>
                  <a:cubicBezTo>
                    <a:pt x="148359" y="255225"/>
                    <a:pt x="161637" y="255225"/>
                    <a:pt x="154998" y="251921"/>
                  </a:cubicBezTo>
                  <a:lnTo>
                    <a:pt x="151679" y="251921"/>
                  </a:lnTo>
                  <a:cubicBezTo>
                    <a:pt x="151679" y="251921"/>
                    <a:pt x="151679" y="251921"/>
                    <a:pt x="145040" y="248616"/>
                  </a:cubicBezTo>
                  <a:cubicBezTo>
                    <a:pt x="145040" y="245312"/>
                    <a:pt x="148359" y="245312"/>
                    <a:pt x="158317" y="245312"/>
                  </a:cubicBezTo>
                  <a:cubicBezTo>
                    <a:pt x="158317" y="245312"/>
                    <a:pt x="158317" y="242007"/>
                    <a:pt x="151679" y="242007"/>
                  </a:cubicBezTo>
                  <a:cubicBezTo>
                    <a:pt x="145040" y="242007"/>
                    <a:pt x="138401" y="242007"/>
                    <a:pt x="138401" y="245312"/>
                  </a:cubicBezTo>
                  <a:cubicBezTo>
                    <a:pt x="135082" y="245312"/>
                    <a:pt x="135082" y="245312"/>
                    <a:pt x="135497" y="244899"/>
                  </a:cubicBezTo>
                  <a:lnTo>
                    <a:pt x="135096" y="242105"/>
                  </a:lnTo>
                  <a:lnTo>
                    <a:pt x="131763" y="242105"/>
                  </a:lnTo>
                  <a:cubicBezTo>
                    <a:pt x="131763" y="238930"/>
                    <a:pt x="131763" y="238930"/>
                    <a:pt x="131763" y="238930"/>
                  </a:cubicBezTo>
                  <a:lnTo>
                    <a:pt x="136081" y="241808"/>
                  </a:lnTo>
                  <a:lnTo>
                    <a:pt x="137157" y="241594"/>
                  </a:lnTo>
                  <a:cubicBezTo>
                    <a:pt x="137572" y="241181"/>
                    <a:pt x="138402" y="240355"/>
                    <a:pt x="141721" y="238702"/>
                  </a:cubicBezTo>
                  <a:cubicBezTo>
                    <a:pt x="148359" y="242007"/>
                    <a:pt x="145040" y="242007"/>
                    <a:pt x="148359" y="242007"/>
                  </a:cubicBezTo>
                  <a:cubicBezTo>
                    <a:pt x="148359" y="238702"/>
                    <a:pt x="164956" y="238702"/>
                    <a:pt x="154998" y="232093"/>
                  </a:cubicBezTo>
                  <a:lnTo>
                    <a:pt x="158317" y="232093"/>
                  </a:lnTo>
                  <a:lnTo>
                    <a:pt x="160392" y="232093"/>
                  </a:lnTo>
                  <a:lnTo>
                    <a:pt x="161637" y="232093"/>
                  </a:lnTo>
                  <a:cubicBezTo>
                    <a:pt x="154998" y="228789"/>
                    <a:pt x="151679" y="232093"/>
                    <a:pt x="151679" y="232093"/>
                  </a:cubicBezTo>
                  <a:lnTo>
                    <a:pt x="148359" y="232093"/>
                  </a:lnTo>
                  <a:cubicBezTo>
                    <a:pt x="145040" y="232093"/>
                    <a:pt x="154998" y="232093"/>
                    <a:pt x="145040" y="228789"/>
                  </a:cubicBezTo>
                  <a:lnTo>
                    <a:pt x="148359" y="228789"/>
                  </a:lnTo>
                  <a:cubicBezTo>
                    <a:pt x="148359" y="228789"/>
                    <a:pt x="145040" y="225484"/>
                    <a:pt x="145040" y="225484"/>
                  </a:cubicBezTo>
                  <a:cubicBezTo>
                    <a:pt x="145040" y="225484"/>
                    <a:pt x="148359" y="228789"/>
                    <a:pt x="151679" y="228789"/>
                  </a:cubicBezTo>
                  <a:cubicBezTo>
                    <a:pt x="151679" y="228789"/>
                    <a:pt x="158317" y="228789"/>
                    <a:pt x="151679" y="225484"/>
                  </a:cubicBezTo>
                  <a:cubicBezTo>
                    <a:pt x="148359" y="225484"/>
                    <a:pt x="148359" y="225484"/>
                    <a:pt x="145040" y="225484"/>
                  </a:cubicBezTo>
                  <a:cubicBezTo>
                    <a:pt x="145040" y="225484"/>
                    <a:pt x="148359" y="225484"/>
                    <a:pt x="151679" y="222180"/>
                  </a:cubicBezTo>
                  <a:cubicBezTo>
                    <a:pt x="151679" y="222180"/>
                    <a:pt x="148359" y="222180"/>
                    <a:pt x="148359" y="222180"/>
                  </a:cubicBezTo>
                  <a:cubicBezTo>
                    <a:pt x="145040" y="218875"/>
                    <a:pt x="161637" y="222180"/>
                    <a:pt x="151679" y="218875"/>
                  </a:cubicBezTo>
                  <a:cubicBezTo>
                    <a:pt x="151679" y="218875"/>
                    <a:pt x="151679" y="218875"/>
                    <a:pt x="154998" y="218875"/>
                  </a:cubicBezTo>
                  <a:cubicBezTo>
                    <a:pt x="154998" y="218875"/>
                    <a:pt x="154998" y="218875"/>
                    <a:pt x="158317" y="218875"/>
                  </a:cubicBezTo>
                  <a:cubicBezTo>
                    <a:pt x="161637" y="215570"/>
                    <a:pt x="151679" y="215570"/>
                    <a:pt x="148359" y="215570"/>
                  </a:cubicBezTo>
                  <a:cubicBezTo>
                    <a:pt x="148359" y="215570"/>
                    <a:pt x="145040" y="212266"/>
                    <a:pt x="145040" y="212266"/>
                  </a:cubicBezTo>
                  <a:cubicBezTo>
                    <a:pt x="145040" y="212266"/>
                    <a:pt x="145040" y="212266"/>
                    <a:pt x="151679" y="212266"/>
                  </a:cubicBezTo>
                  <a:lnTo>
                    <a:pt x="168275" y="212266"/>
                  </a:lnTo>
                  <a:cubicBezTo>
                    <a:pt x="168275" y="212266"/>
                    <a:pt x="158317" y="208961"/>
                    <a:pt x="161637" y="208961"/>
                  </a:cubicBezTo>
                  <a:cubicBezTo>
                    <a:pt x="161637" y="208961"/>
                    <a:pt x="158317" y="205657"/>
                    <a:pt x="158317" y="205657"/>
                  </a:cubicBezTo>
                  <a:cubicBezTo>
                    <a:pt x="161637" y="208961"/>
                    <a:pt x="161637" y="205657"/>
                    <a:pt x="161637" y="205657"/>
                  </a:cubicBezTo>
                  <a:lnTo>
                    <a:pt x="171595" y="205657"/>
                  </a:lnTo>
                  <a:lnTo>
                    <a:pt x="178233" y="205657"/>
                  </a:lnTo>
                  <a:cubicBezTo>
                    <a:pt x="184872" y="205657"/>
                    <a:pt x="174914" y="202352"/>
                    <a:pt x="191510" y="205657"/>
                  </a:cubicBezTo>
                  <a:cubicBezTo>
                    <a:pt x="184872" y="202352"/>
                    <a:pt x="184872" y="202352"/>
                    <a:pt x="181553" y="202352"/>
                  </a:cubicBezTo>
                  <a:cubicBezTo>
                    <a:pt x="178233" y="202352"/>
                    <a:pt x="174914" y="202352"/>
                    <a:pt x="168275" y="199047"/>
                  </a:cubicBezTo>
                  <a:lnTo>
                    <a:pt x="171293" y="202352"/>
                  </a:lnTo>
                  <a:lnTo>
                    <a:pt x="161637" y="202352"/>
                  </a:lnTo>
                  <a:cubicBezTo>
                    <a:pt x="164956" y="202352"/>
                    <a:pt x="161637" y="195743"/>
                    <a:pt x="161637" y="195743"/>
                  </a:cubicBezTo>
                  <a:cubicBezTo>
                    <a:pt x="164956" y="195743"/>
                    <a:pt x="168275" y="195743"/>
                    <a:pt x="168275" y="195743"/>
                  </a:cubicBezTo>
                  <a:cubicBezTo>
                    <a:pt x="171595" y="195743"/>
                    <a:pt x="174914" y="195743"/>
                    <a:pt x="181553" y="199047"/>
                  </a:cubicBezTo>
                  <a:lnTo>
                    <a:pt x="180322" y="194963"/>
                  </a:lnTo>
                  <a:lnTo>
                    <a:pt x="181553" y="195743"/>
                  </a:lnTo>
                  <a:cubicBezTo>
                    <a:pt x="178233" y="194091"/>
                    <a:pt x="179063" y="194091"/>
                    <a:pt x="180308" y="194917"/>
                  </a:cubicBezTo>
                  <a:lnTo>
                    <a:pt x="180322" y="194963"/>
                  </a:lnTo>
                  <a:lnTo>
                    <a:pt x="176988" y="192851"/>
                  </a:lnTo>
                  <a:cubicBezTo>
                    <a:pt x="176574" y="192438"/>
                    <a:pt x="176574" y="192438"/>
                    <a:pt x="174914" y="192438"/>
                  </a:cubicBezTo>
                  <a:cubicBezTo>
                    <a:pt x="178233" y="192438"/>
                    <a:pt x="168275" y="192438"/>
                    <a:pt x="164956" y="192438"/>
                  </a:cubicBezTo>
                  <a:cubicBezTo>
                    <a:pt x="164956" y="192438"/>
                    <a:pt x="164956" y="192438"/>
                    <a:pt x="161637" y="189134"/>
                  </a:cubicBezTo>
                  <a:cubicBezTo>
                    <a:pt x="163296" y="189134"/>
                    <a:pt x="164956" y="189960"/>
                    <a:pt x="166201" y="190373"/>
                  </a:cubicBezTo>
                  <a:lnTo>
                    <a:pt x="167891" y="189363"/>
                  </a:lnTo>
                  <a:lnTo>
                    <a:pt x="170246" y="189547"/>
                  </a:lnTo>
                  <a:cubicBezTo>
                    <a:pt x="170765" y="189134"/>
                    <a:pt x="170350" y="188308"/>
                    <a:pt x="169935" y="187481"/>
                  </a:cubicBezTo>
                  <a:lnTo>
                    <a:pt x="173342" y="186351"/>
                  </a:lnTo>
                  <a:lnTo>
                    <a:pt x="175744" y="187068"/>
                  </a:lnTo>
                  <a:lnTo>
                    <a:pt x="175578" y="186820"/>
                  </a:lnTo>
                  <a:lnTo>
                    <a:pt x="184872" y="189134"/>
                  </a:lnTo>
                  <a:cubicBezTo>
                    <a:pt x="191510" y="189134"/>
                    <a:pt x="184872" y="185829"/>
                    <a:pt x="194830" y="185829"/>
                  </a:cubicBezTo>
                  <a:lnTo>
                    <a:pt x="191510" y="185829"/>
                  </a:lnTo>
                  <a:cubicBezTo>
                    <a:pt x="191510" y="185829"/>
                    <a:pt x="191510" y="185829"/>
                    <a:pt x="188191" y="185829"/>
                  </a:cubicBezTo>
                  <a:cubicBezTo>
                    <a:pt x="184872" y="182524"/>
                    <a:pt x="198149" y="182524"/>
                    <a:pt x="204788" y="182524"/>
                  </a:cubicBezTo>
                  <a:cubicBezTo>
                    <a:pt x="204788" y="182524"/>
                    <a:pt x="204788" y="182524"/>
                    <a:pt x="198149" y="182524"/>
                  </a:cubicBezTo>
                  <a:cubicBezTo>
                    <a:pt x="204788" y="182524"/>
                    <a:pt x="194830" y="179220"/>
                    <a:pt x="201468" y="179220"/>
                  </a:cubicBezTo>
                  <a:cubicBezTo>
                    <a:pt x="204788" y="179220"/>
                    <a:pt x="198149" y="179220"/>
                    <a:pt x="198149" y="175915"/>
                  </a:cubicBezTo>
                  <a:cubicBezTo>
                    <a:pt x="208107" y="179220"/>
                    <a:pt x="191510" y="172611"/>
                    <a:pt x="198149" y="172611"/>
                  </a:cubicBezTo>
                  <a:lnTo>
                    <a:pt x="198149" y="166993"/>
                  </a:lnTo>
                  <a:lnTo>
                    <a:pt x="201468" y="169306"/>
                  </a:lnTo>
                  <a:lnTo>
                    <a:pt x="204456" y="166332"/>
                  </a:lnTo>
                  <a:lnTo>
                    <a:pt x="206033" y="166415"/>
                  </a:lnTo>
                  <a:cubicBezTo>
                    <a:pt x="208107" y="167654"/>
                    <a:pt x="209767" y="169306"/>
                    <a:pt x="211426" y="169306"/>
                  </a:cubicBezTo>
                  <a:lnTo>
                    <a:pt x="214746" y="169306"/>
                  </a:lnTo>
                  <a:lnTo>
                    <a:pt x="218065" y="169306"/>
                  </a:lnTo>
                  <a:lnTo>
                    <a:pt x="214746" y="168289"/>
                  </a:lnTo>
                  <a:lnTo>
                    <a:pt x="214746" y="166001"/>
                  </a:lnTo>
                  <a:lnTo>
                    <a:pt x="218065" y="166001"/>
                  </a:lnTo>
                  <a:cubicBezTo>
                    <a:pt x="204788" y="159392"/>
                    <a:pt x="218065" y="159392"/>
                    <a:pt x="211426" y="156088"/>
                  </a:cubicBezTo>
                  <a:cubicBezTo>
                    <a:pt x="208107" y="152783"/>
                    <a:pt x="221384" y="156088"/>
                    <a:pt x="221384" y="156088"/>
                  </a:cubicBezTo>
                  <a:cubicBezTo>
                    <a:pt x="218065" y="156088"/>
                    <a:pt x="218065" y="156088"/>
                    <a:pt x="214746" y="152783"/>
                  </a:cubicBezTo>
                  <a:cubicBezTo>
                    <a:pt x="214746" y="152783"/>
                    <a:pt x="231342" y="156088"/>
                    <a:pt x="228023" y="152783"/>
                  </a:cubicBezTo>
                  <a:cubicBezTo>
                    <a:pt x="228023" y="152783"/>
                    <a:pt x="228023" y="152783"/>
                    <a:pt x="231342" y="152783"/>
                  </a:cubicBezTo>
                  <a:cubicBezTo>
                    <a:pt x="241300" y="156088"/>
                    <a:pt x="231342" y="149478"/>
                    <a:pt x="234662" y="149478"/>
                  </a:cubicBezTo>
                  <a:lnTo>
                    <a:pt x="229145" y="146732"/>
                  </a:lnTo>
                  <a:lnTo>
                    <a:pt x="228840" y="146732"/>
                  </a:lnTo>
                  <a:cubicBezTo>
                    <a:pt x="227598" y="147557"/>
                    <a:pt x="226770" y="148381"/>
                    <a:pt x="225115" y="146732"/>
                  </a:cubicBezTo>
                  <a:cubicBezTo>
                    <a:pt x="225115" y="146732"/>
                    <a:pt x="225115" y="146732"/>
                    <a:pt x="225115" y="150029"/>
                  </a:cubicBezTo>
                  <a:cubicBezTo>
                    <a:pt x="221805" y="150029"/>
                    <a:pt x="221805" y="146732"/>
                    <a:pt x="221805" y="150029"/>
                  </a:cubicBezTo>
                  <a:cubicBezTo>
                    <a:pt x="221805" y="150029"/>
                    <a:pt x="218494" y="146732"/>
                    <a:pt x="215184" y="146732"/>
                  </a:cubicBezTo>
                  <a:cubicBezTo>
                    <a:pt x="215184" y="146732"/>
                    <a:pt x="215184" y="146732"/>
                    <a:pt x="215184" y="150029"/>
                  </a:cubicBezTo>
                  <a:cubicBezTo>
                    <a:pt x="215184" y="146732"/>
                    <a:pt x="211873" y="150029"/>
                    <a:pt x="208563" y="150029"/>
                  </a:cubicBezTo>
                  <a:cubicBezTo>
                    <a:pt x="205252" y="150029"/>
                    <a:pt x="205252" y="146732"/>
                    <a:pt x="201942" y="150029"/>
                  </a:cubicBezTo>
                  <a:cubicBezTo>
                    <a:pt x="205252" y="150029"/>
                    <a:pt x="205252" y="153326"/>
                    <a:pt x="205252" y="153326"/>
                  </a:cubicBezTo>
                  <a:cubicBezTo>
                    <a:pt x="205252" y="153326"/>
                    <a:pt x="205252" y="153326"/>
                    <a:pt x="198631" y="150029"/>
                  </a:cubicBezTo>
                  <a:cubicBezTo>
                    <a:pt x="198631" y="153326"/>
                    <a:pt x="198631" y="153326"/>
                    <a:pt x="198631" y="153326"/>
                  </a:cubicBezTo>
                  <a:cubicBezTo>
                    <a:pt x="195321" y="156623"/>
                    <a:pt x="192010" y="153326"/>
                    <a:pt x="188700" y="150029"/>
                  </a:cubicBezTo>
                  <a:cubicBezTo>
                    <a:pt x="185389" y="150029"/>
                    <a:pt x="182079" y="146732"/>
                    <a:pt x="178768" y="153326"/>
                  </a:cubicBezTo>
                  <a:cubicBezTo>
                    <a:pt x="178768" y="153326"/>
                    <a:pt x="178768" y="153326"/>
                    <a:pt x="175458" y="150029"/>
                  </a:cubicBezTo>
                  <a:cubicBezTo>
                    <a:pt x="172147" y="150029"/>
                    <a:pt x="175458" y="153326"/>
                    <a:pt x="172147" y="153326"/>
                  </a:cubicBezTo>
                  <a:cubicBezTo>
                    <a:pt x="172147" y="150029"/>
                    <a:pt x="172147" y="153326"/>
                    <a:pt x="168837" y="150029"/>
                  </a:cubicBezTo>
                  <a:cubicBezTo>
                    <a:pt x="168837" y="153326"/>
                    <a:pt x="168837" y="153326"/>
                    <a:pt x="172147" y="156623"/>
                  </a:cubicBezTo>
                  <a:cubicBezTo>
                    <a:pt x="168837" y="159921"/>
                    <a:pt x="162215" y="153326"/>
                    <a:pt x="162215" y="156623"/>
                  </a:cubicBezTo>
                  <a:cubicBezTo>
                    <a:pt x="162215" y="150029"/>
                    <a:pt x="162215" y="153326"/>
                    <a:pt x="165526" y="150029"/>
                  </a:cubicBezTo>
                  <a:cubicBezTo>
                    <a:pt x="162215" y="150029"/>
                    <a:pt x="162215" y="153326"/>
                    <a:pt x="158905" y="153326"/>
                  </a:cubicBezTo>
                  <a:cubicBezTo>
                    <a:pt x="162215" y="159921"/>
                    <a:pt x="152284" y="150029"/>
                    <a:pt x="155594" y="156623"/>
                  </a:cubicBezTo>
                  <a:cubicBezTo>
                    <a:pt x="152284" y="156623"/>
                    <a:pt x="148973" y="150029"/>
                    <a:pt x="145663" y="153326"/>
                  </a:cubicBezTo>
                  <a:cubicBezTo>
                    <a:pt x="145663" y="153326"/>
                    <a:pt x="145663" y="156623"/>
                    <a:pt x="145663" y="156623"/>
                  </a:cubicBezTo>
                  <a:cubicBezTo>
                    <a:pt x="142352" y="153326"/>
                    <a:pt x="139042" y="156623"/>
                    <a:pt x="135731" y="153326"/>
                  </a:cubicBezTo>
                  <a:cubicBezTo>
                    <a:pt x="139042" y="156623"/>
                    <a:pt x="135731" y="156623"/>
                    <a:pt x="135731" y="159921"/>
                  </a:cubicBezTo>
                  <a:cubicBezTo>
                    <a:pt x="135731" y="163218"/>
                    <a:pt x="129110" y="153326"/>
                    <a:pt x="129110" y="159921"/>
                  </a:cubicBezTo>
                  <a:cubicBezTo>
                    <a:pt x="122489" y="153326"/>
                    <a:pt x="125800" y="159921"/>
                    <a:pt x="119179" y="153326"/>
                  </a:cubicBezTo>
                  <a:cubicBezTo>
                    <a:pt x="119179" y="153326"/>
                    <a:pt x="122489" y="156623"/>
                    <a:pt x="122489" y="156623"/>
                  </a:cubicBezTo>
                  <a:cubicBezTo>
                    <a:pt x="122489" y="159921"/>
                    <a:pt x="112558" y="153326"/>
                    <a:pt x="115868" y="156623"/>
                  </a:cubicBezTo>
                  <a:lnTo>
                    <a:pt x="112558" y="156623"/>
                  </a:lnTo>
                  <a:lnTo>
                    <a:pt x="109247" y="156623"/>
                  </a:lnTo>
                  <a:cubicBezTo>
                    <a:pt x="109247" y="156623"/>
                    <a:pt x="109247" y="156623"/>
                    <a:pt x="112558" y="159921"/>
                  </a:cubicBezTo>
                  <a:cubicBezTo>
                    <a:pt x="109247" y="159921"/>
                    <a:pt x="109247" y="156623"/>
                    <a:pt x="105937" y="159921"/>
                  </a:cubicBezTo>
                  <a:lnTo>
                    <a:pt x="99315" y="159921"/>
                  </a:lnTo>
                  <a:cubicBezTo>
                    <a:pt x="102626" y="159921"/>
                    <a:pt x="102626" y="163218"/>
                    <a:pt x="105937" y="163218"/>
                  </a:cubicBezTo>
                  <a:cubicBezTo>
                    <a:pt x="105937" y="164866"/>
                    <a:pt x="103454" y="164042"/>
                    <a:pt x="100557" y="163218"/>
                  </a:cubicBezTo>
                  <a:lnTo>
                    <a:pt x="96005" y="163218"/>
                  </a:lnTo>
                  <a:cubicBezTo>
                    <a:pt x="92694" y="163218"/>
                    <a:pt x="92694" y="163218"/>
                    <a:pt x="92694" y="163218"/>
                  </a:cubicBezTo>
                  <a:cubicBezTo>
                    <a:pt x="92694" y="163218"/>
                    <a:pt x="92694" y="163218"/>
                    <a:pt x="96005" y="166515"/>
                  </a:cubicBezTo>
                  <a:cubicBezTo>
                    <a:pt x="92694" y="166515"/>
                    <a:pt x="89384" y="169812"/>
                    <a:pt x="82763" y="163218"/>
                  </a:cubicBezTo>
                  <a:cubicBezTo>
                    <a:pt x="82763" y="166515"/>
                    <a:pt x="82763" y="166515"/>
                    <a:pt x="89384" y="169812"/>
                  </a:cubicBezTo>
                  <a:cubicBezTo>
                    <a:pt x="86073" y="168163"/>
                    <a:pt x="83590" y="168163"/>
                    <a:pt x="81108" y="168575"/>
                  </a:cubicBezTo>
                  <a:lnTo>
                    <a:pt x="76200" y="169309"/>
                  </a:lnTo>
                  <a:lnTo>
                    <a:pt x="76200" y="170668"/>
                  </a:lnTo>
                  <a:lnTo>
                    <a:pt x="73025" y="170668"/>
                  </a:lnTo>
                  <a:lnTo>
                    <a:pt x="73025" y="169783"/>
                  </a:lnTo>
                  <a:lnTo>
                    <a:pt x="72831" y="169812"/>
                  </a:lnTo>
                  <a:cubicBezTo>
                    <a:pt x="72831" y="169812"/>
                    <a:pt x="69521" y="169812"/>
                    <a:pt x="66210" y="166515"/>
                  </a:cubicBezTo>
                  <a:cubicBezTo>
                    <a:pt x="69521" y="169812"/>
                    <a:pt x="69521" y="169812"/>
                    <a:pt x="69521" y="173109"/>
                  </a:cubicBezTo>
                  <a:cubicBezTo>
                    <a:pt x="66210" y="169812"/>
                    <a:pt x="69521" y="176406"/>
                    <a:pt x="66210" y="173109"/>
                  </a:cubicBezTo>
                  <a:cubicBezTo>
                    <a:pt x="66210" y="176406"/>
                    <a:pt x="66210" y="173109"/>
                    <a:pt x="66210" y="176406"/>
                  </a:cubicBezTo>
                  <a:cubicBezTo>
                    <a:pt x="62900" y="176406"/>
                    <a:pt x="52968" y="176406"/>
                    <a:pt x="49658" y="179703"/>
                  </a:cubicBezTo>
                  <a:cubicBezTo>
                    <a:pt x="43037" y="176406"/>
                    <a:pt x="39726" y="179703"/>
                    <a:pt x="36416" y="176406"/>
                  </a:cubicBezTo>
                  <a:cubicBezTo>
                    <a:pt x="39726" y="179703"/>
                    <a:pt x="39726" y="176406"/>
                    <a:pt x="43037" y="179703"/>
                  </a:cubicBezTo>
                  <a:cubicBezTo>
                    <a:pt x="39726" y="179703"/>
                    <a:pt x="49658" y="183000"/>
                    <a:pt x="43037" y="183000"/>
                  </a:cubicBezTo>
                  <a:cubicBezTo>
                    <a:pt x="43037" y="183000"/>
                    <a:pt x="43037" y="183000"/>
                    <a:pt x="36416" y="179703"/>
                  </a:cubicBezTo>
                  <a:cubicBezTo>
                    <a:pt x="33105" y="183000"/>
                    <a:pt x="26484" y="186298"/>
                    <a:pt x="29794" y="189595"/>
                  </a:cubicBezTo>
                  <a:cubicBezTo>
                    <a:pt x="26484" y="189595"/>
                    <a:pt x="26484" y="186298"/>
                    <a:pt x="26484" y="186298"/>
                  </a:cubicBezTo>
                  <a:cubicBezTo>
                    <a:pt x="23173" y="186298"/>
                    <a:pt x="16552" y="186298"/>
                    <a:pt x="16552" y="189595"/>
                  </a:cubicBezTo>
                  <a:cubicBezTo>
                    <a:pt x="16552" y="189595"/>
                    <a:pt x="16552" y="189595"/>
                    <a:pt x="19863" y="189595"/>
                  </a:cubicBezTo>
                  <a:cubicBezTo>
                    <a:pt x="19863" y="192892"/>
                    <a:pt x="13242" y="189595"/>
                    <a:pt x="6621" y="189595"/>
                  </a:cubicBezTo>
                  <a:cubicBezTo>
                    <a:pt x="6621" y="189595"/>
                    <a:pt x="13242" y="189595"/>
                    <a:pt x="6621" y="186298"/>
                  </a:cubicBezTo>
                  <a:lnTo>
                    <a:pt x="9931" y="186298"/>
                  </a:lnTo>
                  <a:lnTo>
                    <a:pt x="13242" y="186298"/>
                  </a:lnTo>
                  <a:lnTo>
                    <a:pt x="8706" y="181780"/>
                  </a:lnTo>
                  <a:lnTo>
                    <a:pt x="6621" y="179703"/>
                  </a:lnTo>
                  <a:cubicBezTo>
                    <a:pt x="9931" y="176406"/>
                    <a:pt x="13242" y="183000"/>
                    <a:pt x="19863" y="183000"/>
                  </a:cubicBezTo>
                  <a:lnTo>
                    <a:pt x="22979" y="181837"/>
                  </a:lnTo>
                  <a:lnTo>
                    <a:pt x="26484" y="183000"/>
                  </a:lnTo>
                  <a:lnTo>
                    <a:pt x="23173" y="183000"/>
                  </a:lnTo>
                  <a:cubicBezTo>
                    <a:pt x="23173" y="183000"/>
                    <a:pt x="29794" y="186298"/>
                    <a:pt x="26484" y="183000"/>
                  </a:cubicBezTo>
                  <a:cubicBezTo>
                    <a:pt x="26484" y="183000"/>
                    <a:pt x="24829" y="182176"/>
                    <a:pt x="23173" y="181764"/>
                  </a:cubicBezTo>
                  <a:lnTo>
                    <a:pt x="22979" y="181837"/>
                  </a:lnTo>
                  <a:lnTo>
                    <a:pt x="16552" y="179703"/>
                  </a:lnTo>
                  <a:cubicBezTo>
                    <a:pt x="13242" y="179703"/>
                    <a:pt x="13242" y="179703"/>
                    <a:pt x="9931" y="179703"/>
                  </a:cubicBezTo>
                  <a:cubicBezTo>
                    <a:pt x="14897" y="178055"/>
                    <a:pt x="19863" y="178055"/>
                    <a:pt x="23587" y="177643"/>
                  </a:cubicBezTo>
                  <a:lnTo>
                    <a:pt x="26617" y="175430"/>
                  </a:lnTo>
                  <a:lnTo>
                    <a:pt x="23813" y="175430"/>
                  </a:lnTo>
                  <a:cubicBezTo>
                    <a:pt x="23813" y="172255"/>
                    <a:pt x="23813" y="172255"/>
                    <a:pt x="23813" y="172255"/>
                  </a:cubicBezTo>
                  <a:lnTo>
                    <a:pt x="28058" y="174377"/>
                  </a:lnTo>
                  <a:lnTo>
                    <a:pt x="29794" y="173109"/>
                  </a:lnTo>
                  <a:cubicBezTo>
                    <a:pt x="23173" y="173109"/>
                    <a:pt x="33105" y="173109"/>
                    <a:pt x="26484" y="169812"/>
                  </a:cubicBezTo>
                  <a:cubicBezTo>
                    <a:pt x="29794" y="173109"/>
                    <a:pt x="26484" y="169812"/>
                    <a:pt x="29794" y="169812"/>
                  </a:cubicBezTo>
                  <a:cubicBezTo>
                    <a:pt x="26484" y="166515"/>
                    <a:pt x="23173" y="169812"/>
                    <a:pt x="23173" y="166515"/>
                  </a:cubicBezTo>
                  <a:cubicBezTo>
                    <a:pt x="24829" y="166515"/>
                    <a:pt x="28139" y="167339"/>
                    <a:pt x="31450" y="167751"/>
                  </a:cubicBezTo>
                  <a:lnTo>
                    <a:pt x="37984" y="166775"/>
                  </a:lnTo>
                  <a:lnTo>
                    <a:pt x="43864" y="167751"/>
                  </a:lnTo>
                  <a:cubicBezTo>
                    <a:pt x="46347" y="168163"/>
                    <a:pt x="48003" y="168163"/>
                    <a:pt x="46347" y="166515"/>
                  </a:cubicBezTo>
                  <a:cubicBezTo>
                    <a:pt x="43037" y="163218"/>
                    <a:pt x="39726" y="163218"/>
                    <a:pt x="36416" y="163218"/>
                  </a:cubicBezTo>
                  <a:lnTo>
                    <a:pt x="36416" y="160250"/>
                  </a:lnTo>
                  <a:lnTo>
                    <a:pt x="37243" y="160333"/>
                  </a:lnTo>
                  <a:cubicBezTo>
                    <a:pt x="39726" y="161569"/>
                    <a:pt x="43037" y="163218"/>
                    <a:pt x="46347" y="163218"/>
                  </a:cubicBezTo>
                  <a:cubicBezTo>
                    <a:pt x="46347" y="163218"/>
                    <a:pt x="46347" y="163218"/>
                    <a:pt x="43037" y="159921"/>
                  </a:cubicBezTo>
                  <a:cubicBezTo>
                    <a:pt x="43037" y="156623"/>
                    <a:pt x="49658" y="156623"/>
                    <a:pt x="56279" y="159921"/>
                  </a:cubicBezTo>
                  <a:cubicBezTo>
                    <a:pt x="56279" y="159921"/>
                    <a:pt x="59589" y="159921"/>
                    <a:pt x="56279" y="156623"/>
                  </a:cubicBezTo>
                  <a:lnTo>
                    <a:pt x="54581" y="156285"/>
                  </a:lnTo>
                  <a:lnTo>
                    <a:pt x="61658" y="155799"/>
                  </a:lnTo>
                  <a:cubicBezTo>
                    <a:pt x="65383" y="155799"/>
                    <a:pt x="67866" y="154975"/>
                    <a:pt x="66210" y="150029"/>
                  </a:cubicBezTo>
                  <a:cubicBezTo>
                    <a:pt x="72831" y="153326"/>
                    <a:pt x="72831" y="153326"/>
                    <a:pt x="72831" y="153326"/>
                  </a:cubicBezTo>
                  <a:cubicBezTo>
                    <a:pt x="69521" y="150029"/>
                    <a:pt x="69521" y="150029"/>
                    <a:pt x="69521" y="150029"/>
                  </a:cubicBezTo>
                  <a:cubicBezTo>
                    <a:pt x="72831" y="150029"/>
                    <a:pt x="72831" y="150029"/>
                    <a:pt x="72831" y="150029"/>
                  </a:cubicBezTo>
                  <a:cubicBezTo>
                    <a:pt x="69521" y="150029"/>
                    <a:pt x="66210" y="146732"/>
                    <a:pt x="66210" y="150029"/>
                  </a:cubicBezTo>
                  <a:cubicBezTo>
                    <a:pt x="66210" y="150029"/>
                    <a:pt x="66210" y="150029"/>
                    <a:pt x="59589" y="146732"/>
                  </a:cubicBezTo>
                  <a:cubicBezTo>
                    <a:pt x="61245" y="146732"/>
                    <a:pt x="63727" y="147557"/>
                    <a:pt x="64969" y="147557"/>
                  </a:cubicBezTo>
                  <a:lnTo>
                    <a:pt x="64224" y="146073"/>
                  </a:lnTo>
                  <a:lnTo>
                    <a:pt x="66210" y="146732"/>
                  </a:lnTo>
                  <a:cubicBezTo>
                    <a:pt x="66210" y="143435"/>
                    <a:pt x="66210" y="143435"/>
                    <a:pt x="66210" y="140138"/>
                  </a:cubicBezTo>
                  <a:cubicBezTo>
                    <a:pt x="69521" y="143435"/>
                    <a:pt x="66210" y="143435"/>
                    <a:pt x="69521" y="146732"/>
                  </a:cubicBezTo>
                  <a:cubicBezTo>
                    <a:pt x="69521" y="143435"/>
                    <a:pt x="72831" y="146732"/>
                    <a:pt x="72831" y="143435"/>
                  </a:cubicBezTo>
                  <a:cubicBezTo>
                    <a:pt x="72831" y="143435"/>
                    <a:pt x="69521" y="143435"/>
                    <a:pt x="66210" y="140138"/>
                  </a:cubicBezTo>
                  <a:cubicBezTo>
                    <a:pt x="66210" y="140138"/>
                    <a:pt x="66210" y="140138"/>
                    <a:pt x="76142" y="143435"/>
                  </a:cubicBezTo>
                  <a:cubicBezTo>
                    <a:pt x="76142" y="140138"/>
                    <a:pt x="72831" y="140138"/>
                    <a:pt x="72831" y="140138"/>
                  </a:cubicBezTo>
                  <a:cubicBezTo>
                    <a:pt x="72831" y="136841"/>
                    <a:pt x="82763" y="146732"/>
                    <a:pt x="79452" y="140138"/>
                  </a:cubicBezTo>
                  <a:cubicBezTo>
                    <a:pt x="79452" y="140138"/>
                    <a:pt x="79452" y="140138"/>
                    <a:pt x="82763" y="140138"/>
                  </a:cubicBezTo>
                  <a:cubicBezTo>
                    <a:pt x="82763" y="140138"/>
                    <a:pt x="82763" y="140138"/>
                    <a:pt x="86073" y="140138"/>
                  </a:cubicBezTo>
                  <a:cubicBezTo>
                    <a:pt x="89384" y="140138"/>
                    <a:pt x="82763" y="136841"/>
                    <a:pt x="82763" y="133544"/>
                  </a:cubicBezTo>
                  <a:cubicBezTo>
                    <a:pt x="82763" y="133544"/>
                    <a:pt x="82763" y="133544"/>
                    <a:pt x="86073" y="133544"/>
                  </a:cubicBezTo>
                  <a:cubicBezTo>
                    <a:pt x="89384" y="136841"/>
                    <a:pt x="96005" y="136841"/>
                    <a:pt x="99315" y="140138"/>
                  </a:cubicBezTo>
                  <a:cubicBezTo>
                    <a:pt x="102626" y="140138"/>
                    <a:pt x="96005" y="133544"/>
                    <a:pt x="99315" y="133544"/>
                  </a:cubicBezTo>
                  <a:lnTo>
                    <a:pt x="108625" y="139725"/>
                  </a:lnTo>
                  <a:lnTo>
                    <a:pt x="109081" y="140154"/>
                  </a:lnTo>
                  <a:lnTo>
                    <a:pt x="105109" y="140550"/>
                  </a:lnTo>
                  <a:cubicBezTo>
                    <a:pt x="104282" y="140138"/>
                    <a:pt x="104282" y="140138"/>
                    <a:pt x="105937" y="143435"/>
                  </a:cubicBezTo>
                  <a:cubicBezTo>
                    <a:pt x="105937" y="143435"/>
                    <a:pt x="109247" y="143435"/>
                    <a:pt x="109247" y="143435"/>
                  </a:cubicBezTo>
                  <a:cubicBezTo>
                    <a:pt x="112558" y="150029"/>
                    <a:pt x="109247" y="140138"/>
                    <a:pt x="112558" y="143435"/>
                  </a:cubicBezTo>
                  <a:lnTo>
                    <a:pt x="109081" y="140154"/>
                  </a:lnTo>
                  <a:lnTo>
                    <a:pt x="109247" y="140138"/>
                  </a:lnTo>
                  <a:lnTo>
                    <a:pt x="108625" y="139725"/>
                  </a:lnTo>
                  <a:lnTo>
                    <a:pt x="104695" y="136017"/>
                  </a:lnTo>
                  <a:cubicBezTo>
                    <a:pt x="102626" y="135192"/>
                    <a:pt x="100971" y="135192"/>
                    <a:pt x="99315" y="133544"/>
                  </a:cubicBezTo>
                  <a:lnTo>
                    <a:pt x="99315" y="131895"/>
                  </a:lnTo>
                  <a:lnTo>
                    <a:pt x="102626" y="133544"/>
                  </a:lnTo>
                  <a:cubicBezTo>
                    <a:pt x="105937" y="133544"/>
                    <a:pt x="109247" y="136841"/>
                    <a:pt x="112558" y="140138"/>
                  </a:cubicBezTo>
                  <a:cubicBezTo>
                    <a:pt x="119179" y="143435"/>
                    <a:pt x="115868" y="133544"/>
                    <a:pt x="125800" y="140138"/>
                  </a:cubicBezTo>
                  <a:cubicBezTo>
                    <a:pt x="122489" y="140138"/>
                    <a:pt x="122489" y="136841"/>
                    <a:pt x="122489" y="136841"/>
                  </a:cubicBezTo>
                  <a:cubicBezTo>
                    <a:pt x="119179" y="136841"/>
                    <a:pt x="119179" y="133544"/>
                    <a:pt x="115868" y="130247"/>
                  </a:cubicBezTo>
                  <a:cubicBezTo>
                    <a:pt x="105937" y="130247"/>
                    <a:pt x="119179" y="140138"/>
                    <a:pt x="112558" y="136841"/>
                  </a:cubicBezTo>
                  <a:cubicBezTo>
                    <a:pt x="109247" y="133544"/>
                    <a:pt x="109247" y="133544"/>
                    <a:pt x="112558" y="133544"/>
                  </a:cubicBezTo>
                  <a:cubicBezTo>
                    <a:pt x="112558" y="130247"/>
                    <a:pt x="109247" y="130247"/>
                    <a:pt x="105937" y="130247"/>
                  </a:cubicBezTo>
                  <a:cubicBezTo>
                    <a:pt x="109247" y="130247"/>
                    <a:pt x="112558" y="123652"/>
                    <a:pt x="112558" y="123652"/>
                  </a:cubicBezTo>
                  <a:cubicBezTo>
                    <a:pt x="115868" y="126949"/>
                    <a:pt x="119179" y="126949"/>
                    <a:pt x="119179" y="126949"/>
                  </a:cubicBezTo>
                  <a:cubicBezTo>
                    <a:pt x="119179" y="130247"/>
                    <a:pt x="125800" y="130247"/>
                    <a:pt x="125800" y="133544"/>
                  </a:cubicBezTo>
                  <a:cubicBezTo>
                    <a:pt x="129110" y="133544"/>
                    <a:pt x="125800" y="126949"/>
                    <a:pt x="129110" y="133544"/>
                  </a:cubicBezTo>
                  <a:cubicBezTo>
                    <a:pt x="125800" y="130247"/>
                    <a:pt x="132421" y="130247"/>
                    <a:pt x="129110" y="126949"/>
                  </a:cubicBezTo>
                  <a:cubicBezTo>
                    <a:pt x="129110" y="130247"/>
                    <a:pt x="122489" y="126949"/>
                    <a:pt x="119179" y="123652"/>
                  </a:cubicBezTo>
                  <a:cubicBezTo>
                    <a:pt x="119179" y="123652"/>
                    <a:pt x="119179" y="123652"/>
                    <a:pt x="122489" y="120355"/>
                  </a:cubicBezTo>
                  <a:cubicBezTo>
                    <a:pt x="122489" y="120355"/>
                    <a:pt x="125800" y="123652"/>
                    <a:pt x="125800" y="123652"/>
                  </a:cubicBezTo>
                  <a:cubicBezTo>
                    <a:pt x="125800" y="123652"/>
                    <a:pt x="125800" y="123652"/>
                    <a:pt x="125800" y="120355"/>
                  </a:cubicBezTo>
                  <a:cubicBezTo>
                    <a:pt x="125800" y="123652"/>
                    <a:pt x="129110" y="123652"/>
                    <a:pt x="129110" y="120355"/>
                  </a:cubicBezTo>
                  <a:cubicBezTo>
                    <a:pt x="132421" y="120355"/>
                    <a:pt x="132421" y="117058"/>
                    <a:pt x="135731" y="123652"/>
                  </a:cubicBezTo>
                  <a:cubicBezTo>
                    <a:pt x="135731" y="123652"/>
                    <a:pt x="135731" y="123652"/>
                    <a:pt x="132421" y="120355"/>
                  </a:cubicBezTo>
                  <a:cubicBezTo>
                    <a:pt x="129110" y="123652"/>
                    <a:pt x="135731" y="126949"/>
                    <a:pt x="135731" y="130247"/>
                  </a:cubicBezTo>
                  <a:cubicBezTo>
                    <a:pt x="142352" y="130247"/>
                    <a:pt x="145663" y="126949"/>
                    <a:pt x="152284" y="130247"/>
                  </a:cubicBezTo>
                  <a:cubicBezTo>
                    <a:pt x="148973" y="126949"/>
                    <a:pt x="148973" y="130247"/>
                    <a:pt x="145663" y="126949"/>
                  </a:cubicBezTo>
                  <a:cubicBezTo>
                    <a:pt x="148973" y="123652"/>
                    <a:pt x="155594" y="130247"/>
                    <a:pt x="158905" y="133544"/>
                  </a:cubicBezTo>
                  <a:cubicBezTo>
                    <a:pt x="158905" y="133544"/>
                    <a:pt x="158905" y="133544"/>
                    <a:pt x="155594" y="130247"/>
                  </a:cubicBezTo>
                  <a:cubicBezTo>
                    <a:pt x="162215" y="130247"/>
                    <a:pt x="158905" y="126949"/>
                    <a:pt x="162215" y="126949"/>
                  </a:cubicBezTo>
                  <a:cubicBezTo>
                    <a:pt x="168837" y="130247"/>
                    <a:pt x="162215" y="120355"/>
                    <a:pt x="168837" y="123652"/>
                  </a:cubicBezTo>
                  <a:cubicBezTo>
                    <a:pt x="172147" y="123652"/>
                    <a:pt x="175458" y="117058"/>
                    <a:pt x="178768" y="117058"/>
                  </a:cubicBezTo>
                  <a:cubicBezTo>
                    <a:pt x="178768" y="117058"/>
                    <a:pt x="175458" y="117058"/>
                    <a:pt x="175458" y="120355"/>
                  </a:cubicBezTo>
                  <a:lnTo>
                    <a:pt x="180755" y="122993"/>
                  </a:lnTo>
                  <a:lnTo>
                    <a:pt x="182079" y="126949"/>
                  </a:lnTo>
                  <a:cubicBezTo>
                    <a:pt x="182079" y="126949"/>
                    <a:pt x="185389" y="130247"/>
                    <a:pt x="185389" y="130247"/>
                  </a:cubicBezTo>
                  <a:cubicBezTo>
                    <a:pt x="185389" y="126949"/>
                    <a:pt x="182079" y="123652"/>
                    <a:pt x="182079" y="120355"/>
                  </a:cubicBezTo>
                  <a:cubicBezTo>
                    <a:pt x="185389" y="120355"/>
                    <a:pt x="188700" y="120355"/>
                    <a:pt x="192010" y="123652"/>
                  </a:cubicBezTo>
                  <a:cubicBezTo>
                    <a:pt x="192010" y="123652"/>
                    <a:pt x="192010" y="123652"/>
                    <a:pt x="192010" y="130247"/>
                  </a:cubicBezTo>
                  <a:cubicBezTo>
                    <a:pt x="195321" y="126949"/>
                    <a:pt x="195321" y="130247"/>
                    <a:pt x="195321" y="130247"/>
                  </a:cubicBezTo>
                  <a:cubicBezTo>
                    <a:pt x="195321" y="130247"/>
                    <a:pt x="198631" y="130247"/>
                    <a:pt x="195321" y="126949"/>
                  </a:cubicBezTo>
                  <a:cubicBezTo>
                    <a:pt x="195321" y="126949"/>
                    <a:pt x="192010" y="126949"/>
                    <a:pt x="192010" y="123652"/>
                  </a:cubicBezTo>
                  <a:cubicBezTo>
                    <a:pt x="192010" y="117058"/>
                    <a:pt x="198631" y="123652"/>
                    <a:pt x="198631" y="117058"/>
                  </a:cubicBezTo>
                  <a:cubicBezTo>
                    <a:pt x="198631" y="117058"/>
                    <a:pt x="201942" y="120355"/>
                    <a:pt x="201942" y="117058"/>
                  </a:cubicBezTo>
                  <a:cubicBezTo>
                    <a:pt x="205252" y="113761"/>
                    <a:pt x="205252" y="123652"/>
                    <a:pt x="205252" y="120355"/>
                  </a:cubicBezTo>
                  <a:cubicBezTo>
                    <a:pt x="205252" y="120355"/>
                    <a:pt x="205252" y="120355"/>
                    <a:pt x="205252" y="117058"/>
                  </a:cubicBezTo>
                  <a:lnTo>
                    <a:pt x="206821" y="118491"/>
                  </a:lnTo>
                  <a:lnTo>
                    <a:pt x="207915" y="117758"/>
                  </a:lnTo>
                  <a:cubicBezTo>
                    <a:pt x="207097" y="116935"/>
                    <a:pt x="205461" y="116112"/>
                    <a:pt x="205461" y="116112"/>
                  </a:cubicBezTo>
                  <a:cubicBezTo>
                    <a:pt x="205461" y="116112"/>
                    <a:pt x="205461" y="116112"/>
                    <a:pt x="202190" y="116112"/>
                  </a:cubicBezTo>
                  <a:cubicBezTo>
                    <a:pt x="202190" y="112821"/>
                    <a:pt x="208732" y="112821"/>
                    <a:pt x="202190" y="112821"/>
                  </a:cubicBezTo>
                  <a:cubicBezTo>
                    <a:pt x="205461" y="112821"/>
                    <a:pt x="198919" y="112821"/>
                    <a:pt x="195648" y="112821"/>
                  </a:cubicBezTo>
                  <a:cubicBezTo>
                    <a:pt x="198919" y="112821"/>
                    <a:pt x="198919" y="109530"/>
                    <a:pt x="202190" y="109530"/>
                  </a:cubicBezTo>
                  <a:lnTo>
                    <a:pt x="198919" y="109530"/>
                  </a:lnTo>
                  <a:cubicBezTo>
                    <a:pt x="195648" y="109530"/>
                    <a:pt x="195648" y="109530"/>
                    <a:pt x="195648" y="109530"/>
                  </a:cubicBezTo>
                  <a:cubicBezTo>
                    <a:pt x="189105" y="106238"/>
                    <a:pt x="195648" y="102947"/>
                    <a:pt x="195648" y="102947"/>
                  </a:cubicBezTo>
                  <a:cubicBezTo>
                    <a:pt x="198919" y="99656"/>
                    <a:pt x="198919" y="96365"/>
                    <a:pt x="192376" y="96365"/>
                  </a:cubicBezTo>
                  <a:cubicBezTo>
                    <a:pt x="192376" y="96365"/>
                    <a:pt x="192376" y="96365"/>
                    <a:pt x="198919" y="93074"/>
                  </a:cubicBezTo>
                  <a:cubicBezTo>
                    <a:pt x="195648" y="93074"/>
                    <a:pt x="192376" y="93074"/>
                    <a:pt x="189105" y="89783"/>
                  </a:cubicBezTo>
                  <a:cubicBezTo>
                    <a:pt x="182563" y="86491"/>
                    <a:pt x="189105" y="83200"/>
                    <a:pt x="185834" y="83200"/>
                  </a:cubicBezTo>
                  <a:cubicBezTo>
                    <a:pt x="195648" y="83200"/>
                    <a:pt x="192376" y="83200"/>
                    <a:pt x="195648" y="86491"/>
                  </a:cubicBezTo>
                  <a:cubicBezTo>
                    <a:pt x="198919" y="83200"/>
                    <a:pt x="192376" y="83200"/>
                    <a:pt x="195648" y="79909"/>
                  </a:cubicBezTo>
                  <a:cubicBezTo>
                    <a:pt x="195648" y="79909"/>
                    <a:pt x="195648" y="79909"/>
                    <a:pt x="192376" y="83200"/>
                  </a:cubicBezTo>
                  <a:cubicBezTo>
                    <a:pt x="182563" y="83200"/>
                    <a:pt x="195648" y="79909"/>
                    <a:pt x="185834" y="79909"/>
                  </a:cubicBezTo>
                  <a:cubicBezTo>
                    <a:pt x="189105" y="76618"/>
                    <a:pt x="198919" y="76618"/>
                    <a:pt x="195648" y="73327"/>
                  </a:cubicBezTo>
                  <a:lnTo>
                    <a:pt x="194421" y="73327"/>
                  </a:lnTo>
                  <a:lnTo>
                    <a:pt x="192376" y="73327"/>
                  </a:lnTo>
                  <a:cubicBezTo>
                    <a:pt x="192376" y="73327"/>
                    <a:pt x="192376" y="73327"/>
                    <a:pt x="189105" y="73327"/>
                  </a:cubicBezTo>
                  <a:cubicBezTo>
                    <a:pt x="198919" y="70036"/>
                    <a:pt x="192376" y="70036"/>
                    <a:pt x="198919" y="66744"/>
                  </a:cubicBezTo>
                  <a:lnTo>
                    <a:pt x="195648" y="66744"/>
                  </a:lnTo>
                  <a:lnTo>
                    <a:pt x="194012" y="66744"/>
                  </a:lnTo>
                  <a:cubicBezTo>
                    <a:pt x="193194" y="66744"/>
                    <a:pt x="192377" y="66744"/>
                    <a:pt x="189105" y="66744"/>
                  </a:cubicBezTo>
                  <a:cubicBezTo>
                    <a:pt x="182563" y="70036"/>
                    <a:pt x="185834" y="66744"/>
                    <a:pt x="185834" y="63453"/>
                  </a:cubicBezTo>
                  <a:cubicBezTo>
                    <a:pt x="189105" y="66744"/>
                    <a:pt x="189105" y="63453"/>
                    <a:pt x="189105" y="63453"/>
                  </a:cubicBezTo>
                  <a:cubicBezTo>
                    <a:pt x="185834" y="63453"/>
                    <a:pt x="198919" y="63453"/>
                    <a:pt x="189105" y="60162"/>
                  </a:cubicBezTo>
                  <a:lnTo>
                    <a:pt x="192376" y="60162"/>
                  </a:lnTo>
                  <a:cubicBezTo>
                    <a:pt x="202190" y="60162"/>
                    <a:pt x="192376" y="56871"/>
                    <a:pt x="202190" y="56871"/>
                  </a:cubicBezTo>
                  <a:cubicBezTo>
                    <a:pt x="205461" y="56871"/>
                    <a:pt x="195648" y="56871"/>
                    <a:pt x="198919" y="56871"/>
                  </a:cubicBezTo>
                  <a:cubicBezTo>
                    <a:pt x="195648" y="56871"/>
                    <a:pt x="208732" y="53580"/>
                    <a:pt x="202190" y="53580"/>
                  </a:cubicBezTo>
                  <a:cubicBezTo>
                    <a:pt x="205461" y="53580"/>
                    <a:pt x="205461" y="50288"/>
                    <a:pt x="205461" y="50288"/>
                  </a:cubicBezTo>
                  <a:cubicBezTo>
                    <a:pt x="202190" y="50288"/>
                    <a:pt x="215275" y="50288"/>
                    <a:pt x="212004" y="50288"/>
                  </a:cubicBezTo>
                  <a:cubicBezTo>
                    <a:pt x="215275" y="50288"/>
                    <a:pt x="215275" y="50288"/>
                    <a:pt x="215275" y="46997"/>
                  </a:cubicBezTo>
                  <a:cubicBezTo>
                    <a:pt x="212004" y="46997"/>
                    <a:pt x="205461" y="46997"/>
                    <a:pt x="205461" y="50288"/>
                  </a:cubicBezTo>
                  <a:cubicBezTo>
                    <a:pt x="205461" y="50288"/>
                    <a:pt x="202190" y="50288"/>
                    <a:pt x="202190" y="50288"/>
                  </a:cubicBezTo>
                  <a:cubicBezTo>
                    <a:pt x="205461" y="46997"/>
                    <a:pt x="205461" y="46997"/>
                    <a:pt x="208732" y="43706"/>
                  </a:cubicBezTo>
                  <a:cubicBezTo>
                    <a:pt x="205461" y="43706"/>
                    <a:pt x="202190" y="43706"/>
                    <a:pt x="202190" y="43706"/>
                  </a:cubicBezTo>
                  <a:cubicBezTo>
                    <a:pt x="195648" y="43706"/>
                    <a:pt x="208732" y="43706"/>
                    <a:pt x="208732" y="40415"/>
                  </a:cubicBezTo>
                  <a:cubicBezTo>
                    <a:pt x="208732" y="40415"/>
                    <a:pt x="205461" y="37124"/>
                    <a:pt x="205461" y="37124"/>
                  </a:cubicBezTo>
                  <a:cubicBezTo>
                    <a:pt x="205461" y="37124"/>
                    <a:pt x="205461" y="33833"/>
                    <a:pt x="215275" y="33833"/>
                  </a:cubicBezTo>
                  <a:cubicBezTo>
                    <a:pt x="215275" y="33833"/>
                    <a:pt x="212004" y="30541"/>
                    <a:pt x="205461" y="33833"/>
                  </a:cubicBezTo>
                  <a:cubicBezTo>
                    <a:pt x="210368" y="32187"/>
                    <a:pt x="212821" y="31364"/>
                    <a:pt x="214457" y="30541"/>
                  </a:cubicBezTo>
                  <a:lnTo>
                    <a:pt x="217488" y="28102"/>
                  </a:lnTo>
                  <a:lnTo>
                    <a:pt x="217488" y="27792"/>
                  </a:lnTo>
                  <a:lnTo>
                    <a:pt x="217873" y="27792"/>
                  </a:lnTo>
                  <a:lnTo>
                    <a:pt x="218546" y="27250"/>
                  </a:lnTo>
                  <a:cubicBezTo>
                    <a:pt x="221817" y="27250"/>
                    <a:pt x="221817" y="27250"/>
                    <a:pt x="221817" y="27250"/>
                  </a:cubicBezTo>
                  <a:lnTo>
                    <a:pt x="225089" y="27250"/>
                  </a:lnTo>
                  <a:cubicBezTo>
                    <a:pt x="225089" y="23959"/>
                    <a:pt x="221817" y="23959"/>
                    <a:pt x="218546" y="23959"/>
                  </a:cubicBezTo>
                  <a:cubicBezTo>
                    <a:pt x="225089" y="23959"/>
                    <a:pt x="218546" y="17377"/>
                    <a:pt x="225089" y="20668"/>
                  </a:cubicBezTo>
                  <a:cubicBezTo>
                    <a:pt x="221817" y="20668"/>
                    <a:pt x="221817" y="20668"/>
                    <a:pt x="221817" y="17377"/>
                  </a:cubicBezTo>
                  <a:cubicBezTo>
                    <a:pt x="221817" y="17377"/>
                    <a:pt x="228360" y="17377"/>
                    <a:pt x="231631" y="14086"/>
                  </a:cubicBezTo>
                  <a:cubicBezTo>
                    <a:pt x="234902" y="14086"/>
                    <a:pt x="234902" y="14086"/>
                    <a:pt x="234902" y="10794"/>
                  </a:cubicBezTo>
                  <a:cubicBezTo>
                    <a:pt x="244716" y="14086"/>
                    <a:pt x="247987" y="10794"/>
                    <a:pt x="254529" y="14086"/>
                  </a:cubicBezTo>
                  <a:cubicBezTo>
                    <a:pt x="247987" y="10794"/>
                    <a:pt x="247987" y="10794"/>
                    <a:pt x="244716" y="10794"/>
                  </a:cubicBezTo>
                  <a:cubicBezTo>
                    <a:pt x="247987" y="10794"/>
                    <a:pt x="238173" y="7503"/>
                    <a:pt x="244716" y="7503"/>
                  </a:cubicBezTo>
                  <a:cubicBezTo>
                    <a:pt x="244716" y="7503"/>
                    <a:pt x="247987" y="10794"/>
                    <a:pt x="251258" y="7503"/>
                  </a:cubicBezTo>
                  <a:cubicBezTo>
                    <a:pt x="254529" y="7503"/>
                    <a:pt x="254529" y="7503"/>
                    <a:pt x="257801" y="4212"/>
                  </a:cubicBezTo>
                  <a:cubicBezTo>
                    <a:pt x="261072" y="4212"/>
                    <a:pt x="261072" y="4212"/>
                    <a:pt x="261072" y="92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ṩḷíḑé"/>
            <p:cNvSpPr/>
            <p:nvPr/>
          </p:nvSpPr>
          <p:spPr bwMode="auto">
            <a:xfrm>
              <a:off x="4740276" y="4397375"/>
              <a:ext cx="1600200" cy="923925"/>
            </a:xfrm>
            <a:custGeom>
              <a:avLst/>
              <a:gdLst>
                <a:gd name="T0" fmla="*/ 1008 w 1008"/>
                <a:gd name="T1" fmla="*/ 231 h 582"/>
                <a:gd name="T2" fmla="*/ 397 w 1008"/>
                <a:gd name="T3" fmla="*/ 582 h 582"/>
                <a:gd name="T4" fmla="*/ 0 w 1008"/>
                <a:gd name="T5" fmla="*/ 353 h 582"/>
                <a:gd name="T6" fmla="*/ 611 w 1008"/>
                <a:gd name="T7" fmla="*/ 0 h 582"/>
                <a:gd name="T8" fmla="*/ 1008 w 1008"/>
                <a:gd name="T9" fmla="*/ 23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582">
                  <a:moveTo>
                    <a:pt x="1008" y="231"/>
                  </a:moveTo>
                  <a:lnTo>
                    <a:pt x="397" y="582"/>
                  </a:lnTo>
                  <a:lnTo>
                    <a:pt x="0" y="353"/>
                  </a:lnTo>
                  <a:lnTo>
                    <a:pt x="611" y="0"/>
                  </a:lnTo>
                  <a:lnTo>
                    <a:pt x="1008" y="23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şḻíḍè"/>
            <p:cNvSpPr/>
            <p:nvPr/>
          </p:nvSpPr>
          <p:spPr bwMode="auto">
            <a:xfrm>
              <a:off x="5254626" y="4697413"/>
              <a:ext cx="627063" cy="382588"/>
            </a:xfrm>
            <a:custGeom>
              <a:avLst/>
              <a:gdLst>
                <a:gd name="T0" fmla="*/ 183 w 190"/>
                <a:gd name="T1" fmla="*/ 44 h 116"/>
                <a:gd name="T2" fmla="*/ 183 w 190"/>
                <a:gd name="T3" fmla="*/ 46 h 116"/>
                <a:gd name="T4" fmla="*/ 181 w 190"/>
                <a:gd name="T5" fmla="*/ 46 h 116"/>
                <a:gd name="T6" fmla="*/ 181 w 190"/>
                <a:gd name="T7" fmla="*/ 51 h 116"/>
                <a:gd name="T8" fmla="*/ 92 w 190"/>
                <a:gd name="T9" fmla="*/ 50 h 116"/>
                <a:gd name="T10" fmla="*/ 73 w 190"/>
                <a:gd name="T11" fmla="*/ 39 h 116"/>
                <a:gd name="T12" fmla="*/ 83 w 190"/>
                <a:gd name="T13" fmla="*/ 31 h 116"/>
                <a:gd name="T14" fmla="*/ 67 w 190"/>
                <a:gd name="T15" fmla="*/ 0 h 116"/>
                <a:gd name="T16" fmla="*/ 73 w 190"/>
                <a:gd name="T17" fmla="*/ 7 h 116"/>
                <a:gd name="T18" fmla="*/ 65 w 190"/>
                <a:gd name="T19" fmla="*/ 2 h 116"/>
                <a:gd name="T20" fmla="*/ 75 w 190"/>
                <a:gd name="T21" fmla="*/ 23 h 116"/>
                <a:gd name="T22" fmla="*/ 58 w 190"/>
                <a:gd name="T23" fmla="*/ 29 h 116"/>
                <a:gd name="T24" fmla="*/ 44 w 190"/>
                <a:gd name="T25" fmla="*/ 28 h 116"/>
                <a:gd name="T26" fmla="*/ 39 w 190"/>
                <a:gd name="T27" fmla="*/ 25 h 116"/>
                <a:gd name="T28" fmla="*/ 40 w 190"/>
                <a:gd name="T29" fmla="*/ 24 h 116"/>
                <a:gd name="T30" fmla="*/ 41 w 190"/>
                <a:gd name="T31" fmla="*/ 23 h 116"/>
                <a:gd name="T32" fmla="*/ 35 w 190"/>
                <a:gd name="T33" fmla="*/ 14 h 116"/>
                <a:gd name="T34" fmla="*/ 19 w 190"/>
                <a:gd name="T35" fmla="*/ 16 h 116"/>
                <a:gd name="T36" fmla="*/ 19 w 190"/>
                <a:gd name="T37" fmla="*/ 17 h 116"/>
                <a:gd name="T38" fmla="*/ 18 w 190"/>
                <a:gd name="T39" fmla="*/ 18 h 116"/>
                <a:gd name="T40" fmla="*/ 24 w 190"/>
                <a:gd name="T41" fmla="*/ 28 h 116"/>
                <a:gd name="T42" fmla="*/ 33 w 190"/>
                <a:gd name="T43" fmla="*/ 28 h 116"/>
                <a:gd name="T44" fmla="*/ 36 w 190"/>
                <a:gd name="T45" fmla="*/ 31 h 116"/>
                <a:gd name="T46" fmla="*/ 12 w 190"/>
                <a:gd name="T47" fmla="*/ 45 h 116"/>
                <a:gd name="T48" fmla="*/ 12 w 190"/>
                <a:gd name="T49" fmla="*/ 72 h 116"/>
                <a:gd name="T50" fmla="*/ 13 w 190"/>
                <a:gd name="T51" fmla="*/ 69 h 116"/>
                <a:gd name="T52" fmla="*/ 14 w 190"/>
                <a:gd name="T53" fmla="*/ 70 h 116"/>
                <a:gd name="T54" fmla="*/ 20 w 190"/>
                <a:gd name="T55" fmla="*/ 53 h 116"/>
                <a:gd name="T56" fmla="*/ 33 w 190"/>
                <a:gd name="T57" fmla="*/ 48 h 116"/>
                <a:gd name="T58" fmla="*/ 58 w 190"/>
                <a:gd name="T59" fmla="*/ 65 h 116"/>
                <a:gd name="T60" fmla="*/ 83 w 190"/>
                <a:gd name="T61" fmla="*/ 94 h 116"/>
                <a:gd name="T62" fmla="*/ 59 w 190"/>
                <a:gd name="T63" fmla="*/ 103 h 116"/>
                <a:gd name="T64" fmla="*/ 59 w 190"/>
                <a:gd name="T65" fmla="*/ 104 h 116"/>
                <a:gd name="T66" fmla="*/ 57 w 190"/>
                <a:gd name="T67" fmla="*/ 105 h 116"/>
                <a:gd name="T68" fmla="*/ 61 w 190"/>
                <a:gd name="T69" fmla="*/ 116 h 116"/>
                <a:gd name="T70" fmla="*/ 68 w 190"/>
                <a:gd name="T71" fmla="*/ 116 h 116"/>
                <a:gd name="T72" fmla="*/ 68 w 190"/>
                <a:gd name="T73" fmla="*/ 114 h 116"/>
                <a:gd name="T74" fmla="*/ 70 w 190"/>
                <a:gd name="T75" fmla="*/ 114 h 116"/>
                <a:gd name="T76" fmla="*/ 68 w 190"/>
                <a:gd name="T77" fmla="*/ 109 h 116"/>
                <a:gd name="T78" fmla="*/ 100 w 190"/>
                <a:gd name="T79" fmla="*/ 97 h 116"/>
                <a:gd name="T80" fmla="*/ 102 w 190"/>
                <a:gd name="T81" fmla="*/ 95 h 116"/>
                <a:gd name="T82" fmla="*/ 99 w 190"/>
                <a:gd name="T83" fmla="*/ 71 h 116"/>
                <a:gd name="T84" fmla="*/ 188 w 190"/>
                <a:gd name="T85" fmla="*/ 58 h 116"/>
                <a:gd name="T86" fmla="*/ 188 w 190"/>
                <a:gd name="T87" fmla="*/ 56 h 116"/>
                <a:gd name="T88" fmla="*/ 189 w 190"/>
                <a:gd name="T89" fmla="*/ 56 h 116"/>
                <a:gd name="T90" fmla="*/ 190 w 190"/>
                <a:gd name="T91" fmla="*/ 45 h 116"/>
                <a:gd name="T92" fmla="*/ 183 w 190"/>
                <a:gd name="T93" fmla="*/ 4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0" h="116">
                  <a:moveTo>
                    <a:pt x="183" y="44"/>
                  </a:moveTo>
                  <a:cubicBezTo>
                    <a:pt x="183" y="46"/>
                    <a:pt x="183" y="46"/>
                    <a:pt x="183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64" y="49"/>
                    <a:pt x="121" y="43"/>
                    <a:pt x="92" y="50"/>
                  </a:cubicBezTo>
                  <a:cubicBezTo>
                    <a:pt x="87" y="46"/>
                    <a:pt x="80" y="43"/>
                    <a:pt x="73" y="39"/>
                  </a:cubicBezTo>
                  <a:cubicBezTo>
                    <a:pt x="78" y="36"/>
                    <a:pt x="82" y="34"/>
                    <a:pt x="83" y="31"/>
                  </a:cubicBezTo>
                  <a:cubicBezTo>
                    <a:pt x="97" y="16"/>
                    <a:pt x="67" y="0"/>
                    <a:pt x="67" y="0"/>
                  </a:cubicBezTo>
                  <a:cubicBezTo>
                    <a:pt x="69" y="2"/>
                    <a:pt x="71" y="5"/>
                    <a:pt x="73" y="7"/>
                  </a:cubicBezTo>
                  <a:cubicBezTo>
                    <a:pt x="69" y="4"/>
                    <a:pt x="65" y="2"/>
                    <a:pt x="65" y="2"/>
                  </a:cubicBezTo>
                  <a:cubicBezTo>
                    <a:pt x="76" y="12"/>
                    <a:pt x="78" y="19"/>
                    <a:pt x="75" y="23"/>
                  </a:cubicBezTo>
                  <a:cubicBezTo>
                    <a:pt x="72" y="27"/>
                    <a:pt x="64" y="28"/>
                    <a:pt x="58" y="29"/>
                  </a:cubicBezTo>
                  <a:cubicBezTo>
                    <a:pt x="53" y="28"/>
                    <a:pt x="49" y="28"/>
                    <a:pt x="44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1" y="23"/>
                  </a:cubicBezTo>
                  <a:cubicBezTo>
                    <a:pt x="43" y="20"/>
                    <a:pt x="41" y="16"/>
                    <a:pt x="35" y="14"/>
                  </a:cubicBezTo>
                  <a:cubicBezTo>
                    <a:pt x="29" y="12"/>
                    <a:pt x="22" y="13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8" y="26"/>
                    <a:pt x="24" y="28"/>
                  </a:cubicBezTo>
                  <a:cubicBezTo>
                    <a:pt x="27" y="29"/>
                    <a:pt x="30" y="29"/>
                    <a:pt x="33" y="2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3" y="35"/>
                    <a:pt x="15" y="40"/>
                    <a:pt x="12" y="45"/>
                  </a:cubicBezTo>
                  <a:cubicBezTo>
                    <a:pt x="0" y="58"/>
                    <a:pt x="12" y="72"/>
                    <a:pt x="12" y="72"/>
                  </a:cubicBezTo>
                  <a:cubicBezTo>
                    <a:pt x="12" y="71"/>
                    <a:pt x="12" y="70"/>
                    <a:pt x="13" y="69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5" y="62"/>
                    <a:pt x="17" y="57"/>
                    <a:pt x="20" y="53"/>
                  </a:cubicBezTo>
                  <a:cubicBezTo>
                    <a:pt x="26" y="47"/>
                    <a:pt x="33" y="48"/>
                    <a:pt x="33" y="48"/>
                  </a:cubicBezTo>
                  <a:cubicBezTo>
                    <a:pt x="42" y="53"/>
                    <a:pt x="50" y="60"/>
                    <a:pt x="58" y="65"/>
                  </a:cubicBezTo>
                  <a:cubicBezTo>
                    <a:pt x="59" y="72"/>
                    <a:pt x="62" y="79"/>
                    <a:pt x="83" y="94"/>
                  </a:cubicBezTo>
                  <a:cubicBezTo>
                    <a:pt x="76" y="97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8" y="105"/>
                    <a:pt x="57" y="105"/>
                    <a:pt x="57" y="105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8" y="108"/>
                    <a:pt x="94" y="106"/>
                    <a:pt x="100" y="97"/>
                  </a:cubicBezTo>
                  <a:cubicBezTo>
                    <a:pt x="101" y="97"/>
                    <a:pt x="102" y="96"/>
                    <a:pt x="102" y="95"/>
                  </a:cubicBezTo>
                  <a:cubicBezTo>
                    <a:pt x="107" y="86"/>
                    <a:pt x="103" y="77"/>
                    <a:pt x="99" y="71"/>
                  </a:cubicBezTo>
                  <a:cubicBezTo>
                    <a:pt x="115" y="56"/>
                    <a:pt x="188" y="58"/>
                    <a:pt x="188" y="58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90" y="45"/>
                    <a:pt x="190" y="45"/>
                    <a:pt x="190" y="45"/>
                  </a:cubicBezTo>
                  <a:lnTo>
                    <a:pt x="183" y="44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lïďé"/>
            <p:cNvSpPr/>
            <p:nvPr/>
          </p:nvSpPr>
          <p:spPr bwMode="auto">
            <a:xfrm>
              <a:off x="6967538" y="3636963"/>
              <a:ext cx="1811338" cy="1044575"/>
            </a:xfrm>
            <a:custGeom>
              <a:avLst/>
              <a:gdLst>
                <a:gd name="T0" fmla="*/ 0 w 1141"/>
                <a:gd name="T1" fmla="*/ 378 h 658"/>
                <a:gd name="T2" fmla="*/ 489 w 1141"/>
                <a:gd name="T3" fmla="*/ 658 h 658"/>
                <a:gd name="T4" fmla="*/ 1141 w 1141"/>
                <a:gd name="T5" fmla="*/ 282 h 658"/>
                <a:gd name="T6" fmla="*/ 651 w 1141"/>
                <a:gd name="T7" fmla="*/ 0 h 658"/>
                <a:gd name="T8" fmla="*/ 0 w 1141"/>
                <a:gd name="T9" fmla="*/ 37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658">
                  <a:moveTo>
                    <a:pt x="0" y="378"/>
                  </a:moveTo>
                  <a:lnTo>
                    <a:pt x="489" y="658"/>
                  </a:lnTo>
                  <a:lnTo>
                    <a:pt x="1141" y="282"/>
                  </a:lnTo>
                  <a:lnTo>
                    <a:pt x="651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1ïḋè"/>
            <p:cNvSpPr/>
            <p:nvPr/>
          </p:nvSpPr>
          <p:spPr bwMode="auto">
            <a:xfrm>
              <a:off x="6967538" y="3557588"/>
              <a:ext cx="1811338" cy="1044575"/>
            </a:xfrm>
            <a:custGeom>
              <a:avLst/>
              <a:gdLst>
                <a:gd name="T0" fmla="*/ 0 w 1141"/>
                <a:gd name="T1" fmla="*/ 376 h 658"/>
                <a:gd name="T2" fmla="*/ 489 w 1141"/>
                <a:gd name="T3" fmla="*/ 658 h 658"/>
                <a:gd name="T4" fmla="*/ 1141 w 1141"/>
                <a:gd name="T5" fmla="*/ 282 h 658"/>
                <a:gd name="T6" fmla="*/ 651 w 1141"/>
                <a:gd name="T7" fmla="*/ 0 h 658"/>
                <a:gd name="T8" fmla="*/ 0 w 1141"/>
                <a:gd name="T9" fmla="*/ 37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658">
                  <a:moveTo>
                    <a:pt x="0" y="376"/>
                  </a:moveTo>
                  <a:lnTo>
                    <a:pt x="489" y="658"/>
                  </a:lnTo>
                  <a:lnTo>
                    <a:pt x="1141" y="282"/>
                  </a:lnTo>
                  <a:lnTo>
                    <a:pt x="651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ṣḷíďê"/>
            <p:cNvSpPr/>
            <p:nvPr/>
          </p:nvSpPr>
          <p:spPr bwMode="auto">
            <a:xfrm>
              <a:off x="7034213" y="3597275"/>
              <a:ext cx="1679575" cy="968375"/>
            </a:xfrm>
            <a:custGeom>
              <a:avLst/>
              <a:gdLst>
                <a:gd name="T0" fmla="*/ 1052 w 1058"/>
                <a:gd name="T1" fmla="*/ 257 h 610"/>
                <a:gd name="T2" fmla="*/ 1052 w 1058"/>
                <a:gd name="T3" fmla="*/ 255 h 610"/>
                <a:gd name="T4" fmla="*/ 609 w 1058"/>
                <a:gd name="T5" fmla="*/ 0 h 610"/>
                <a:gd name="T6" fmla="*/ 0 w 1058"/>
                <a:gd name="T7" fmla="*/ 351 h 610"/>
                <a:gd name="T8" fmla="*/ 447 w 1058"/>
                <a:gd name="T9" fmla="*/ 610 h 610"/>
                <a:gd name="T10" fmla="*/ 1058 w 1058"/>
                <a:gd name="T11" fmla="*/ 257 h 610"/>
                <a:gd name="T12" fmla="*/ 1052 w 1058"/>
                <a:gd name="T13" fmla="*/ 255 h 610"/>
                <a:gd name="T14" fmla="*/ 1052 w 1058"/>
                <a:gd name="T15" fmla="*/ 257 h 610"/>
                <a:gd name="T16" fmla="*/ 1049 w 1058"/>
                <a:gd name="T17" fmla="*/ 255 h 610"/>
                <a:gd name="T18" fmla="*/ 447 w 1058"/>
                <a:gd name="T19" fmla="*/ 602 h 610"/>
                <a:gd name="T20" fmla="*/ 12 w 1058"/>
                <a:gd name="T21" fmla="*/ 351 h 610"/>
                <a:gd name="T22" fmla="*/ 609 w 1058"/>
                <a:gd name="T23" fmla="*/ 6 h 610"/>
                <a:gd name="T24" fmla="*/ 1049 w 1058"/>
                <a:gd name="T25" fmla="*/ 259 h 610"/>
                <a:gd name="T26" fmla="*/ 1052 w 1058"/>
                <a:gd name="T27" fmla="*/ 257 h 610"/>
                <a:gd name="T28" fmla="*/ 1049 w 1058"/>
                <a:gd name="T29" fmla="*/ 255 h 610"/>
                <a:gd name="T30" fmla="*/ 1052 w 1058"/>
                <a:gd name="T31" fmla="*/ 257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8" h="610">
                  <a:moveTo>
                    <a:pt x="1052" y="257"/>
                  </a:moveTo>
                  <a:lnTo>
                    <a:pt x="1052" y="255"/>
                  </a:lnTo>
                  <a:lnTo>
                    <a:pt x="609" y="0"/>
                  </a:lnTo>
                  <a:lnTo>
                    <a:pt x="0" y="351"/>
                  </a:lnTo>
                  <a:lnTo>
                    <a:pt x="447" y="610"/>
                  </a:lnTo>
                  <a:lnTo>
                    <a:pt x="1058" y="257"/>
                  </a:lnTo>
                  <a:lnTo>
                    <a:pt x="1052" y="255"/>
                  </a:lnTo>
                  <a:lnTo>
                    <a:pt x="1052" y="257"/>
                  </a:lnTo>
                  <a:lnTo>
                    <a:pt x="1049" y="255"/>
                  </a:lnTo>
                  <a:lnTo>
                    <a:pt x="447" y="602"/>
                  </a:lnTo>
                  <a:lnTo>
                    <a:pt x="12" y="351"/>
                  </a:lnTo>
                  <a:lnTo>
                    <a:pt x="609" y="6"/>
                  </a:lnTo>
                  <a:lnTo>
                    <a:pt x="1049" y="259"/>
                  </a:lnTo>
                  <a:lnTo>
                    <a:pt x="1052" y="257"/>
                  </a:lnTo>
                  <a:lnTo>
                    <a:pt x="1049" y="255"/>
                  </a:lnTo>
                  <a:lnTo>
                    <a:pt x="1052" y="257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ļïďe"/>
            <p:cNvSpPr/>
            <p:nvPr/>
          </p:nvSpPr>
          <p:spPr bwMode="auto">
            <a:xfrm>
              <a:off x="7362826" y="4084638"/>
              <a:ext cx="455613" cy="263525"/>
            </a:xfrm>
            <a:custGeom>
              <a:avLst/>
              <a:gdLst>
                <a:gd name="T0" fmla="*/ 0 w 287"/>
                <a:gd name="T1" fmla="*/ 6 h 166"/>
                <a:gd name="T2" fmla="*/ 277 w 287"/>
                <a:gd name="T3" fmla="*/ 166 h 166"/>
                <a:gd name="T4" fmla="*/ 287 w 287"/>
                <a:gd name="T5" fmla="*/ 160 h 166"/>
                <a:gd name="T6" fmla="*/ 11 w 287"/>
                <a:gd name="T7" fmla="*/ 0 h 166"/>
                <a:gd name="T8" fmla="*/ 0 w 287"/>
                <a:gd name="T9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66">
                  <a:moveTo>
                    <a:pt x="0" y="6"/>
                  </a:moveTo>
                  <a:lnTo>
                    <a:pt x="277" y="166"/>
                  </a:lnTo>
                  <a:lnTo>
                    <a:pt x="287" y="160"/>
                  </a:lnTo>
                  <a:lnTo>
                    <a:pt x="1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0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ṧļïḓé"/>
            <p:cNvSpPr/>
            <p:nvPr/>
          </p:nvSpPr>
          <p:spPr bwMode="auto">
            <a:xfrm>
              <a:off x="7288213" y="4127500"/>
              <a:ext cx="458788" cy="263525"/>
            </a:xfrm>
            <a:custGeom>
              <a:avLst/>
              <a:gdLst>
                <a:gd name="T0" fmla="*/ 0 w 289"/>
                <a:gd name="T1" fmla="*/ 6 h 166"/>
                <a:gd name="T2" fmla="*/ 278 w 289"/>
                <a:gd name="T3" fmla="*/ 166 h 166"/>
                <a:gd name="T4" fmla="*/ 289 w 289"/>
                <a:gd name="T5" fmla="*/ 160 h 166"/>
                <a:gd name="T6" fmla="*/ 10 w 289"/>
                <a:gd name="T7" fmla="*/ 0 h 166"/>
                <a:gd name="T8" fmla="*/ 0 w 289"/>
                <a:gd name="T9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6">
                  <a:moveTo>
                    <a:pt x="0" y="6"/>
                  </a:moveTo>
                  <a:lnTo>
                    <a:pt x="278" y="166"/>
                  </a:lnTo>
                  <a:lnTo>
                    <a:pt x="289" y="160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0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ḷidé"/>
            <p:cNvSpPr/>
            <p:nvPr/>
          </p:nvSpPr>
          <p:spPr bwMode="auto">
            <a:xfrm>
              <a:off x="4132263" y="2703513"/>
              <a:ext cx="696913" cy="560388"/>
            </a:xfrm>
            <a:custGeom>
              <a:avLst/>
              <a:gdLst>
                <a:gd name="T0" fmla="*/ 0 w 439"/>
                <a:gd name="T1" fmla="*/ 0 h 353"/>
                <a:gd name="T2" fmla="*/ 0 w 439"/>
                <a:gd name="T3" fmla="*/ 100 h 353"/>
                <a:gd name="T4" fmla="*/ 439 w 439"/>
                <a:gd name="T5" fmla="*/ 353 h 353"/>
                <a:gd name="T6" fmla="*/ 439 w 439"/>
                <a:gd name="T7" fmla="*/ 251 h 353"/>
                <a:gd name="T8" fmla="*/ 0 w 4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53">
                  <a:moveTo>
                    <a:pt x="0" y="0"/>
                  </a:moveTo>
                  <a:lnTo>
                    <a:pt x="0" y="100"/>
                  </a:lnTo>
                  <a:lnTo>
                    <a:pt x="439" y="353"/>
                  </a:lnTo>
                  <a:lnTo>
                    <a:pt x="439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iḍê"/>
            <p:cNvSpPr/>
            <p:nvPr/>
          </p:nvSpPr>
          <p:spPr bwMode="auto">
            <a:xfrm>
              <a:off x="4132263" y="2730500"/>
              <a:ext cx="669925" cy="487363"/>
            </a:xfrm>
            <a:custGeom>
              <a:avLst/>
              <a:gdLst>
                <a:gd name="T0" fmla="*/ 422 w 422"/>
                <a:gd name="T1" fmla="*/ 245 h 307"/>
                <a:gd name="T2" fmla="*/ 0 w 422"/>
                <a:gd name="T3" fmla="*/ 0 h 307"/>
                <a:gd name="T4" fmla="*/ 0 w 422"/>
                <a:gd name="T5" fmla="*/ 64 h 307"/>
                <a:gd name="T6" fmla="*/ 422 w 422"/>
                <a:gd name="T7" fmla="*/ 307 h 307"/>
                <a:gd name="T8" fmla="*/ 422 w 422"/>
                <a:gd name="T9" fmla="*/ 24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07">
                  <a:moveTo>
                    <a:pt x="422" y="245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422" y="307"/>
                  </a:lnTo>
                  <a:lnTo>
                    <a:pt x="422" y="24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ṣ1îḓê"/>
            <p:cNvSpPr/>
            <p:nvPr/>
          </p:nvSpPr>
          <p:spPr bwMode="auto">
            <a:xfrm>
              <a:off x="4132263" y="2301875"/>
              <a:ext cx="1670050" cy="800100"/>
            </a:xfrm>
            <a:custGeom>
              <a:avLst/>
              <a:gdLst>
                <a:gd name="T0" fmla="*/ 0 w 1052"/>
                <a:gd name="T1" fmla="*/ 253 h 504"/>
                <a:gd name="T2" fmla="*/ 439 w 1052"/>
                <a:gd name="T3" fmla="*/ 504 h 504"/>
                <a:gd name="T4" fmla="*/ 1052 w 1052"/>
                <a:gd name="T5" fmla="*/ 152 h 504"/>
                <a:gd name="T6" fmla="*/ 788 w 1052"/>
                <a:gd name="T7" fmla="*/ 0 h 504"/>
                <a:gd name="T8" fmla="*/ 788 w 1052"/>
                <a:gd name="T9" fmla="*/ 102 h 504"/>
                <a:gd name="T10" fmla="*/ 439 w 1052"/>
                <a:gd name="T11" fmla="*/ 303 h 504"/>
                <a:gd name="T12" fmla="*/ 175 w 1052"/>
                <a:gd name="T13" fmla="*/ 152 h 504"/>
                <a:gd name="T14" fmla="*/ 0 w 1052"/>
                <a:gd name="T15" fmla="*/ 25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504">
                  <a:moveTo>
                    <a:pt x="0" y="253"/>
                  </a:moveTo>
                  <a:lnTo>
                    <a:pt x="439" y="504"/>
                  </a:lnTo>
                  <a:lnTo>
                    <a:pt x="1052" y="152"/>
                  </a:lnTo>
                  <a:lnTo>
                    <a:pt x="788" y="0"/>
                  </a:lnTo>
                  <a:lnTo>
                    <a:pt x="788" y="102"/>
                  </a:lnTo>
                  <a:lnTo>
                    <a:pt x="439" y="303"/>
                  </a:lnTo>
                  <a:lnTo>
                    <a:pt x="175" y="152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š1iḑè"/>
            <p:cNvSpPr/>
            <p:nvPr/>
          </p:nvSpPr>
          <p:spPr bwMode="auto">
            <a:xfrm>
              <a:off x="4829176" y="2543175"/>
              <a:ext cx="973138" cy="720725"/>
            </a:xfrm>
            <a:custGeom>
              <a:avLst/>
              <a:gdLst>
                <a:gd name="T0" fmla="*/ 0 w 613"/>
                <a:gd name="T1" fmla="*/ 352 h 454"/>
                <a:gd name="T2" fmla="*/ 0 w 613"/>
                <a:gd name="T3" fmla="*/ 454 h 454"/>
                <a:gd name="T4" fmla="*/ 613 w 613"/>
                <a:gd name="T5" fmla="*/ 101 h 454"/>
                <a:gd name="T6" fmla="*/ 613 w 613"/>
                <a:gd name="T7" fmla="*/ 0 h 454"/>
                <a:gd name="T8" fmla="*/ 0 w 613"/>
                <a:gd name="T9" fmla="*/ 35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454">
                  <a:moveTo>
                    <a:pt x="0" y="352"/>
                  </a:moveTo>
                  <a:lnTo>
                    <a:pt x="0" y="454"/>
                  </a:lnTo>
                  <a:lnTo>
                    <a:pt x="613" y="101"/>
                  </a:lnTo>
                  <a:lnTo>
                    <a:pt x="613" y="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536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ṩľiḍe"/>
            <p:cNvSpPr/>
            <p:nvPr/>
          </p:nvSpPr>
          <p:spPr bwMode="auto">
            <a:xfrm>
              <a:off x="5022851" y="2703513"/>
              <a:ext cx="581025" cy="403225"/>
            </a:xfrm>
            <a:custGeom>
              <a:avLst/>
              <a:gdLst>
                <a:gd name="T0" fmla="*/ 16 w 176"/>
                <a:gd name="T1" fmla="*/ 88 h 122"/>
                <a:gd name="T2" fmla="*/ 0 w 176"/>
                <a:gd name="T3" fmla="*/ 111 h 122"/>
                <a:gd name="T4" fmla="*/ 16 w 176"/>
                <a:gd name="T5" fmla="*/ 117 h 122"/>
                <a:gd name="T6" fmla="*/ 160 w 176"/>
                <a:gd name="T7" fmla="*/ 34 h 122"/>
                <a:gd name="T8" fmla="*/ 176 w 176"/>
                <a:gd name="T9" fmla="*/ 10 h 122"/>
                <a:gd name="T10" fmla="*/ 160 w 176"/>
                <a:gd name="T11" fmla="*/ 5 h 122"/>
                <a:gd name="T12" fmla="*/ 16 w 176"/>
                <a:gd name="T13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22">
                  <a:moveTo>
                    <a:pt x="16" y="88"/>
                  </a:moveTo>
                  <a:cubicBezTo>
                    <a:pt x="7" y="93"/>
                    <a:pt x="0" y="103"/>
                    <a:pt x="0" y="111"/>
                  </a:cubicBezTo>
                  <a:cubicBezTo>
                    <a:pt x="0" y="119"/>
                    <a:pt x="7" y="122"/>
                    <a:pt x="16" y="117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9" y="29"/>
                    <a:pt x="176" y="18"/>
                    <a:pt x="176" y="10"/>
                  </a:cubicBezTo>
                  <a:cubicBezTo>
                    <a:pt x="176" y="2"/>
                    <a:pt x="169" y="0"/>
                    <a:pt x="160" y="5"/>
                  </a:cubicBezTo>
                  <a:lnTo>
                    <a:pt x="16" y="88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ṩľíḓè"/>
            <p:cNvSpPr/>
            <p:nvPr/>
          </p:nvSpPr>
          <p:spPr bwMode="auto">
            <a:xfrm>
              <a:off x="4410076" y="2384425"/>
              <a:ext cx="419100" cy="398463"/>
            </a:xfrm>
            <a:custGeom>
              <a:avLst/>
              <a:gdLst>
                <a:gd name="T0" fmla="*/ 0 w 264"/>
                <a:gd name="T1" fmla="*/ 0 h 251"/>
                <a:gd name="T2" fmla="*/ 0 w 264"/>
                <a:gd name="T3" fmla="*/ 100 h 251"/>
                <a:gd name="T4" fmla="*/ 264 w 264"/>
                <a:gd name="T5" fmla="*/ 251 h 251"/>
                <a:gd name="T6" fmla="*/ 264 w 264"/>
                <a:gd name="T7" fmla="*/ 151 h 251"/>
                <a:gd name="T8" fmla="*/ 0 w 264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51">
                  <a:moveTo>
                    <a:pt x="0" y="0"/>
                  </a:moveTo>
                  <a:lnTo>
                    <a:pt x="0" y="100"/>
                  </a:lnTo>
                  <a:lnTo>
                    <a:pt x="264" y="251"/>
                  </a:lnTo>
                  <a:lnTo>
                    <a:pt x="264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ṥľiḓe"/>
            <p:cNvSpPr/>
            <p:nvPr/>
          </p:nvSpPr>
          <p:spPr bwMode="auto">
            <a:xfrm>
              <a:off x="4410076" y="2409825"/>
              <a:ext cx="392113" cy="330200"/>
            </a:xfrm>
            <a:custGeom>
              <a:avLst/>
              <a:gdLst>
                <a:gd name="T0" fmla="*/ 247 w 247"/>
                <a:gd name="T1" fmla="*/ 144 h 208"/>
                <a:gd name="T2" fmla="*/ 0 w 247"/>
                <a:gd name="T3" fmla="*/ 0 h 208"/>
                <a:gd name="T4" fmla="*/ 0 w 247"/>
                <a:gd name="T5" fmla="*/ 65 h 208"/>
                <a:gd name="T6" fmla="*/ 247 w 247"/>
                <a:gd name="T7" fmla="*/ 208 h 208"/>
                <a:gd name="T8" fmla="*/ 247 w 247"/>
                <a:gd name="T9" fmla="*/ 1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08">
                  <a:moveTo>
                    <a:pt x="247" y="144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247" y="208"/>
                  </a:lnTo>
                  <a:lnTo>
                    <a:pt x="247" y="144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ṥḷîḋe"/>
            <p:cNvSpPr/>
            <p:nvPr/>
          </p:nvSpPr>
          <p:spPr bwMode="auto">
            <a:xfrm>
              <a:off x="4410076" y="2060575"/>
              <a:ext cx="973138" cy="563563"/>
            </a:xfrm>
            <a:custGeom>
              <a:avLst/>
              <a:gdLst>
                <a:gd name="T0" fmla="*/ 0 w 613"/>
                <a:gd name="T1" fmla="*/ 204 h 355"/>
                <a:gd name="T2" fmla="*/ 264 w 613"/>
                <a:gd name="T3" fmla="*/ 355 h 355"/>
                <a:gd name="T4" fmla="*/ 613 w 613"/>
                <a:gd name="T5" fmla="*/ 152 h 355"/>
                <a:gd name="T6" fmla="*/ 351 w 613"/>
                <a:gd name="T7" fmla="*/ 0 h 355"/>
                <a:gd name="T8" fmla="*/ 0 w 613"/>
                <a:gd name="T9" fmla="*/ 20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355">
                  <a:moveTo>
                    <a:pt x="0" y="204"/>
                  </a:moveTo>
                  <a:lnTo>
                    <a:pt x="264" y="355"/>
                  </a:lnTo>
                  <a:lnTo>
                    <a:pt x="613" y="152"/>
                  </a:lnTo>
                  <a:lnTo>
                    <a:pt x="351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1îdê"/>
            <p:cNvSpPr/>
            <p:nvPr/>
          </p:nvSpPr>
          <p:spPr bwMode="auto">
            <a:xfrm>
              <a:off x="4881563" y="2173288"/>
              <a:ext cx="303213" cy="171450"/>
            </a:xfrm>
            <a:custGeom>
              <a:avLst/>
              <a:gdLst>
                <a:gd name="T0" fmla="*/ 0 w 191"/>
                <a:gd name="T1" fmla="*/ 31 h 108"/>
                <a:gd name="T2" fmla="*/ 133 w 191"/>
                <a:gd name="T3" fmla="*/ 108 h 108"/>
                <a:gd name="T4" fmla="*/ 191 w 191"/>
                <a:gd name="T5" fmla="*/ 77 h 108"/>
                <a:gd name="T6" fmla="*/ 58 w 191"/>
                <a:gd name="T7" fmla="*/ 0 h 108"/>
                <a:gd name="T8" fmla="*/ 0 w 191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08">
                  <a:moveTo>
                    <a:pt x="0" y="31"/>
                  </a:moveTo>
                  <a:lnTo>
                    <a:pt x="133" y="108"/>
                  </a:lnTo>
                  <a:lnTo>
                    <a:pt x="191" y="77"/>
                  </a:lnTo>
                  <a:lnTo>
                    <a:pt x="5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líḋé"/>
            <p:cNvSpPr/>
            <p:nvPr/>
          </p:nvSpPr>
          <p:spPr bwMode="auto">
            <a:xfrm>
              <a:off x="4829176" y="2301875"/>
              <a:ext cx="554038" cy="481013"/>
            </a:xfrm>
            <a:custGeom>
              <a:avLst/>
              <a:gdLst>
                <a:gd name="T0" fmla="*/ 0 w 349"/>
                <a:gd name="T1" fmla="*/ 203 h 303"/>
                <a:gd name="T2" fmla="*/ 0 w 349"/>
                <a:gd name="T3" fmla="*/ 303 h 303"/>
                <a:gd name="T4" fmla="*/ 349 w 349"/>
                <a:gd name="T5" fmla="*/ 102 h 303"/>
                <a:gd name="T6" fmla="*/ 349 w 349"/>
                <a:gd name="T7" fmla="*/ 0 h 303"/>
                <a:gd name="T8" fmla="*/ 0 w 349"/>
                <a:gd name="T9" fmla="*/ 2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303">
                  <a:moveTo>
                    <a:pt x="0" y="203"/>
                  </a:moveTo>
                  <a:lnTo>
                    <a:pt x="0" y="303"/>
                  </a:lnTo>
                  <a:lnTo>
                    <a:pt x="349" y="102"/>
                  </a:lnTo>
                  <a:lnTo>
                    <a:pt x="349" y="0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lïde"/>
            <p:cNvSpPr/>
            <p:nvPr/>
          </p:nvSpPr>
          <p:spPr bwMode="auto">
            <a:xfrm>
              <a:off x="4881563" y="2581275"/>
              <a:ext cx="15875" cy="171450"/>
            </a:xfrm>
            <a:custGeom>
              <a:avLst/>
              <a:gdLst>
                <a:gd name="T0" fmla="*/ 0 w 10"/>
                <a:gd name="T1" fmla="*/ 7 h 108"/>
                <a:gd name="T2" fmla="*/ 10 w 10"/>
                <a:gd name="T3" fmla="*/ 0 h 108"/>
                <a:gd name="T4" fmla="*/ 10 w 10"/>
                <a:gd name="T5" fmla="*/ 102 h 108"/>
                <a:gd name="T6" fmla="*/ 0 w 10"/>
                <a:gd name="T7" fmla="*/ 108 h 108"/>
                <a:gd name="T8" fmla="*/ 0 w 10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8">
                  <a:moveTo>
                    <a:pt x="0" y="7"/>
                  </a:moveTo>
                  <a:lnTo>
                    <a:pt x="10" y="0"/>
                  </a:lnTo>
                  <a:lnTo>
                    <a:pt x="10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$ḻîde"/>
            <p:cNvSpPr/>
            <p:nvPr/>
          </p:nvSpPr>
          <p:spPr bwMode="auto">
            <a:xfrm>
              <a:off x="4937126" y="2549525"/>
              <a:ext cx="17463" cy="171450"/>
            </a:xfrm>
            <a:custGeom>
              <a:avLst/>
              <a:gdLst>
                <a:gd name="T0" fmla="*/ 11 w 11"/>
                <a:gd name="T1" fmla="*/ 101 h 108"/>
                <a:gd name="T2" fmla="*/ 0 w 11"/>
                <a:gd name="T3" fmla="*/ 108 h 108"/>
                <a:gd name="T4" fmla="*/ 0 w 11"/>
                <a:gd name="T5" fmla="*/ 6 h 108"/>
                <a:gd name="T6" fmla="*/ 11 w 11"/>
                <a:gd name="T7" fmla="*/ 0 h 108"/>
                <a:gd name="T8" fmla="*/ 11 w 11"/>
                <a:gd name="T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8">
                  <a:moveTo>
                    <a:pt x="11" y="101"/>
                  </a:moveTo>
                  <a:lnTo>
                    <a:pt x="0" y="108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101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lïḋe"/>
            <p:cNvSpPr/>
            <p:nvPr/>
          </p:nvSpPr>
          <p:spPr bwMode="auto">
            <a:xfrm>
              <a:off x="4633913" y="2360613"/>
              <a:ext cx="220663" cy="125413"/>
            </a:xfrm>
            <a:custGeom>
              <a:avLst/>
              <a:gdLst>
                <a:gd name="T0" fmla="*/ 133 w 139"/>
                <a:gd name="T1" fmla="*/ 79 h 79"/>
                <a:gd name="T2" fmla="*/ 0 w 139"/>
                <a:gd name="T3" fmla="*/ 2 h 79"/>
                <a:gd name="T4" fmla="*/ 6 w 139"/>
                <a:gd name="T5" fmla="*/ 0 h 79"/>
                <a:gd name="T6" fmla="*/ 139 w 139"/>
                <a:gd name="T7" fmla="*/ 77 h 79"/>
                <a:gd name="T8" fmla="*/ 133 w 13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79">
                  <a:moveTo>
                    <a:pt x="133" y="79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139" y="77"/>
                  </a:lnTo>
                  <a:lnTo>
                    <a:pt x="133" y="79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$liḋè"/>
            <p:cNvSpPr/>
            <p:nvPr/>
          </p:nvSpPr>
          <p:spPr bwMode="auto">
            <a:xfrm>
              <a:off x="4591051" y="2384425"/>
              <a:ext cx="220663" cy="128588"/>
            </a:xfrm>
            <a:custGeom>
              <a:avLst/>
              <a:gdLst>
                <a:gd name="T0" fmla="*/ 133 w 139"/>
                <a:gd name="T1" fmla="*/ 81 h 81"/>
                <a:gd name="T2" fmla="*/ 0 w 139"/>
                <a:gd name="T3" fmla="*/ 4 h 81"/>
                <a:gd name="T4" fmla="*/ 6 w 139"/>
                <a:gd name="T5" fmla="*/ 0 h 81"/>
                <a:gd name="T6" fmla="*/ 139 w 139"/>
                <a:gd name="T7" fmla="*/ 77 h 81"/>
                <a:gd name="T8" fmla="*/ 133 w 13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1">
                  <a:moveTo>
                    <a:pt x="133" y="81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139" y="77"/>
                  </a:lnTo>
                  <a:lnTo>
                    <a:pt x="133" y="81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ṩľîḓè"/>
            <p:cNvSpPr/>
            <p:nvPr/>
          </p:nvSpPr>
          <p:spPr bwMode="auto">
            <a:xfrm>
              <a:off x="6049963" y="3830638"/>
              <a:ext cx="614363" cy="412750"/>
            </a:xfrm>
            <a:custGeom>
              <a:avLst/>
              <a:gdLst>
                <a:gd name="T0" fmla="*/ 387 w 387"/>
                <a:gd name="T1" fmla="*/ 0 h 260"/>
                <a:gd name="T2" fmla="*/ 387 w 387"/>
                <a:gd name="T3" fmla="*/ 35 h 260"/>
                <a:gd name="T4" fmla="*/ 0 w 387"/>
                <a:gd name="T5" fmla="*/ 260 h 260"/>
                <a:gd name="T6" fmla="*/ 0 w 387"/>
                <a:gd name="T7" fmla="*/ 226 h 260"/>
                <a:gd name="T8" fmla="*/ 387 w 387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60">
                  <a:moveTo>
                    <a:pt x="387" y="0"/>
                  </a:moveTo>
                  <a:lnTo>
                    <a:pt x="387" y="35"/>
                  </a:lnTo>
                  <a:lnTo>
                    <a:pt x="0" y="260"/>
                  </a:lnTo>
                  <a:lnTo>
                    <a:pt x="0" y="226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ľïde"/>
            <p:cNvSpPr/>
            <p:nvPr/>
          </p:nvSpPr>
          <p:spPr bwMode="auto">
            <a:xfrm>
              <a:off x="4686301" y="3402013"/>
              <a:ext cx="1363663" cy="841375"/>
            </a:xfrm>
            <a:custGeom>
              <a:avLst/>
              <a:gdLst>
                <a:gd name="T0" fmla="*/ 859 w 859"/>
                <a:gd name="T1" fmla="*/ 496 h 530"/>
                <a:gd name="T2" fmla="*/ 859 w 859"/>
                <a:gd name="T3" fmla="*/ 530 h 530"/>
                <a:gd name="T4" fmla="*/ 0 w 859"/>
                <a:gd name="T5" fmla="*/ 36 h 530"/>
                <a:gd name="T6" fmla="*/ 0 w 859"/>
                <a:gd name="T7" fmla="*/ 0 h 530"/>
                <a:gd name="T8" fmla="*/ 859 w 859"/>
                <a:gd name="T9" fmla="*/ 49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530">
                  <a:moveTo>
                    <a:pt x="859" y="496"/>
                  </a:moveTo>
                  <a:lnTo>
                    <a:pt x="859" y="530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59" y="496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ṧľîḋe"/>
            <p:cNvSpPr/>
            <p:nvPr/>
          </p:nvSpPr>
          <p:spPr bwMode="auto">
            <a:xfrm>
              <a:off x="4686301" y="3046413"/>
              <a:ext cx="1978025" cy="1143000"/>
            </a:xfrm>
            <a:custGeom>
              <a:avLst/>
              <a:gdLst>
                <a:gd name="T0" fmla="*/ 1246 w 1246"/>
                <a:gd name="T1" fmla="*/ 494 h 720"/>
                <a:gd name="T2" fmla="*/ 859 w 1246"/>
                <a:gd name="T3" fmla="*/ 720 h 720"/>
                <a:gd name="T4" fmla="*/ 0 w 1246"/>
                <a:gd name="T5" fmla="*/ 224 h 720"/>
                <a:gd name="T6" fmla="*/ 387 w 1246"/>
                <a:gd name="T7" fmla="*/ 0 h 720"/>
                <a:gd name="T8" fmla="*/ 1246 w 1246"/>
                <a:gd name="T9" fmla="*/ 49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6" h="720">
                  <a:moveTo>
                    <a:pt x="1246" y="494"/>
                  </a:moveTo>
                  <a:lnTo>
                    <a:pt x="859" y="720"/>
                  </a:lnTo>
                  <a:lnTo>
                    <a:pt x="0" y="224"/>
                  </a:lnTo>
                  <a:lnTo>
                    <a:pt x="387" y="0"/>
                  </a:lnTo>
                  <a:lnTo>
                    <a:pt x="1246" y="49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$ḻïdé"/>
            <p:cNvSpPr/>
            <p:nvPr/>
          </p:nvSpPr>
          <p:spPr bwMode="auto">
            <a:xfrm>
              <a:off x="5300663" y="31353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ŝḻíḓê"/>
            <p:cNvSpPr/>
            <p:nvPr/>
          </p:nvSpPr>
          <p:spPr bwMode="auto">
            <a:xfrm>
              <a:off x="5214938" y="313531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lïďé"/>
            <p:cNvSpPr/>
            <p:nvPr/>
          </p:nvSpPr>
          <p:spPr bwMode="auto">
            <a:xfrm>
              <a:off x="5214938" y="3086100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šļíḑê"/>
            <p:cNvSpPr/>
            <p:nvPr/>
          </p:nvSpPr>
          <p:spPr bwMode="auto">
            <a:xfrm>
              <a:off x="5407026" y="3198813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ŝľidé"/>
            <p:cNvSpPr/>
            <p:nvPr/>
          </p:nvSpPr>
          <p:spPr bwMode="auto">
            <a:xfrm>
              <a:off x="5324476" y="3198813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1iďê"/>
            <p:cNvSpPr/>
            <p:nvPr/>
          </p:nvSpPr>
          <p:spPr bwMode="auto">
            <a:xfrm>
              <a:off x="5324476" y="3148013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2 w 106"/>
                <a:gd name="T3" fmla="*/ 63 h 63"/>
                <a:gd name="T4" fmla="*/ 0 w 106"/>
                <a:gd name="T5" fmla="*/ 32 h 63"/>
                <a:gd name="T6" fmla="*/ 54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lïďe"/>
            <p:cNvSpPr/>
            <p:nvPr/>
          </p:nvSpPr>
          <p:spPr bwMode="auto">
            <a:xfrm>
              <a:off x="5514976" y="32607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ṧlíḋe"/>
            <p:cNvSpPr/>
            <p:nvPr/>
          </p:nvSpPr>
          <p:spPr bwMode="auto">
            <a:xfrm>
              <a:off x="5432426" y="3260725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ḻïďè"/>
            <p:cNvSpPr/>
            <p:nvPr/>
          </p:nvSpPr>
          <p:spPr bwMode="auto">
            <a:xfrm>
              <a:off x="5432426" y="3211513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ļïdè"/>
            <p:cNvSpPr/>
            <p:nvPr/>
          </p:nvSpPr>
          <p:spPr bwMode="auto">
            <a:xfrm>
              <a:off x="5624513" y="3319463"/>
              <a:ext cx="82550" cy="79375"/>
            </a:xfrm>
            <a:custGeom>
              <a:avLst/>
              <a:gdLst>
                <a:gd name="T0" fmla="*/ 52 w 52"/>
                <a:gd name="T1" fmla="*/ 0 h 50"/>
                <a:gd name="T2" fmla="*/ 52 w 52"/>
                <a:gd name="T3" fmla="*/ 19 h 50"/>
                <a:gd name="T4" fmla="*/ 0 w 52"/>
                <a:gd name="T5" fmla="*/ 50 h 50"/>
                <a:gd name="T6" fmla="*/ 0 w 52"/>
                <a:gd name="T7" fmla="*/ 32 h 50"/>
                <a:gd name="T8" fmla="*/ 52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52" y="0"/>
                  </a:moveTo>
                  <a:lnTo>
                    <a:pt x="52" y="19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ļíḓê"/>
            <p:cNvSpPr/>
            <p:nvPr/>
          </p:nvSpPr>
          <p:spPr bwMode="auto">
            <a:xfrm>
              <a:off x="5538788" y="3324225"/>
              <a:ext cx="85725" cy="74613"/>
            </a:xfrm>
            <a:custGeom>
              <a:avLst/>
              <a:gdLst>
                <a:gd name="T0" fmla="*/ 54 w 54"/>
                <a:gd name="T1" fmla="*/ 29 h 47"/>
                <a:gd name="T2" fmla="*/ 54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29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ṡ1íḋé"/>
            <p:cNvSpPr/>
            <p:nvPr/>
          </p:nvSpPr>
          <p:spPr bwMode="auto">
            <a:xfrm>
              <a:off x="5538788" y="3273425"/>
              <a:ext cx="168275" cy="96838"/>
            </a:xfrm>
            <a:custGeom>
              <a:avLst/>
              <a:gdLst>
                <a:gd name="T0" fmla="*/ 106 w 106"/>
                <a:gd name="T1" fmla="*/ 29 h 61"/>
                <a:gd name="T2" fmla="*/ 54 w 106"/>
                <a:gd name="T3" fmla="*/ 61 h 61"/>
                <a:gd name="T4" fmla="*/ 0 w 106"/>
                <a:gd name="T5" fmla="*/ 32 h 61"/>
                <a:gd name="T6" fmla="*/ 54 w 106"/>
                <a:gd name="T7" fmla="*/ 0 h 61"/>
                <a:gd name="T8" fmla="*/ 106 w 106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29"/>
                  </a:moveTo>
                  <a:lnTo>
                    <a:pt x="54" y="61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šḻíďê"/>
            <p:cNvSpPr/>
            <p:nvPr/>
          </p:nvSpPr>
          <p:spPr bwMode="auto">
            <a:xfrm>
              <a:off x="5729288" y="3382963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ľíḋe"/>
            <p:cNvSpPr/>
            <p:nvPr/>
          </p:nvSpPr>
          <p:spPr bwMode="auto">
            <a:xfrm>
              <a:off x="5646738" y="3386138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ṧ1îḑe"/>
            <p:cNvSpPr/>
            <p:nvPr/>
          </p:nvSpPr>
          <p:spPr bwMode="auto">
            <a:xfrm>
              <a:off x="5646738" y="3336925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4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1ïḓe"/>
            <p:cNvSpPr/>
            <p:nvPr/>
          </p:nvSpPr>
          <p:spPr bwMode="auto">
            <a:xfrm>
              <a:off x="5838826" y="344487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$1íḍê"/>
            <p:cNvSpPr/>
            <p:nvPr/>
          </p:nvSpPr>
          <p:spPr bwMode="auto">
            <a:xfrm>
              <a:off x="5753101" y="3444875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ḷiḍe"/>
            <p:cNvSpPr/>
            <p:nvPr/>
          </p:nvSpPr>
          <p:spPr bwMode="auto">
            <a:xfrm>
              <a:off x="5753101" y="3395663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ḻïdê"/>
            <p:cNvSpPr/>
            <p:nvPr/>
          </p:nvSpPr>
          <p:spPr bwMode="auto">
            <a:xfrm>
              <a:off x="5943601" y="3508375"/>
              <a:ext cx="87313" cy="76200"/>
            </a:xfrm>
            <a:custGeom>
              <a:avLst/>
              <a:gdLst>
                <a:gd name="T0" fmla="*/ 55 w 55"/>
                <a:gd name="T1" fmla="*/ 0 h 48"/>
                <a:gd name="T2" fmla="*/ 55 w 55"/>
                <a:gd name="T3" fmla="*/ 16 h 48"/>
                <a:gd name="T4" fmla="*/ 0 w 55"/>
                <a:gd name="T5" fmla="*/ 48 h 48"/>
                <a:gd name="T6" fmla="*/ 3 w 55"/>
                <a:gd name="T7" fmla="*/ 31 h 48"/>
                <a:gd name="T8" fmla="*/ 55 w 5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0"/>
                  </a:moveTo>
                  <a:lnTo>
                    <a:pt x="55" y="16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ľîḓê"/>
            <p:cNvSpPr/>
            <p:nvPr/>
          </p:nvSpPr>
          <p:spPr bwMode="auto">
            <a:xfrm>
              <a:off x="5861051" y="3508375"/>
              <a:ext cx="87313" cy="76200"/>
            </a:xfrm>
            <a:custGeom>
              <a:avLst/>
              <a:gdLst>
                <a:gd name="T0" fmla="*/ 55 w 55"/>
                <a:gd name="T1" fmla="*/ 31 h 48"/>
                <a:gd name="T2" fmla="*/ 52 w 55"/>
                <a:gd name="T3" fmla="*/ 48 h 48"/>
                <a:gd name="T4" fmla="*/ 0 w 55"/>
                <a:gd name="T5" fmla="*/ 18 h 48"/>
                <a:gd name="T6" fmla="*/ 0 w 55"/>
                <a:gd name="T7" fmla="*/ 0 h 48"/>
                <a:gd name="T8" fmla="*/ 55 w 55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31"/>
                  </a:moveTo>
                  <a:lnTo>
                    <a:pt x="52" y="4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5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ḷidè"/>
            <p:cNvSpPr/>
            <p:nvPr/>
          </p:nvSpPr>
          <p:spPr bwMode="auto">
            <a:xfrm>
              <a:off x="5861051" y="3459163"/>
              <a:ext cx="169863" cy="98425"/>
            </a:xfrm>
            <a:custGeom>
              <a:avLst/>
              <a:gdLst>
                <a:gd name="T0" fmla="*/ 107 w 107"/>
                <a:gd name="T1" fmla="*/ 31 h 62"/>
                <a:gd name="T2" fmla="*/ 55 w 107"/>
                <a:gd name="T3" fmla="*/ 62 h 62"/>
                <a:gd name="T4" fmla="*/ 0 w 107"/>
                <a:gd name="T5" fmla="*/ 31 h 62"/>
                <a:gd name="T6" fmla="*/ 55 w 107"/>
                <a:gd name="T7" fmla="*/ 0 h 62"/>
                <a:gd name="T8" fmla="*/ 107 w 107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2">
                  <a:moveTo>
                    <a:pt x="107" y="31"/>
                  </a:moveTo>
                  <a:lnTo>
                    <a:pt x="55" y="62"/>
                  </a:lnTo>
                  <a:lnTo>
                    <a:pt x="0" y="31"/>
                  </a:lnTo>
                  <a:lnTo>
                    <a:pt x="55" y="0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ṥlïdé"/>
            <p:cNvSpPr/>
            <p:nvPr/>
          </p:nvSpPr>
          <p:spPr bwMode="auto">
            <a:xfrm>
              <a:off x="6053138" y="357028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ṡḻíḍé"/>
            <p:cNvSpPr/>
            <p:nvPr/>
          </p:nvSpPr>
          <p:spPr bwMode="auto">
            <a:xfrm>
              <a:off x="5970588" y="3570288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ṡľiḍé"/>
            <p:cNvSpPr/>
            <p:nvPr/>
          </p:nvSpPr>
          <p:spPr bwMode="auto">
            <a:xfrm>
              <a:off x="5970588" y="352107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ṩļiḓê"/>
            <p:cNvSpPr/>
            <p:nvPr/>
          </p:nvSpPr>
          <p:spPr bwMode="auto">
            <a:xfrm>
              <a:off x="6162676" y="363378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ṧľiḓe"/>
            <p:cNvSpPr/>
            <p:nvPr/>
          </p:nvSpPr>
          <p:spPr bwMode="auto">
            <a:xfrm>
              <a:off x="6076951" y="3633788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4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ļíḑê"/>
            <p:cNvSpPr/>
            <p:nvPr/>
          </p:nvSpPr>
          <p:spPr bwMode="auto">
            <a:xfrm>
              <a:off x="6076951" y="3584575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ṥḻídé"/>
            <p:cNvSpPr/>
            <p:nvPr/>
          </p:nvSpPr>
          <p:spPr bwMode="auto">
            <a:xfrm>
              <a:off x="6267451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ṥlïḋè"/>
            <p:cNvSpPr/>
            <p:nvPr/>
          </p:nvSpPr>
          <p:spPr bwMode="auto">
            <a:xfrm>
              <a:off x="6184901" y="369570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ŝḻiďé"/>
            <p:cNvSpPr/>
            <p:nvPr/>
          </p:nvSpPr>
          <p:spPr bwMode="auto">
            <a:xfrm>
              <a:off x="6184901" y="364648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ḷidè"/>
            <p:cNvSpPr/>
            <p:nvPr/>
          </p:nvSpPr>
          <p:spPr bwMode="auto">
            <a:xfrm>
              <a:off x="6484938" y="38179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ṣļîḍè"/>
            <p:cNvSpPr/>
            <p:nvPr/>
          </p:nvSpPr>
          <p:spPr bwMode="auto">
            <a:xfrm>
              <a:off x="6294438" y="3759200"/>
              <a:ext cx="190500" cy="134938"/>
            </a:xfrm>
            <a:custGeom>
              <a:avLst/>
              <a:gdLst>
                <a:gd name="T0" fmla="*/ 120 w 120"/>
                <a:gd name="T1" fmla="*/ 68 h 85"/>
                <a:gd name="T2" fmla="*/ 120 w 120"/>
                <a:gd name="T3" fmla="*/ 85 h 85"/>
                <a:gd name="T4" fmla="*/ 0 w 120"/>
                <a:gd name="T5" fmla="*/ 16 h 85"/>
                <a:gd name="T6" fmla="*/ 0 w 120"/>
                <a:gd name="T7" fmla="*/ 0 h 85"/>
                <a:gd name="T8" fmla="*/ 120 w 120"/>
                <a:gd name="T9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5">
                  <a:moveTo>
                    <a:pt x="120" y="68"/>
                  </a:moveTo>
                  <a:lnTo>
                    <a:pt x="120" y="8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20" y="6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ḷîḋê"/>
            <p:cNvSpPr/>
            <p:nvPr/>
          </p:nvSpPr>
          <p:spPr bwMode="auto">
            <a:xfrm>
              <a:off x="6294438" y="3708400"/>
              <a:ext cx="276225" cy="158750"/>
            </a:xfrm>
            <a:custGeom>
              <a:avLst/>
              <a:gdLst>
                <a:gd name="T0" fmla="*/ 174 w 174"/>
                <a:gd name="T1" fmla="*/ 69 h 100"/>
                <a:gd name="T2" fmla="*/ 120 w 174"/>
                <a:gd name="T3" fmla="*/ 100 h 100"/>
                <a:gd name="T4" fmla="*/ 0 w 174"/>
                <a:gd name="T5" fmla="*/ 32 h 100"/>
                <a:gd name="T6" fmla="*/ 52 w 174"/>
                <a:gd name="T7" fmla="*/ 0 h 100"/>
                <a:gd name="T8" fmla="*/ 174 w 174"/>
                <a:gd name="T9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0">
                  <a:moveTo>
                    <a:pt x="174" y="69"/>
                  </a:moveTo>
                  <a:lnTo>
                    <a:pt x="120" y="100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74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šlïḍè"/>
            <p:cNvSpPr/>
            <p:nvPr/>
          </p:nvSpPr>
          <p:spPr bwMode="auto">
            <a:xfrm>
              <a:off x="5297488" y="32607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šľiḑe"/>
            <p:cNvSpPr/>
            <p:nvPr/>
          </p:nvSpPr>
          <p:spPr bwMode="auto">
            <a:xfrm>
              <a:off x="5105401" y="3198813"/>
              <a:ext cx="192088" cy="138113"/>
            </a:xfrm>
            <a:custGeom>
              <a:avLst/>
              <a:gdLst>
                <a:gd name="T0" fmla="*/ 121 w 121"/>
                <a:gd name="T1" fmla="*/ 70 h 87"/>
                <a:gd name="T2" fmla="*/ 121 w 121"/>
                <a:gd name="T3" fmla="*/ 87 h 87"/>
                <a:gd name="T4" fmla="*/ 0 w 121"/>
                <a:gd name="T5" fmla="*/ 18 h 87"/>
                <a:gd name="T6" fmla="*/ 0 w 121"/>
                <a:gd name="T7" fmla="*/ 0 h 87"/>
                <a:gd name="T8" fmla="*/ 121 w 121"/>
                <a:gd name="T9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0"/>
                  </a:moveTo>
                  <a:lnTo>
                    <a:pt x="121" y="8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š1ïḑe"/>
            <p:cNvSpPr/>
            <p:nvPr/>
          </p:nvSpPr>
          <p:spPr bwMode="auto">
            <a:xfrm>
              <a:off x="5105401" y="3148013"/>
              <a:ext cx="277813" cy="161925"/>
            </a:xfrm>
            <a:custGeom>
              <a:avLst/>
              <a:gdLst>
                <a:gd name="T0" fmla="*/ 175 w 175"/>
                <a:gd name="T1" fmla="*/ 71 h 102"/>
                <a:gd name="T2" fmla="*/ 121 w 175"/>
                <a:gd name="T3" fmla="*/ 102 h 102"/>
                <a:gd name="T4" fmla="*/ 0 w 175"/>
                <a:gd name="T5" fmla="*/ 32 h 102"/>
                <a:gd name="T6" fmla="*/ 54 w 175"/>
                <a:gd name="T7" fmla="*/ 0 h 102"/>
                <a:gd name="T8" fmla="*/ 175 w 175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71"/>
                  </a:moveTo>
                  <a:lnTo>
                    <a:pt x="121" y="102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75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ľîdè"/>
            <p:cNvSpPr/>
            <p:nvPr/>
          </p:nvSpPr>
          <p:spPr bwMode="auto">
            <a:xfrm>
              <a:off x="5407026" y="3324225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$lïḓè"/>
            <p:cNvSpPr/>
            <p:nvPr/>
          </p:nvSpPr>
          <p:spPr bwMode="auto">
            <a:xfrm>
              <a:off x="5324476" y="3324225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şļiḑê"/>
            <p:cNvSpPr/>
            <p:nvPr/>
          </p:nvSpPr>
          <p:spPr bwMode="auto">
            <a:xfrm>
              <a:off x="5324476" y="3273425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2 w 106"/>
                <a:gd name="T3" fmla="*/ 63 h 63"/>
                <a:gd name="T4" fmla="*/ 0 w 106"/>
                <a:gd name="T5" fmla="*/ 32 h 63"/>
                <a:gd name="T6" fmla="*/ 52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1íḑe"/>
            <p:cNvSpPr/>
            <p:nvPr/>
          </p:nvSpPr>
          <p:spPr bwMode="auto">
            <a:xfrm>
              <a:off x="5514976" y="33861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S1îḍè"/>
            <p:cNvSpPr/>
            <p:nvPr/>
          </p:nvSpPr>
          <p:spPr bwMode="auto">
            <a:xfrm>
              <a:off x="5429251" y="3386138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$ľîḍé"/>
            <p:cNvSpPr/>
            <p:nvPr/>
          </p:nvSpPr>
          <p:spPr bwMode="auto">
            <a:xfrm>
              <a:off x="5429251" y="3336925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şḷïďe"/>
            <p:cNvSpPr/>
            <p:nvPr/>
          </p:nvSpPr>
          <p:spPr bwMode="auto">
            <a:xfrm>
              <a:off x="5621338" y="3444875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liḑé"/>
            <p:cNvSpPr/>
            <p:nvPr/>
          </p:nvSpPr>
          <p:spPr bwMode="auto">
            <a:xfrm>
              <a:off x="5538788" y="3448050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liḑé"/>
            <p:cNvSpPr/>
            <p:nvPr/>
          </p:nvSpPr>
          <p:spPr bwMode="auto">
            <a:xfrm>
              <a:off x="5538788" y="3398838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4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ŝ1íḓe"/>
            <p:cNvSpPr/>
            <p:nvPr/>
          </p:nvSpPr>
          <p:spPr bwMode="auto">
            <a:xfrm>
              <a:off x="5729288" y="3508375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8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8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ṩḷîḑè"/>
            <p:cNvSpPr/>
            <p:nvPr/>
          </p:nvSpPr>
          <p:spPr bwMode="auto">
            <a:xfrm>
              <a:off x="5646738" y="3511550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6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šļïḓé"/>
            <p:cNvSpPr/>
            <p:nvPr/>
          </p:nvSpPr>
          <p:spPr bwMode="auto">
            <a:xfrm>
              <a:off x="5646738" y="3462338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ṩ1ïḋé"/>
            <p:cNvSpPr/>
            <p:nvPr/>
          </p:nvSpPr>
          <p:spPr bwMode="auto">
            <a:xfrm>
              <a:off x="5838826" y="3570288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1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ṧľíde"/>
            <p:cNvSpPr/>
            <p:nvPr/>
          </p:nvSpPr>
          <p:spPr bwMode="auto">
            <a:xfrm>
              <a:off x="5753101" y="3570288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$ļîḑé"/>
            <p:cNvSpPr/>
            <p:nvPr/>
          </p:nvSpPr>
          <p:spPr bwMode="auto">
            <a:xfrm>
              <a:off x="5753101" y="352107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îḍè"/>
            <p:cNvSpPr/>
            <p:nvPr/>
          </p:nvSpPr>
          <p:spPr bwMode="auto">
            <a:xfrm>
              <a:off x="5943601" y="3633788"/>
              <a:ext cx="87313" cy="74613"/>
            </a:xfrm>
            <a:custGeom>
              <a:avLst/>
              <a:gdLst>
                <a:gd name="T0" fmla="*/ 55 w 55"/>
                <a:gd name="T1" fmla="*/ 0 h 47"/>
                <a:gd name="T2" fmla="*/ 55 w 55"/>
                <a:gd name="T3" fmla="*/ 16 h 47"/>
                <a:gd name="T4" fmla="*/ 0 w 55"/>
                <a:gd name="T5" fmla="*/ 47 h 47"/>
                <a:gd name="T6" fmla="*/ 0 w 55"/>
                <a:gd name="T7" fmla="*/ 31 h 47"/>
                <a:gd name="T8" fmla="*/ 55 w 5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7">
                  <a:moveTo>
                    <a:pt x="55" y="0"/>
                  </a:moveTo>
                  <a:lnTo>
                    <a:pt x="55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ṡlîdé"/>
            <p:cNvSpPr/>
            <p:nvPr/>
          </p:nvSpPr>
          <p:spPr bwMode="auto">
            <a:xfrm>
              <a:off x="5861051" y="3633788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ṥľîḓe"/>
            <p:cNvSpPr/>
            <p:nvPr/>
          </p:nvSpPr>
          <p:spPr bwMode="auto">
            <a:xfrm>
              <a:off x="5861051" y="3584575"/>
              <a:ext cx="169863" cy="98425"/>
            </a:xfrm>
            <a:custGeom>
              <a:avLst/>
              <a:gdLst>
                <a:gd name="T0" fmla="*/ 107 w 107"/>
                <a:gd name="T1" fmla="*/ 31 h 62"/>
                <a:gd name="T2" fmla="*/ 52 w 107"/>
                <a:gd name="T3" fmla="*/ 62 h 62"/>
                <a:gd name="T4" fmla="*/ 0 w 107"/>
                <a:gd name="T5" fmla="*/ 31 h 62"/>
                <a:gd name="T6" fmla="*/ 55 w 107"/>
                <a:gd name="T7" fmla="*/ 0 h 62"/>
                <a:gd name="T8" fmla="*/ 107 w 107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2">
                  <a:moveTo>
                    <a:pt x="107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5" y="0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śľíḋe"/>
            <p:cNvSpPr/>
            <p:nvPr/>
          </p:nvSpPr>
          <p:spPr bwMode="auto">
            <a:xfrm>
              <a:off x="6053138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šlîḑè"/>
            <p:cNvSpPr/>
            <p:nvPr/>
          </p:nvSpPr>
          <p:spPr bwMode="auto">
            <a:xfrm>
              <a:off x="5967413" y="3695700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śľïḍê"/>
            <p:cNvSpPr/>
            <p:nvPr/>
          </p:nvSpPr>
          <p:spPr bwMode="auto">
            <a:xfrm>
              <a:off x="5967413" y="3646488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ŝ1îḍê"/>
            <p:cNvSpPr/>
            <p:nvPr/>
          </p:nvSpPr>
          <p:spPr bwMode="auto">
            <a:xfrm>
              <a:off x="6159501" y="3759200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2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2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ïḍé"/>
            <p:cNvSpPr/>
            <p:nvPr/>
          </p:nvSpPr>
          <p:spPr bwMode="auto">
            <a:xfrm>
              <a:off x="6076951" y="3759200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2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ṣľídè"/>
            <p:cNvSpPr/>
            <p:nvPr/>
          </p:nvSpPr>
          <p:spPr bwMode="auto">
            <a:xfrm>
              <a:off x="6076951" y="3708400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4 w 106"/>
                <a:gd name="T3" fmla="*/ 63 h 63"/>
                <a:gd name="T4" fmla="*/ 0 w 106"/>
                <a:gd name="T5" fmla="*/ 32 h 63"/>
                <a:gd name="T6" fmla="*/ 54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4" y="63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Sḷiďé"/>
            <p:cNvSpPr/>
            <p:nvPr/>
          </p:nvSpPr>
          <p:spPr bwMode="auto">
            <a:xfrm>
              <a:off x="6267451" y="38211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ṧḷiḓê"/>
            <p:cNvSpPr/>
            <p:nvPr/>
          </p:nvSpPr>
          <p:spPr bwMode="auto">
            <a:xfrm>
              <a:off x="6184901" y="3821113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ś1îde"/>
            <p:cNvSpPr/>
            <p:nvPr/>
          </p:nvSpPr>
          <p:spPr bwMode="auto">
            <a:xfrm>
              <a:off x="6184901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ḷíde"/>
            <p:cNvSpPr/>
            <p:nvPr/>
          </p:nvSpPr>
          <p:spPr bwMode="auto">
            <a:xfrm>
              <a:off x="6376988" y="38798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şļïḓê"/>
            <p:cNvSpPr/>
            <p:nvPr/>
          </p:nvSpPr>
          <p:spPr bwMode="auto">
            <a:xfrm>
              <a:off x="6291263" y="3883025"/>
              <a:ext cx="85725" cy="76200"/>
            </a:xfrm>
            <a:custGeom>
              <a:avLst/>
              <a:gdLst>
                <a:gd name="T0" fmla="*/ 54 w 54"/>
                <a:gd name="T1" fmla="*/ 29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29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ṥliḑè"/>
            <p:cNvSpPr/>
            <p:nvPr/>
          </p:nvSpPr>
          <p:spPr bwMode="auto">
            <a:xfrm>
              <a:off x="6291263" y="3833813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ḻîḑé"/>
            <p:cNvSpPr/>
            <p:nvPr/>
          </p:nvSpPr>
          <p:spPr bwMode="auto">
            <a:xfrm>
              <a:off x="5191126" y="3324225"/>
              <a:ext cx="82550" cy="74613"/>
            </a:xfrm>
            <a:custGeom>
              <a:avLst/>
              <a:gdLst>
                <a:gd name="T0" fmla="*/ 52 w 52"/>
                <a:gd name="T1" fmla="*/ 0 h 47"/>
                <a:gd name="T2" fmla="*/ 52 w 52"/>
                <a:gd name="T3" fmla="*/ 16 h 47"/>
                <a:gd name="T4" fmla="*/ 0 w 52"/>
                <a:gd name="T5" fmla="*/ 47 h 47"/>
                <a:gd name="T6" fmla="*/ 0 w 52"/>
                <a:gd name="T7" fmla="*/ 31 h 47"/>
                <a:gd name="T8" fmla="*/ 52 w 5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0"/>
                  </a:moveTo>
                  <a:lnTo>
                    <a:pt x="52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ṡļïḍe"/>
            <p:cNvSpPr/>
            <p:nvPr/>
          </p:nvSpPr>
          <p:spPr bwMode="auto">
            <a:xfrm>
              <a:off x="4997451" y="3263900"/>
              <a:ext cx="193675" cy="134938"/>
            </a:xfrm>
            <a:custGeom>
              <a:avLst/>
              <a:gdLst>
                <a:gd name="T0" fmla="*/ 122 w 122"/>
                <a:gd name="T1" fmla="*/ 69 h 85"/>
                <a:gd name="T2" fmla="*/ 122 w 122"/>
                <a:gd name="T3" fmla="*/ 85 h 85"/>
                <a:gd name="T4" fmla="*/ 0 w 122"/>
                <a:gd name="T5" fmla="*/ 17 h 85"/>
                <a:gd name="T6" fmla="*/ 0 w 122"/>
                <a:gd name="T7" fmla="*/ 0 h 85"/>
                <a:gd name="T8" fmla="*/ 122 w 122"/>
                <a:gd name="T9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85">
                  <a:moveTo>
                    <a:pt x="122" y="69"/>
                  </a:moveTo>
                  <a:lnTo>
                    <a:pt x="122" y="8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2" y="6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ľíḋe"/>
            <p:cNvSpPr/>
            <p:nvPr/>
          </p:nvSpPr>
          <p:spPr bwMode="auto">
            <a:xfrm>
              <a:off x="4997451" y="3211513"/>
              <a:ext cx="276225" cy="161925"/>
            </a:xfrm>
            <a:custGeom>
              <a:avLst/>
              <a:gdLst>
                <a:gd name="T0" fmla="*/ 174 w 174"/>
                <a:gd name="T1" fmla="*/ 71 h 102"/>
                <a:gd name="T2" fmla="*/ 122 w 174"/>
                <a:gd name="T3" fmla="*/ 102 h 102"/>
                <a:gd name="T4" fmla="*/ 0 w 174"/>
                <a:gd name="T5" fmla="*/ 33 h 102"/>
                <a:gd name="T6" fmla="*/ 54 w 174"/>
                <a:gd name="T7" fmla="*/ 0 h 102"/>
                <a:gd name="T8" fmla="*/ 174 w 174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2">
                  <a:moveTo>
                    <a:pt x="174" y="71"/>
                  </a:moveTo>
                  <a:lnTo>
                    <a:pt x="122" y="102"/>
                  </a:lnTo>
                  <a:lnTo>
                    <a:pt x="0" y="33"/>
                  </a:lnTo>
                  <a:lnTo>
                    <a:pt x="54" y="0"/>
                  </a:lnTo>
                  <a:lnTo>
                    <a:pt x="174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šḻîḓê"/>
            <p:cNvSpPr/>
            <p:nvPr/>
          </p:nvSpPr>
          <p:spPr bwMode="auto">
            <a:xfrm>
              <a:off x="5297488" y="33861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ś1ïde"/>
            <p:cNvSpPr/>
            <p:nvPr/>
          </p:nvSpPr>
          <p:spPr bwMode="auto">
            <a:xfrm>
              <a:off x="5214938" y="3386138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$ḷîḍê"/>
            <p:cNvSpPr/>
            <p:nvPr/>
          </p:nvSpPr>
          <p:spPr bwMode="auto">
            <a:xfrm>
              <a:off x="5214938" y="333692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ľiḋé"/>
            <p:cNvSpPr/>
            <p:nvPr/>
          </p:nvSpPr>
          <p:spPr bwMode="auto">
            <a:xfrm>
              <a:off x="5407026" y="34480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ṩľíḋé"/>
            <p:cNvSpPr/>
            <p:nvPr/>
          </p:nvSpPr>
          <p:spPr bwMode="auto">
            <a:xfrm>
              <a:off x="5321301" y="3448050"/>
              <a:ext cx="85725" cy="76200"/>
            </a:xfrm>
            <a:custGeom>
              <a:avLst/>
              <a:gdLst>
                <a:gd name="T0" fmla="*/ 54 w 54"/>
                <a:gd name="T1" fmla="*/ 32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2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ṣliḑé"/>
            <p:cNvSpPr/>
            <p:nvPr/>
          </p:nvSpPr>
          <p:spPr bwMode="auto">
            <a:xfrm>
              <a:off x="5321301" y="3398838"/>
              <a:ext cx="171450" cy="100013"/>
            </a:xfrm>
            <a:custGeom>
              <a:avLst/>
              <a:gdLst>
                <a:gd name="T0" fmla="*/ 108 w 108"/>
                <a:gd name="T1" fmla="*/ 31 h 63"/>
                <a:gd name="T2" fmla="*/ 54 w 108"/>
                <a:gd name="T3" fmla="*/ 63 h 63"/>
                <a:gd name="T4" fmla="*/ 0 w 108"/>
                <a:gd name="T5" fmla="*/ 31 h 63"/>
                <a:gd name="T6" fmla="*/ 54 w 108"/>
                <a:gd name="T7" fmla="*/ 0 h 63"/>
                <a:gd name="T8" fmla="*/ 108 w 10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3">
                  <a:moveTo>
                    <a:pt x="108" y="31"/>
                  </a:moveTo>
                  <a:lnTo>
                    <a:pt x="54" y="63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ṩļïḑe"/>
            <p:cNvSpPr/>
            <p:nvPr/>
          </p:nvSpPr>
          <p:spPr bwMode="auto">
            <a:xfrm>
              <a:off x="5511801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ṡlíḋè"/>
            <p:cNvSpPr/>
            <p:nvPr/>
          </p:nvSpPr>
          <p:spPr bwMode="auto">
            <a:xfrm>
              <a:off x="5429251" y="351155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6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šḷîďé"/>
            <p:cNvSpPr/>
            <p:nvPr/>
          </p:nvSpPr>
          <p:spPr bwMode="auto">
            <a:xfrm>
              <a:off x="5429251" y="346233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ļídè"/>
            <p:cNvSpPr/>
            <p:nvPr/>
          </p:nvSpPr>
          <p:spPr bwMode="auto">
            <a:xfrm>
              <a:off x="5621338" y="3570288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ṥ1íḍè"/>
            <p:cNvSpPr/>
            <p:nvPr/>
          </p:nvSpPr>
          <p:spPr bwMode="auto">
            <a:xfrm>
              <a:off x="5538788" y="3573463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ṥļidê"/>
            <p:cNvSpPr/>
            <p:nvPr/>
          </p:nvSpPr>
          <p:spPr bwMode="auto">
            <a:xfrm>
              <a:off x="5538788" y="3524250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ṡ1iḑê"/>
            <p:cNvSpPr/>
            <p:nvPr/>
          </p:nvSpPr>
          <p:spPr bwMode="auto">
            <a:xfrm>
              <a:off x="5729288" y="363378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2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2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$lidè"/>
            <p:cNvSpPr/>
            <p:nvPr/>
          </p:nvSpPr>
          <p:spPr bwMode="auto">
            <a:xfrm>
              <a:off x="5643563" y="3636963"/>
              <a:ext cx="85725" cy="71438"/>
            </a:xfrm>
            <a:custGeom>
              <a:avLst/>
              <a:gdLst>
                <a:gd name="T0" fmla="*/ 54 w 54"/>
                <a:gd name="T1" fmla="*/ 29 h 45"/>
                <a:gd name="T2" fmla="*/ 54 w 54"/>
                <a:gd name="T3" fmla="*/ 45 h 45"/>
                <a:gd name="T4" fmla="*/ 0 w 54"/>
                <a:gd name="T5" fmla="*/ 16 h 45"/>
                <a:gd name="T6" fmla="*/ 0 w 54"/>
                <a:gd name="T7" fmla="*/ 0 h 45"/>
                <a:gd name="T8" fmla="*/ 54 w 54"/>
                <a:gd name="T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54" y="29"/>
                  </a:moveTo>
                  <a:lnTo>
                    <a:pt x="54" y="4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ŝḷîḍè"/>
            <p:cNvSpPr/>
            <p:nvPr/>
          </p:nvSpPr>
          <p:spPr bwMode="auto">
            <a:xfrm>
              <a:off x="5643563" y="3587750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sliḑe"/>
            <p:cNvSpPr/>
            <p:nvPr/>
          </p:nvSpPr>
          <p:spPr bwMode="auto">
            <a:xfrm>
              <a:off x="5835651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sḻïḍé"/>
            <p:cNvSpPr/>
            <p:nvPr/>
          </p:nvSpPr>
          <p:spPr bwMode="auto">
            <a:xfrm>
              <a:off x="5753101" y="369570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sḷïḍé"/>
            <p:cNvSpPr/>
            <p:nvPr/>
          </p:nvSpPr>
          <p:spPr bwMode="auto">
            <a:xfrm>
              <a:off x="5753101" y="364648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ṡļîďê"/>
            <p:cNvSpPr/>
            <p:nvPr/>
          </p:nvSpPr>
          <p:spPr bwMode="auto">
            <a:xfrm>
              <a:off x="5943601" y="3759200"/>
              <a:ext cx="87313" cy="74613"/>
            </a:xfrm>
            <a:custGeom>
              <a:avLst/>
              <a:gdLst>
                <a:gd name="T0" fmla="*/ 55 w 55"/>
                <a:gd name="T1" fmla="*/ 0 h 47"/>
                <a:gd name="T2" fmla="*/ 55 w 55"/>
                <a:gd name="T3" fmla="*/ 16 h 47"/>
                <a:gd name="T4" fmla="*/ 0 w 55"/>
                <a:gd name="T5" fmla="*/ 47 h 47"/>
                <a:gd name="T6" fmla="*/ 0 w 55"/>
                <a:gd name="T7" fmla="*/ 31 h 47"/>
                <a:gd name="T8" fmla="*/ 55 w 5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7">
                  <a:moveTo>
                    <a:pt x="55" y="0"/>
                  </a:moveTo>
                  <a:lnTo>
                    <a:pt x="55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$ľîḑé"/>
            <p:cNvSpPr/>
            <p:nvPr/>
          </p:nvSpPr>
          <p:spPr bwMode="auto">
            <a:xfrm>
              <a:off x="5857876" y="3759200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4 w 54"/>
                <a:gd name="T3" fmla="*/ 47 h 47"/>
                <a:gd name="T4" fmla="*/ 0 w 54"/>
                <a:gd name="T5" fmla="*/ 16 h 47"/>
                <a:gd name="T6" fmla="*/ 2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2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$1ide"/>
            <p:cNvSpPr/>
            <p:nvPr/>
          </p:nvSpPr>
          <p:spPr bwMode="auto">
            <a:xfrm>
              <a:off x="5861051" y="3708400"/>
              <a:ext cx="169863" cy="100013"/>
            </a:xfrm>
            <a:custGeom>
              <a:avLst/>
              <a:gdLst>
                <a:gd name="T0" fmla="*/ 107 w 107"/>
                <a:gd name="T1" fmla="*/ 32 h 63"/>
                <a:gd name="T2" fmla="*/ 52 w 107"/>
                <a:gd name="T3" fmla="*/ 63 h 63"/>
                <a:gd name="T4" fmla="*/ 0 w 107"/>
                <a:gd name="T5" fmla="*/ 32 h 63"/>
                <a:gd name="T6" fmla="*/ 52 w 107"/>
                <a:gd name="T7" fmla="*/ 0 h 63"/>
                <a:gd name="T8" fmla="*/ 107 w 107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3">
                  <a:moveTo>
                    <a:pt x="107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07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ḻïdé"/>
            <p:cNvSpPr/>
            <p:nvPr/>
          </p:nvSpPr>
          <p:spPr bwMode="auto">
            <a:xfrm>
              <a:off x="6053138" y="3821113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1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ṣḻîḍe"/>
            <p:cNvSpPr/>
            <p:nvPr/>
          </p:nvSpPr>
          <p:spPr bwMode="auto">
            <a:xfrm>
              <a:off x="5967413" y="382111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Slide"/>
            <p:cNvSpPr/>
            <p:nvPr/>
          </p:nvSpPr>
          <p:spPr bwMode="auto">
            <a:xfrm>
              <a:off x="5967413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ślíḋè"/>
            <p:cNvSpPr/>
            <p:nvPr/>
          </p:nvSpPr>
          <p:spPr bwMode="auto">
            <a:xfrm>
              <a:off x="6267451" y="39433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8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8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ṩļíde"/>
            <p:cNvSpPr/>
            <p:nvPr/>
          </p:nvSpPr>
          <p:spPr bwMode="auto">
            <a:xfrm>
              <a:off x="6076951" y="3883025"/>
              <a:ext cx="190500" cy="139700"/>
            </a:xfrm>
            <a:custGeom>
              <a:avLst/>
              <a:gdLst>
                <a:gd name="T0" fmla="*/ 120 w 120"/>
                <a:gd name="T1" fmla="*/ 69 h 88"/>
                <a:gd name="T2" fmla="*/ 120 w 120"/>
                <a:gd name="T3" fmla="*/ 88 h 88"/>
                <a:gd name="T4" fmla="*/ 0 w 120"/>
                <a:gd name="T5" fmla="*/ 17 h 88"/>
                <a:gd name="T6" fmla="*/ 0 w 120"/>
                <a:gd name="T7" fmla="*/ 0 h 88"/>
                <a:gd name="T8" fmla="*/ 120 w 120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8">
                  <a:moveTo>
                    <a:pt x="120" y="69"/>
                  </a:moveTo>
                  <a:lnTo>
                    <a:pt x="120" y="8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0" y="6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ḻïdè"/>
            <p:cNvSpPr/>
            <p:nvPr/>
          </p:nvSpPr>
          <p:spPr bwMode="auto">
            <a:xfrm>
              <a:off x="6076951" y="3833813"/>
              <a:ext cx="276225" cy="158750"/>
            </a:xfrm>
            <a:custGeom>
              <a:avLst/>
              <a:gdLst>
                <a:gd name="T0" fmla="*/ 174 w 174"/>
                <a:gd name="T1" fmla="*/ 69 h 100"/>
                <a:gd name="T2" fmla="*/ 120 w 174"/>
                <a:gd name="T3" fmla="*/ 100 h 100"/>
                <a:gd name="T4" fmla="*/ 0 w 174"/>
                <a:gd name="T5" fmla="*/ 31 h 100"/>
                <a:gd name="T6" fmla="*/ 54 w 174"/>
                <a:gd name="T7" fmla="*/ 0 h 100"/>
                <a:gd name="T8" fmla="*/ 174 w 174"/>
                <a:gd name="T9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0">
                  <a:moveTo>
                    <a:pt x="174" y="69"/>
                  </a:moveTo>
                  <a:lnTo>
                    <a:pt x="120" y="10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4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ṣľiḓè"/>
            <p:cNvSpPr/>
            <p:nvPr/>
          </p:nvSpPr>
          <p:spPr bwMode="auto">
            <a:xfrm>
              <a:off x="5187951" y="34480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ṩḷídé"/>
            <p:cNvSpPr/>
            <p:nvPr/>
          </p:nvSpPr>
          <p:spPr bwMode="auto">
            <a:xfrm>
              <a:off x="4887913" y="3327400"/>
              <a:ext cx="300038" cy="196850"/>
            </a:xfrm>
            <a:custGeom>
              <a:avLst/>
              <a:gdLst>
                <a:gd name="T0" fmla="*/ 189 w 189"/>
                <a:gd name="T1" fmla="*/ 108 h 124"/>
                <a:gd name="T2" fmla="*/ 189 w 189"/>
                <a:gd name="T3" fmla="*/ 124 h 124"/>
                <a:gd name="T4" fmla="*/ 0 w 189"/>
                <a:gd name="T5" fmla="*/ 16 h 124"/>
                <a:gd name="T6" fmla="*/ 0 w 189"/>
                <a:gd name="T7" fmla="*/ 0 h 124"/>
                <a:gd name="T8" fmla="*/ 189 w 189"/>
                <a:gd name="T9" fmla="*/ 10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4">
                  <a:moveTo>
                    <a:pt x="189" y="108"/>
                  </a:moveTo>
                  <a:lnTo>
                    <a:pt x="189" y="124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ŝ1ïḋê"/>
            <p:cNvSpPr/>
            <p:nvPr/>
          </p:nvSpPr>
          <p:spPr bwMode="auto">
            <a:xfrm>
              <a:off x="4887913" y="3276600"/>
              <a:ext cx="385763" cy="222250"/>
            </a:xfrm>
            <a:custGeom>
              <a:avLst/>
              <a:gdLst>
                <a:gd name="T0" fmla="*/ 243 w 243"/>
                <a:gd name="T1" fmla="*/ 108 h 140"/>
                <a:gd name="T2" fmla="*/ 189 w 243"/>
                <a:gd name="T3" fmla="*/ 140 h 140"/>
                <a:gd name="T4" fmla="*/ 0 w 243"/>
                <a:gd name="T5" fmla="*/ 32 h 140"/>
                <a:gd name="T6" fmla="*/ 54 w 243"/>
                <a:gd name="T7" fmla="*/ 0 h 140"/>
                <a:gd name="T8" fmla="*/ 243 w 243"/>
                <a:gd name="T9" fmla="*/ 10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243" y="108"/>
                  </a:moveTo>
                  <a:lnTo>
                    <a:pt x="189" y="140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243" y="10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śḻîḋé"/>
            <p:cNvSpPr/>
            <p:nvPr/>
          </p:nvSpPr>
          <p:spPr bwMode="auto">
            <a:xfrm>
              <a:off x="5297488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ṣļîďé"/>
            <p:cNvSpPr/>
            <p:nvPr/>
          </p:nvSpPr>
          <p:spPr bwMode="auto">
            <a:xfrm>
              <a:off x="5211763" y="3511550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6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ṧḻïḋé"/>
            <p:cNvSpPr/>
            <p:nvPr/>
          </p:nvSpPr>
          <p:spPr bwMode="auto">
            <a:xfrm>
              <a:off x="5211763" y="3462338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šľïḋé"/>
            <p:cNvSpPr/>
            <p:nvPr/>
          </p:nvSpPr>
          <p:spPr bwMode="auto">
            <a:xfrm>
              <a:off x="5402263" y="3573463"/>
              <a:ext cx="87313" cy="76200"/>
            </a:xfrm>
            <a:custGeom>
              <a:avLst/>
              <a:gdLst>
                <a:gd name="T0" fmla="*/ 55 w 55"/>
                <a:gd name="T1" fmla="*/ 0 h 48"/>
                <a:gd name="T2" fmla="*/ 55 w 55"/>
                <a:gd name="T3" fmla="*/ 17 h 48"/>
                <a:gd name="T4" fmla="*/ 0 w 55"/>
                <a:gd name="T5" fmla="*/ 48 h 48"/>
                <a:gd name="T6" fmla="*/ 3 w 55"/>
                <a:gd name="T7" fmla="*/ 31 h 48"/>
                <a:gd name="T8" fmla="*/ 55 w 5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0"/>
                  </a:moveTo>
                  <a:lnTo>
                    <a:pt x="55" y="17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ślïďè"/>
            <p:cNvSpPr/>
            <p:nvPr/>
          </p:nvSpPr>
          <p:spPr bwMode="auto">
            <a:xfrm>
              <a:off x="5321301" y="357346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1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1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ŝļidê"/>
            <p:cNvSpPr/>
            <p:nvPr/>
          </p:nvSpPr>
          <p:spPr bwMode="auto">
            <a:xfrm>
              <a:off x="5321301" y="352425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$lîde"/>
            <p:cNvSpPr/>
            <p:nvPr/>
          </p:nvSpPr>
          <p:spPr bwMode="auto">
            <a:xfrm>
              <a:off x="5511801" y="3636963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ṡļiḋè"/>
            <p:cNvSpPr/>
            <p:nvPr/>
          </p:nvSpPr>
          <p:spPr bwMode="auto">
            <a:xfrm>
              <a:off x="5429251" y="3636963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ṣļîḋè"/>
            <p:cNvSpPr/>
            <p:nvPr/>
          </p:nvSpPr>
          <p:spPr bwMode="auto">
            <a:xfrm>
              <a:off x="5429251" y="358775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šḻide"/>
            <p:cNvSpPr/>
            <p:nvPr/>
          </p:nvSpPr>
          <p:spPr bwMode="auto">
            <a:xfrm>
              <a:off x="5621338" y="369570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Sḷiḓe"/>
            <p:cNvSpPr/>
            <p:nvPr/>
          </p:nvSpPr>
          <p:spPr bwMode="auto">
            <a:xfrm>
              <a:off x="5535613" y="3698875"/>
              <a:ext cx="85725" cy="76200"/>
            </a:xfrm>
            <a:custGeom>
              <a:avLst/>
              <a:gdLst>
                <a:gd name="T0" fmla="*/ 54 w 54"/>
                <a:gd name="T1" fmla="*/ 29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29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şḷïḋe"/>
            <p:cNvSpPr/>
            <p:nvPr/>
          </p:nvSpPr>
          <p:spPr bwMode="auto">
            <a:xfrm>
              <a:off x="5535613" y="3649663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ḻídê"/>
            <p:cNvSpPr/>
            <p:nvPr/>
          </p:nvSpPr>
          <p:spPr bwMode="auto">
            <a:xfrm>
              <a:off x="5726113" y="3759200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ṡḻïḋè"/>
            <p:cNvSpPr/>
            <p:nvPr/>
          </p:nvSpPr>
          <p:spPr bwMode="auto">
            <a:xfrm>
              <a:off x="5643563" y="3762375"/>
              <a:ext cx="82550" cy="71438"/>
            </a:xfrm>
            <a:custGeom>
              <a:avLst/>
              <a:gdLst>
                <a:gd name="T0" fmla="*/ 52 w 52"/>
                <a:gd name="T1" fmla="*/ 29 h 45"/>
                <a:gd name="T2" fmla="*/ 52 w 52"/>
                <a:gd name="T3" fmla="*/ 45 h 45"/>
                <a:gd name="T4" fmla="*/ 0 w 52"/>
                <a:gd name="T5" fmla="*/ 16 h 45"/>
                <a:gd name="T6" fmla="*/ 0 w 52"/>
                <a:gd name="T7" fmla="*/ 0 h 45"/>
                <a:gd name="T8" fmla="*/ 52 w 52"/>
                <a:gd name="T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5">
                  <a:moveTo>
                    <a:pt x="52" y="29"/>
                  </a:moveTo>
                  <a:lnTo>
                    <a:pt x="52" y="4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ṡļiḓe"/>
            <p:cNvSpPr/>
            <p:nvPr/>
          </p:nvSpPr>
          <p:spPr bwMode="auto">
            <a:xfrm>
              <a:off x="5643563" y="3711575"/>
              <a:ext cx="168275" cy="96838"/>
            </a:xfrm>
            <a:custGeom>
              <a:avLst/>
              <a:gdLst>
                <a:gd name="T0" fmla="*/ 106 w 106"/>
                <a:gd name="T1" fmla="*/ 30 h 61"/>
                <a:gd name="T2" fmla="*/ 52 w 106"/>
                <a:gd name="T3" fmla="*/ 61 h 61"/>
                <a:gd name="T4" fmla="*/ 0 w 106"/>
                <a:gd name="T5" fmla="*/ 32 h 61"/>
                <a:gd name="T6" fmla="*/ 54 w 106"/>
                <a:gd name="T7" fmla="*/ 0 h 61"/>
                <a:gd name="T8" fmla="*/ 106 w 10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30"/>
                  </a:moveTo>
                  <a:lnTo>
                    <a:pt x="52" y="61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1iḍe"/>
            <p:cNvSpPr/>
            <p:nvPr/>
          </p:nvSpPr>
          <p:spPr bwMode="auto">
            <a:xfrm>
              <a:off x="5835651" y="38211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ṥḷíďè"/>
            <p:cNvSpPr/>
            <p:nvPr/>
          </p:nvSpPr>
          <p:spPr bwMode="auto">
            <a:xfrm>
              <a:off x="5753101" y="3821113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ŝľíḍe"/>
            <p:cNvSpPr/>
            <p:nvPr/>
          </p:nvSpPr>
          <p:spPr bwMode="auto">
            <a:xfrm>
              <a:off x="5753101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Sḷiďé"/>
            <p:cNvSpPr/>
            <p:nvPr/>
          </p:nvSpPr>
          <p:spPr bwMode="auto">
            <a:xfrm>
              <a:off x="5943601" y="3883025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2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ṡḷíḍè"/>
            <p:cNvSpPr/>
            <p:nvPr/>
          </p:nvSpPr>
          <p:spPr bwMode="auto">
            <a:xfrm>
              <a:off x="5857876" y="3883025"/>
              <a:ext cx="85725" cy="76200"/>
            </a:xfrm>
            <a:custGeom>
              <a:avLst/>
              <a:gdLst>
                <a:gd name="T0" fmla="*/ 54 w 54"/>
                <a:gd name="T1" fmla="*/ 32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2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şlîdê"/>
            <p:cNvSpPr/>
            <p:nvPr/>
          </p:nvSpPr>
          <p:spPr bwMode="auto">
            <a:xfrm>
              <a:off x="5857876" y="3833813"/>
              <a:ext cx="168275" cy="100013"/>
            </a:xfrm>
            <a:custGeom>
              <a:avLst/>
              <a:gdLst>
                <a:gd name="T0" fmla="*/ 106 w 106"/>
                <a:gd name="T1" fmla="*/ 31 h 63"/>
                <a:gd name="T2" fmla="*/ 54 w 106"/>
                <a:gd name="T3" fmla="*/ 63 h 63"/>
                <a:gd name="T4" fmla="*/ 0 w 106"/>
                <a:gd name="T5" fmla="*/ 31 h 63"/>
                <a:gd name="T6" fmla="*/ 54 w 106"/>
                <a:gd name="T7" fmla="*/ 0 h 63"/>
                <a:gd name="T8" fmla="*/ 106 w 106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1"/>
                  </a:moveTo>
                  <a:lnTo>
                    <a:pt x="54" y="63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şļïdé"/>
            <p:cNvSpPr/>
            <p:nvPr/>
          </p:nvSpPr>
          <p:spPr bwMode="auto">
            <a:xfrm>
              <a:off x="6159501" y="40084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šļîḋé"/>
            <p:cNvSpPr/>
            <p:nvPr/>
          </p:nvSpPr>
          <p:spPr bwMode="auto">
            <a:xfrm>
              <a:off x="5967413" y="3946525"/>
              <a:ext cx="192088" cy="138113"/>
            </a:xfrm>
            <a:custGeom>
              <a:avLst/>
              <a:gdLst>
                <a:gd name="T0" fmla="*/ 121 w 121"/>
                <a:gd name="T1" fmla="*/ 70 h 87"/>
                <a:gd name="T2" fmla="*/ 121 w 121"/>
                <a:gd name="T3" fmla="*/ 87 h 87"/>
                <a:gd name="T4" fmla="*/ 0 w 121"/>
                <a:gd name="T5" fmla="*/ 16 h 87"/>
                <a:gd name="T6" fmla="*/ 0 w 121"/>
                <a:gd name="T7" fmla="*/ 0 h 87"/>
                <a:gd name="T8" fmla="*/ 121 w 121"/>
                <a:gd name="T9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0"/>
                  </a:moveTo>
                  <a:lnTo>
                    <a:pt x="121" y="8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ś1íḓé"/>
            <p:cNvSpPr/>
            <p:nvPr/>
          </p:nvSpPr>
          <p:spPr bwMode="auto">
            <a:xfrm>
              <a:off x="5967413" y="3897313"/>
              <a:ext cx="277813" cy="160338"/>
            </a:xfrm>
            <a:custGeom>
              <a:avLst/>
              <a:gdLst>
                <a:gd name="T0" fmla="*/ 175 w 175"/>
                <a:gd name="T1" fmla="*/ 70 h 101"/>
                <a:gd name="T2" fmla="*/ 121 w 175"/>
                <a:gd name="T3" fmla="*/ 101 h 101"/>
                <a:gd name="T4" fmla="*/ 0 w 175"/>
                <a:gd name="T5" fmla="*/ 31 h 101"/>
                <a:gd name="T6" fmla="*/ 54 w 175"/>
                <a:gd name="T7" fmla="*/ 0 h 101"/>
                <a:gd name="T8" fmla="*/ 175 w 175"/>
                <a:gd name="T9" fmla="*/ 7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1">
                  <a:moveTo>
                    <a:pt x="175" y="70"/>
                  </a:moveTo>
                  <a:lnTo>
                    <a:pt x="121" y="101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5" y="7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ṧľíḋe"/>
            <p:cNvSpPr/>
            <p:nvPr/>
          </p:nvSpPr>
          <p:spPr bwMode="auto">
            <a:xfrm>
              <a:off x="4865688" y="3386138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š1íḑê"/>
            <p:cNvSpPr/>
            <p:nvPr/>
          </p:nvSpPr>
          <p:spPr bwMode="auto">
            <a:xfrm>
              <a:off x="4783138" y="3389313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şļîḑè"/>
            <p:cNvSpPr/>
            <p:nvPr/>
          </p:nvSpPr>
          <p:spPr bwMode="auto">
            <a:xfrm>
              <a:off x="4783138" y="3340100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ṣ1iďe"/>
            <p:cNvSpPr/>
            <p:nvPr/>
          </p:nvSpPr>
          <p:spPr bwMode="auto">
            <a:xfrm>
              <a:off x="4973638" y="34480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2 w 54"/>
                <a:gd name="T3" fmla="*/ 19 h 50"/>
                <a:gd name="T4" fmla="*/ 0 w 54"/>
                <a:gd name="T5" fmla="*/ 50 h 50"/>
                <a:gd name="T6" fmla="*/ 0 w 54"/>
                <a:gd name="T7" fmla="*/ 32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2" y="19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ṩ1iḑe"/>
            <p:cNvSpPr/>
            <p:nvPr/>
          </p:nvSpPr>
          <p:spPr bwMode="auto">
            <a:xfrm>
              <a:off x="4887913" y="3451225"/>
              <a:ext cx="85725" cy="76200"/>
            </a:xfrm>
            <a:custGeom>
              <a:avLst/>
              <a:gdLst>
                <a:gd name="T0" fmla="*/ 54 w 54"/>
                <a:gd name="T1" fmla="*/ 30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0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ṡlîdè"/>
            <p:cNvSpPr/>
            <p:nvPr/>
          </p:nvSpPr>
          <p:spPr bwMode="auto">
            <a:xfrm>
              <a:off x="4887913" y="3402013"/>
              <a:ext cx="171450" cy="96838"/>
            </a:xfrm>
            <a:custGeom>
              <a:avLst/>
              <a:gdLst>
                <a:gd name="T0" fmla="*/ 108 w 108"/>
                <a:gd name="T1" fmla="*/ 29 h 61"/>
                <a:gd name="T2" fmla="*/ 54 w 108"/>
                <a:gd name="T3" fmla="*/ 61 h 61"/>
                <a:gd name="T4" fmla="*/ 0 w 108"/>
                <a:gd name="T5" fmla="*/ 31 h 61"/>
                <a:gd name="T6" fmla="*/ 54 w 108"/>
                <a:gd name="T7" fmla="*/ 0 h 61"/>
                <a:gd name="T8" fmla="*/ 108 w 108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1">
                  <a:moveTo>
                    <a:pt x="108" y="29"/>
                  </a:moveTo>
                  <a:lnTo>
                    <a:pt x="54" y="61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ṥḷîḍe"/>
            <p:cNvSpPr/>
            <p:nvPr/>
          </p:nvSpPr>
          <p:spPr bwMode="auto">
            <a:xfrm>
              <a:off x="5080001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ṧlîḍè"/>
            <p:cNvSpPr/>
            <p:nvPr/>
          </p:nvSpPr>
          <p:spPr bwMode="auto">
            <a:xfrm>
              <a:off x="4997451" y="351155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$ḷîḓe"/>
            <p:cNvSpPr/>
            <p:nvPr/>
          </p:nvSpPr>
          <p:spPr bwMode="auto">
            <a:xfrm>
              <a:off x="4997451" y="346233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ṩḻíḋê"/>
            <p:cNvSpPr/>
            <p:nvPr/>
          </p:nvSpPr>
          <p:spPr bwMode="auto">
            <a:xfrm>
              <a:off x="5618163" y="3821113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ślïdè"/>
            <p:cNvSpPr/>
            <p:nvPr/>
          </p:nvSpPr>
          <p:spPr bwMode="auto">
            <a:xfrm>
              <a:off x="5102226" y="3573463"/>
              <a:ext cx="515938" cy="327025"/>
            </a:xfrm>
            <a:custGeom>
              <a:avLst/>
              <a:gdLst>
                <a:gd name="T0" fmla="*/ 325 w 325"/>
                <a:gd name="T1" fmla="*/ 187 h 206"/>
                <a:gd name="T2" fmla="*/ 325 w 325"/>
                <a:gd name="T3" fmla="*/ 206 h 206"/>
                <a:gd name="T4" fmla="*/ 0 w 325"/>
                <a:gd name="T5" fmla="*/ 19 h 206"/>
                <a:gd name="T6" fmla="*/ 0 w 325"/>
                <a:gd name="T7" fmla="*/ 0 h 206"/>
                <a:gd name="T8" fmla="*/ 325 w 325"/>
                <a:gd name="T9" fmla="*/ 18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06">
                  <a:moveTo>
                    <a:pt x="325" y="187"/>
                  </a:moveTo>
                  <a:lnTo>
                    <a:pt x="325" y="206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25" y="187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ṥḻíḍê"/>
            <p:cNvSpPr/>
            <p:nvPr/>
          </p:nvSpPr>
          <p:spPr bwMode="auto">
            <a:xfrm>
              <a:off x="5102226" y="3524250"/>
              <a:ext cx="601663" cy="346075"/>
            </a:xfrm>
            <a:custGeom>
              <a:avLst/>
              <a:gdLst>
                <a:gd name="T0" fmla="*/ 379 w 379"/>
                <a:gd name="T1" fmla="*/ 187 h 218"/>
                <a:gd name="T2" fmla="*/ 325 w 379"/>
                <a:gd name="T3" fmla="*/ 218 h 218"/>
                <a:gd name="T4" fmla="*/ 0 w 379"/>
                <a:gd name="T5" fmla="*/ 31 h 218"/>
                <a:gd name="T6" fmla="*/ 54 w 379"/>
                <a:gd name="T7" fmla="*/ 0 h 218"/>
                <a:gd name="T8" fmla="*/ 379 w 379"/>
                <a:gd name="T9" fmla="*/ 18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218">
                  <a:moveTo>
                    <a:pt x="379" y="187"/>
                  </a:moveTo>
                  <a:lnTo>
                    <a:pt x="325" y="218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379" y="18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S1ïḍe"/>
            <p:cNvSpPr/>
            <p:nvPr/>
          </p:nvSpPr>
          <p:spPr bwMode="auto">
            <a:xfrm>
              <a:off x="5726113" y="38830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ṥḻîďè"/>
            <p:cNvSpPr/>
            <p:nvPr/>
          </p:nvSpPr>
          <p:spPr bwMode="auto">
            <a:xfrm>
              <a:off x="5643563" y="3886200"/>
              <a:ext cx="82550" cy="73025"/>
            </a:xfrm>
            <a:custGeom>
              <a:avLst/>
              <a:gdLst>
                <a:gd name="T0" fmla="*/ 52 w 52"/>
                <a:gd name="T1" fmla="*/ 30 h 46"/>
                <a:gd name="T2" fmla="*/ 52 w 52"/>
                <a:gd name="T3" fmla="*/ 46 h 46"/>
                <a:gd name="T4" fmla="*/ 0 w 52"/>
                <a:gd name="T5" fmla="*/ 17 h 46"/>
                <a:gd name="T6" fmla="*/ 0 w 52"/>
                <a:gd name="T7" fmla="*/ 0 h 46"/>
                <a:gd name="T8" fmla="*/ 52 w 52"/>
                <a:gd name="T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">
                  <a:moveTo>
                    <a:pt x="52" y="30"/>
                  </a:moveTo>
                  <a:lnTo>
                    <a:pt x="52" y="4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ŝļïďé"/>
            <p:cNvSpPr/>
            <p:nvPr/>
          </p:nvSpPr>
          <p:spPr bwMode="auto">
            <a:xfrm>
              <a:off x="5643563" y="3836988"/>
              <a:ext cx="168275" cy="96838"/>
            </a:xfrm>
            <a:custGeom>
              <a:avLst/>
              <a:gdLst>
                <a:gd name="T0" fmla="*/ 106 w 106"/>
                <a:gd name="T1" fmla="*/ 29 h 61"/>
                <a:gd name="T2" fmla="*/ 52 w 106"/>
                <a:gd name="T3" fmla="*/ 61 h 61"/>
                <a:gd name="T4" fmla="*/ 0 w 106"/>
                <a:gd name="T5" fmla="*/ 31 h 61"/>
                <a:gd name="T6" fmla="*/ 52 w 106"/>
                <a:gd name="T7" fmla="*/ 0 h 61"/>
                <a:gd name="T8" fmla="*/ 106 w 106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29"/>
                  </a:moveTo>
                  <a:lnTo>
                    <a:pt x="52" y="61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Sľïḑe"/>
            <p:cNvSpPr/>
            <p:nvPr/>
          </p:nvSpPr>
          <p:spPr bwMode="auto">
            <a:xfrm>
              <a:off x="5835651" y="39465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ṣḷïďê"/>
            <p:cNvSpPr/>
            <p:nvPr/>
          </p:nvSpPr>
          <p:spPr bwMode="auto">
            <a:xfrm>
              <a:off x="5749926" y="3946525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ŝḻïďé"/>
            <p:cNvSpPr/>
            <p:nvPr/>
          </p:nvSpPr>
          <p:spPr bwMode="auto">
            <a:xfrm>
              <a:off x="5749926" y="3897313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ṧḻïḍé"/>
            <p:cNvSpPr/>
            <p:nvPr/>
          </p:nvSpPr>
          <p:spPr bwMode="auto">
            <a:xfrm>
              <a:off x="6049963" y="407193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lïḑè"/>
            <p:cNvSpPr/>
            <p:nvPr/>
          </p:nvSpPr>
          <p:spPr bwMode="auto">
            <a:xfrm>
              <a:off x="5857876" y="4008438"/>
              <a:ext cx="192088" cy="138113"/>
            </a:xfrm>
            <a:custGeom>
              <a:avLst/>
              <a:gdLst>
                <a:gd name="T0" fmla="*/ 121 w 121"/>
                <a:gd name="T1" fmla="*/ 71 h 87"/>
                <a:gd name="T2" fmla="*/ 121 w 121"/>
                <a:gd name="T3" fmla="*/ 87 h 87"/>
                <a:gd name="T4" fmla="*/ 0 w 121"/>
                <a:gd name="T5" fmla="*/ 17 h 87"/>
                <a:gd name="T6" fmla="*/ 0 w 121"/>
                <a:gd name="T7" fmla="*/ 0 h 87"/>
                <a:gd name="T8" fmla="*/ 121 w 121"/>
                <a:gd name="T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1"/>
                  </a:moveTo>
                  <a:lnTo>
                    <a:pt x="121" y="8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1" y="7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ŝḷidè"/>
            <p:cNvSpPr/>
            <p:nvPr/>
          </p:nvSpPr>
          <p:spPr bwMode="auto">
            <a:xfrm>
              <a:off x="5857876" y="3959225"/>
              <a:ext cx="277813" cy="161925"/>
            </a:xfrm>
            <a:custGeom>
              <a:avLst/>
              <a:gdLst>
                <a:gd name="T0" fmla="*/ 175 w 175"/>
                <a:gd name="T1" fmla="*/ 71 h 102"/>
                <a:gd name="T2" fmla="*/ 121 w 175"/>
                <a:gd name="T3" fmla="*/ 102 h 102"/>
                <a:gd name="T4" fmla="*/ 0 w 175"/>
                <a:gd name="T5" fmla="*/ 31 h 102"/>
                <a:gd name="T6" fmla="*/ 54 w 175"/>
                <a:gd name="T7" fmla="*/ 0 h 102"/>
                <a:gd name="T8" fmla="*/ 175 w 175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71"/>
                  </a:moveTo>
                  <a:lnTo>
                    <a:pt x="121" y="10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5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ŝľïdê"/>
            <p:cNvSpPr/>
            <p:nvPr/>
          </p:nvSpPr>
          <p:spPr bwMode="auto">
            <a:xfrm>
              <a:off x="5961063" y="3181350"/>
              <a:ext cx="725488" cy="300038"/>
            </a:xfrm>
            <a:custGeom>
              <a:avLst/>
              <a:gdLst>
                <a:gd name="T0" fmla="*/ 0 w 220"/>
                <a:gd name="T1" fmla="*/ 1 h 91"/>
                <a:gd name="T2" fmla="*/ 0 w 220"/>
                <a:gd name="T3" fmla="*/ 22 h 91"/>
                <a:gd name="T4" fmla="*/ 32 w 220"/>
                <a:gd name="T5" fmla="*/ 66 h 91"/>
                <a:gd name="T6" fmla="*/ 188 w 220"/>
                <a:gd name="T7" fmla="*/ 66 h 91"/>
                <a:gd name="T8" fmla="*/ 220 w 220"/>
                <a:gd name="T9" fmla="*/ 21 h 91"/>
                <a:gd name="T10" fmla="*/ 220 w 220"/>
                <a:gd name="T11" fmla="*/ 0 h 91"/>
                <a:gd name="T12" fmla="*/ 188 w 220"/>
                <a:gd name="T13" fmla="*/ 46 h 91"/>
                <a:gd name="T14" fmla="*/ 32 w 220"/>
                <a:gd name="T15" fmla="*/ 46 h 91"/>
                <a:gd name="T16" fmla="*/ 0 w 220"/>
                <a:gd name="T17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1">
                  <a:moveTo>
                    <a:pt x="0" y="1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38"/>
                    <a:pt x="11" y="54"/>
                    <a:pt x="32" y="66"/>
                  </a:cubicBezTo>
                  <a:cubicBezTo>
                    <a:pt x="75" y="91"/>
                    <a:pt x="145" y="91"/>
                    <a:pt x="188" y="66"/>
                  </a:cubicBezTo>
                  <a:cubicBezTo>
                    <a:pt x="209" y="54"/>
                    <a:pt x="220" y="37"/>
                    <a:pt x="220" y="21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17"/>
                    <a:pt x="209" y="33"/>
                    <a:pt x="188" y="46"/>
                  </a:cubicBezTo>
                  <a:cubicBezTo>
                    <a:pt x="144" y="71"/>
                    <a:pt x="75" y="71"/>
                    <a:pt x="32" y="46"/>
                  </a:cubicBezTo>
                  <a:cubicBezTo>
                    <a:pt x="11" y="33"/>
                    <a:pt x="0" y="17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Sḷiḋè"/>
            <p:cNvSpPr/>
            <p:nvPr/>
          </p:nvSpPr>
          <p:spPr bwMode="auto">
            <a:xfrm>
              <a:off x="5924551" y="2954338"/>
              <a:ext cx="798513" cy="461963"/>
            </a:xfrm>
            <a:custGeom>
              <a:avLst/>
              <a:gdLst>
                <a:gd name="T0" fmla="*/ 44 w 242"/>
                <a:gd name="T1" fmla="*/ 25 h 140"/>
                <a:gd name="T2" fmla="*/ 43 w 242"/>
                <a:gd name="T3" fmla="*/ 115 h 140"/>
                <a:gd name="T4" fmla="*/ 199 w 242"/>
                <a:gd name="T5" fmla="*/ 115 h 140"/>
                <a:gd name="T6" fmla="*/ 199 w 242"/>
                <a:gd name="T7" fmla="*/ 25 h 140"/>
                <a:gd name="T8" fmla="*/ 44 w 242"/>
                <a:gd name="T9" fmla="*/ 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0">
                  <a:moveTo>
                    <a:pt x="44" y="25"/>
                  </a:moveTo>
                  <a:cubicBezTo>
                    <a:pt x="0" y="49"/>
                    <a:pt x="0" y="90"/>
                    <a:pt x="43" y="115"/>
                  </a:cubicBezTo>
                  <a:cubicBezTo>
                    <a:pt x="86" y="140"/>
                    <a:pt x="155" y="140"/>
                    <a:pt x="199" y="115"/>
                  </a:cubicBezTo>
                  <a:cubicBezTo>
                    <a:pt x="242" y="90"/>
                    <a:pt x="242" y="49"/>
                    <a:pt x="199" y="25"/>
                  </a:cubicBezTo>
                  <a:cubicBezTo>
                    <a:pt x="156" y="0"/>
                    <a:pt x="87" y="0"/>
                    <a:pt x="44" y="25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ṥḷïďe"/>
            <p:cNvSpPr/>
            <p:nvPr/>
          </p:nvSpPr>
          <p:spPr bwMode="auto">
            <a:xfrm>
              <a:off x="5349876" y="973138"/>
              <a:ext cx="2128838" cy="2762250"/>
            </a:xfrm>
            <a:custGeom>
              <a:avLst/>
              <a:gdLst>
                <a:gd name="T0" fmla="*/ 36 w 645"/>
                <a:gd name="T1" fmla="*/ 4 h 838"/>
                <a:gd name="T2" fmla="*/ 61 w 645"/>
                <a:gd name="T3" fmla="*/ 6 h 838"/>
                <a:gd name="T4" fmla="*/ 610 w 645"/>
                <a:gd name="T5" fmla="*/ 323 h 838"/>
                <a:gd name="T6" fmla="*/ 645 w 645"/>
                <a:gd name="T7" fmla="*/ 385 h 838"/>
                <a:gd name="T8" fmla="*/ 644 w 645"/>
                <a:gd name="T9" fmla="*/ 795 h 838"/>
                <a:gd name="T10" fmla="*/ 634 w 645"/>
                <a:gd name="T11" fmla="*/ 818 h 838"/>
                <a:gd name="T12" fmla="*/ 599 w 645"/>
                <a:gd name="T13" fmla="*/ 838 h 838"/>
                <a:gd name="T14" fmla="*/ 609 w 645"/>
                <a:gd name="T15" fmla="*/ 816 h 838"/>
                <a:gd name="T16" fmla="*/ 610 w 645"/>
                <a:gd name="T17" fmla="*/ 406 h 838"/>
                <a:gd name="T18" fmla="*/ 574 w 645"/>
                <a:gd name="T19" fmla="*/ 344 h 838"/>
                <a:gd name="T20" fmla="*/ 26 w 645"/>
                <a:gd name="T21" fmla="*/ 27 h 838"/>
                <a:gd name="T22" fmla="*/ 0 w 645"/>
                <a:gd name="T23" fmla="*/ 25 h 838"/>
                <a:gd name="T24" fmla="*/ 36 w 645"/>
                <a:gd name="T25" fmla="*/ 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838">
                  <a:moveTo>
                    <a:pt x="36" y="4"/>
                  </a:moveTo>
                  <a:cubicBezTo>
                    <a:pt x="42" y="0"/>
                    <a:pt x="51" y="1"/>
                    <a:pt x="61" y="6"/>
                  </a:cubicBezTo>
                  <a:cubicBezTo>
                    <a:pt x="610" y="323"/>
                    <a:pt x="610" y="323"/>
                    <a:pt x="610" y="323"/>
                  </a:cubicBezTo>
                  <a:cubicBezTo>
                    <a:pt x="629" y="335"/>
                    <a:pt x="645" y="362"/>
                    <a:pt x="645" y="385"/>
                  </a:cubicBezTo>
                  <a:cubicBezTo>
                    <a:pt x="644" y="795"/>
                    <a:pt x="644" y="795"/>
                    <a:pt x="644" y="795"/>
                  </a:cubicBezTo>
                  <a:cubicBezTo>
                    <a:pt x="644" y="806"/>
                    <a:pt x="640" y="814"/>
                    <a:pt x="634" y="818"/>
                  </a:cubicBezTo>
                  <a:cubicBezTo>
                    <a:pt x="599" y="838"/>
                    <a:pt x="599" y="838"/>
                    <a:pt x="599" y="838"/>
                  </a:cubicBezTo>
                  <a:cubicBezTo>
                    <a:pt x="605" y="835"/>
                    <a:pt x="609" y="827"/>
                    <a:pt x="609" y="816"/>
                  </a:cubicBezTo>
                  <a:cubicBezTo>
                    <a:pt x="610" y="406"/>
                    <a:pt x="610" y="406"/>
                    <a:pt x="610" y="406"/>
                  </a:cubicBezTo>
                  <a:cubicBezTo>
                    <a:pt x="610" y="383"/>
                    <a:pt x="594" y="355"/>
                    <a:pt x="574" y="34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6" y="21"/>
                    <a:pt x="7" y="21"/>
                    <a:pt x="0" y="25"/>
                  </a:cubicBezTo>
                  <a:lnTo>
                    <a:pt x="36" y="4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ṡḷïdè"/>
            <p:cNvSpPr/>
            <p:nvPr/>
          </p:nvSpPr>
          <p:spPr bwMode="auto">
            <a:xfrm>
              <a:off x="5313363" y="1027113"/>
              <a:ext cx="2049463" cy="2738438"/>
            </a:xfrm>
            <a:custGeom>
              <a:avLst/>
              <a:gdLst>
                <a:gd name="T0" fmla="*/ 37 w 621"/>
                <a:gd name="T1" fmla="*/ 11 h 831"/>
                <a:gd name="T2" fmla="*/ 1 w 621"/>
                <a:gd name="T3" fmla="*/ 32 h 831"/>
                <a:gd name="T4" fmla="*/ 0 w 621"/>
                <a:gd name="T5" fmla="*/ 442 h 831"/>
                <a:gd name="T6" fmla="*/ 35 w 621"/>
                <a:gd name="T7" fmla="*/ 503 h 831"/>
                <a:gd name="T8" fmla="*/ 584 w 621"/>
                <a:gd name="T9" fmla="*/ 820 h 831"/>
                <a:gd name="T10" fmla="*/ 620 w 621"/>
                <a:gd name="T11" fmla="*/ 800 h 831"/>
                <a:gd name="T12" fmla="*/ 621 w 621"/>
                <a:gd name="T13" fmla="*/ 390 h 831"/>
                <a:gd name="T14" fmla="*/ 585 w 621"/>
                <a:gd name="T15" fmla="*/ 328 h 831"/>
                <a:gd name="T16" fmla="*/ 37 w 621"/>
                <a:gd name="T17" fmla="*/ 1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831">
                  <a:moveTo>
                    <a:pt x="37" y="11"/>
                  </a:moveTo>
                  <a:cubicBezTo>
                    <a:pt x="17" y="0"/>
                    <a:pt x="1" y="9"/>
                    <a:pt x="1" y="3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64"/>
                    <a:pt x="16" y="492"/>
                    <a:pt x="35" y="503"/>
                  </a:cubicBezTo>
                  <a:cubicBezTo>
                    <a:pt x="584" y="820"/>
                    <a:pt x="584" y="820"/>
                    <a:pt x="584" y="820"/>
                  </a:cubicBezTo>
                  <a:cubicBezTo>
                    <a:pt x="604" y="831"/>
                    <a:pt x="620" y="822"/>
                    <a:pt x="620" y="800"/>
                  </a:cubicBezTo>
                  <a:cubicBezTo>
                    <a:pt x="621" y="390"/>
                    <a:pt x="621" y="390"/>
                    <a:pt x="621" y="390"/>
                  </a:cubicBezTo>
                  <a:cubicBezTo>
                    <a:pt x="621" y="367"/>
                    <a:pt x="605" y="339"/>
                    <a:pt x="585" y="328"/>
                  </a:cubicBezTo>
                  <a:lnTo>
                    <a:pt x="37" y="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š1iḋe"/>
            <p:cNvSpPr/>
            <p:nvPr/>
          </p:nvSpPr>
          <p:spPr bwMode="auto">
            <a:xfrm>
              <a:off x="5395913" y="1138238"/>
              <a:ext cx="1884363" cy="2349500"/>
            </a:xfrm>
            <a:custGeom>
              <a:avLst/>
              <a:gdLst>
                <a:gd name="T0" fmla="*/ 1185 w 1187"/>
                <a:gd name="T1" fmla="*/ 683 h 1480"/>
                <a:gd name="T2" fmla="*/ 1185 w 1187"/>
                <a:gd name="T3" fmla="*/ 681 h 1480"/>
                <a:gd name="T4" fmla="*/ 1021 w 1187"/>
                <a:gd name="T5" fmla="*/ 588 h 1480"/>
                <a:gd name="T6" fmla="*/ 2 w 1187"/>
                <a:gd name="T7" fmla="*/ 0 h 1480"/>
                <a:gd name="T8" fmla="*/ 2 w 1187"/>
                <a:gd name="T9" fmla="*/ 0 h 1480"/>
                <a:gd name="T10" fmla="*/ 2 w 1187"/>
                <a:gd name="T11" fmla="*/ 0 h 1480"/>
                <a:gd name="T12" fmla="*/ 2 w 1187"/>
                <a:gd name="T13" fmla="*/ 164 h 1480"/>
                <a:gd name="T14" fmla="*/ 0 w 1187"/>
                <a:gd name="T15" fmla="*/ 797 h 1480"/>
                <a:gd name="T16" fmla="*/ 345 w 1187"/>
                <a:gd name="T17" fmla="*/ 995 h 1480"/>
                <a:gd name="T18" fmla="*/ 458 w 1187"/>
                <a:gd name="T19" fmla="*/ 1061 h 1480"/>
                <a:gd name="T20" fmla="*/ 1185 w 1187"/>
                <a:gd name="T21" fmla="*/ 1480 h 1480"/>
                <a:gd name="T22" fmla="*/ 1185 w 1187"/>
                <a:gd name="T23" fmla="*/ 1142 h 1480"/>
                <a:gd name="T24" fmla="*/ 1187 w 1187"/>
                <a:gd name="T25" fmla="*/ 737 h 1480"/>
                <a:gd name="T26" fmla="*/ 1187 w 1187"/>
                <a:gd name="T27" fmla="*/ 683 h 1480"/>
                <a:gd name="T28" fmla="*/ 1185 w 1187"/>
                <a:gd name="T29" fmla="*/ 683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7" h="1480">
                  <a:moveTo>
                    <a:pt x="1185" y="683"/>
                  </a:moveTo>
                  <a:lnTo>
                    <a:pt x="1185" y="681"/>
                  </a:lnTo>
                  <a:lnTo>
                    <a:pt x="1021" y="588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64"/>
                  </a:lnTo>
                  <a:lnTo>
                    <a:pt x="0" y="797"/>
                  </a:lnTo>
                  <a:lnTo>
                    <a:pt x="345" y="995"/>
                  </a:lnTo>
                  <a:lnTo>
                    <a:pt x="458" y="1061"/>
                  </a:lnTo>
                  <a:lnTo>
                    <a:pt x="1185" y="1480"/>
                  </a:lnTo>
                  <a:lnTo>
                    <a:pt x="1185" y="1142"/>
                  </a:lnTo>
                  <a:lnTo>
                    <a:pt x="1187" y="737"/>
                  </a:lnTo>
                  <a:lnTo>
                    <a:pt x="1187" y="683"/>
                  </a:lnTo>
                  <a:lnTo>
                    <a:pt x="1185" y="683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ṡļîḋè"/>
            <p:cNvSpPr/>
            <p:nvPr/>
          </p:nvSpPr>
          <p:spPr bwMode="auto">
            <a:xfrm>
              <a:off x="5395913" y="2170113"/>
              <a:ext cx="1884363" cy="1317625"/>
            </a:xfrm>
            <a:custGeom>
              <a:avLst/>
              <a:gdLst>
                <a:gd name="T0" fmla="*/ 0 w 571"/>
                <a:gd name="T1" fmla="*/ 0 h 400"/>
                <a:gd name="T2" fmla="*/ 0 w 571"/>
                <a:gd name="T3" fmla="*/ 71 h 400"/>
                <a:gd name="T4" fmla="*/ 166 w 571"/>
                <a:gd name="T5" fmla="*/ 166 h 400"/>
                <a:gd name="T6" fmla="*/ 220 w 571"/>
                <a:gd name="T7" fmla="*/ 198 h 400"/>
                <a:gd name="T8" fmla="*/ 570 w 571"/>
                <a:gd name="T9" fmla="*/ 400 h 400"/>
                <a:gd name="T10" fmla="*/ 570 w 571"/>
                <a:gd name="T11" fmla="*/ 237 h 400"/>
                <a:gd name="T12" fmla="*/ 571 w 571"/>
                <a:gd name="T13" fmla="*/ 57 h 400"/>
                <a:gd name="T14" fmla="*/ 0 w 571"/>
                <a:gd name="T1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400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570" y="400"/>
                    <a:pt x="570" y="400"/>
                    <a:pt x="570" y="400"/>
                  </a:cubicBezTo>
                  <a:cubicBezTo>
                    <a:pt x="570" y="237"/>
                    <a:pt x="570" y="237"/>
                    <a:pt x="570" y="237"/>
                  </a:cubicBezTo>
                  <a:cubicBezTo>
                    <a:pt x="571" y="57"/>
                    <a:pt x="571" y="57"/>
                    <a:pt x="571" y="57"/>
                  </a:cubicBezTo>
                  <a:cubicBezTo>
                    <a:pt x="345" y="107"/>
                    <a:pt x="128" y="49"/>
                    <a:pt x="0" y="0"/>
                  </a:cubicBezTo>
                  <a:close/>
                </a:path>
              </a:pathLst>
            </a:custGeom>
            <a:solidFill>
              <a:srgbClr val="76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Sḷiḑè"/>
            <p:cNvSpPr/>
            <p:nvPr/>
          </p:nvSpPr>
          <p:spPr bwMode="auto">
            <a:xfrm>
              <a:off x="5395913" y="2347913"/>
              <a:ext cx="1881188" cy="1139825"/>
            </a:xfrm>
            <a:custGeom>
              <a:avLst/>
              <a:gdLst>
                <a:gd name="T0" fmla="*/ 451 w 570"/>
                <a:gd name="T1" fmla="*/ 113 h 346"/>
                <a:gd name="T2" fmla="*/ 0 w 570"/>
                <a:gd name="T3" fmla="*/ 0 h 346"/>
                <a:gd name="T4" fmla="*/ 0 w 570"/>
                <a:gd name="T5" fmla="*/ 17 h 346"/>
                <a:gd name="T6" fmla="*/ 166 w 570"/>
                <a:gd name="T7" fmla="*/ 112 h 346"/>
                <a:gd name="T8" fmla="*/ 220 w 570"/>
                <a:gd name="T9" fmla="*/ 144 h 346"/>
                <a:gd name="T10" fmla="*/ 570 w 570"/>
                <a:gd name="T11" fmla="*/ 346 h 346"/>
                <a:gd name="T12" fmla="*/ 570 w 570"/>
                <a:gd name="T13" fmla="*/ 183 h 346"/>
                <a:gd name="T14" fmla="*/ 570 w 570"/>
                <a:gd name="T15" fmla="*/ 109 h 346"/>
                <a:gd name="T16" fmla="*/ 451 w 570"/>
                <a:gd name="T17" fmla="*/ 11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346">
                  <a:moveTo>
                    <a:pt x="451" y="113"/>
                  </a:moveTo>
                  <a:cubicBezTo>
                    <a:pt x="314" y="115"/>
                    <a:pt x="150" y="64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570" y="346"/>
                    <a:pt x="570" y="346"/>
                    <a:pt x="570" y="346"/>
                  </a:cubicBezTo>
                  <a:cubicBezTo>
                    <a:pt x="570" y="183"/>
                    <a:pt x="570" y="183"/>
                    <a:pt x="570" y="183"/>
                  </a:cubicBezTo>
                  <a:cubicBezTo>
                    <a:pt x="570" y="109"/>
                    <a:pt x="570" y="109"/>
                    <a:pt x="570" y="109"/>
                  </a:cubicBezTo>
                  <a:cubicBezTo>
                    <a:pt x="535" y="111"/>
                    <a:pt x="495" y="112"/>
                    <a:pt x="451" y="113"/>
                  </a:cubicBezTo>
                  <a:close/>
                </a:path>
              </a:pathLst>
            </a:custGeom>
            <a:solidFill>
              <a:srgbClr val="617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šḻiḑê"/>
            <p:cNvSpPr/>
            <p:nvPr/>
          </p:nvSpPr>
          <p:spPr bwMode="auto">
            <a:xfrm>
              <a:off x="5399088" y="1138238"/>
              <a:ext cx="1878013" cy="1147763"/>
            </a:xfrm>
            <a:custGeom>
              <a:avLst/>
              <a:gdLst>
                <a:gd name="T0" fmla="*/ 0 w 1183"/>
                <a:gd name="T1" fmla="*/ 42 h 723"/>
                <a:gd name="T2" fmla="*/ 343 w 1183"/>
                <a:gd name="T3" fmla="*/ 239 h 723"/>
                <a:gd name="T4" fmla="*/ 456 w 1183"/>
                <a:gd name="T5" fmla="*/ 303 h 723"/>
                <a:gd name="T6" fmla="*/ 1183 w 1183"/>
                <a:gd name="T7" fmla="*/ 723 h 723"/>
                <a:gd name="T8" fmla="*/ 1183 w 1183"/>
                <a:gd name="T9" fmla="*/ 681 h 723"/>
                <a:gd name="T10" fmla="*/ 1019 w 1183"/>
                <a:gd name="T11" fmla="*/ 588 h 723"/>
                <a:gd name="T12" fmla="*/ 0 w 1183"/>
                <a:gd name="T13" fmla="*/ 0 h 723"/>
                <a:gd name="T14" fmla="*/ 0 w 1183"/>
                <a:gd name="T15" fmla="*/ 0 h 723"/>
                <a:gd name="T16" fmla="*/ 0 w 1183"/>
                <a:gd name="T17" fmla="*/ 0 h 723"/>
                <a:gd name="T18" fmla="*/ 0 w 1183"/>
                <a:gd name="T19" fmla="*/ 4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3" h="723">
                  <a:moveTo>
                    <a:pt x="0" y="42"/>
                  </a:moveTo>
                  <a:lnTo>
                    <a:pt x="343" y="239"/>
                  </a:lnTo>
                  <a:lnTo>
                    <a:pt x="456" y="303"/>
                  </a:lnTo>
                  <a:lnTo>
                    <a:pt x="1183" y="723"/>
                  </a:lnTo>
                  <a:lnTo>
                    <a:pt x="1183" y="681"/>
                  </a:lnTo>
                  <a:lnTo>
                    <a:pt x="1019" y="58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ṣḷîḍé"/>
            <p:cNvSpPr/>
            <p:nvPr/>
          </p:nvSpPr>
          <p:spPr bwMode="auto">
            <a:xfrm>
              <a:off x="6069013" y="4062413"/>
              <a:ext cx="1158875" cy="665163"/>
            </a:xfrm>
            <a:custGeom>
              <a:avLst/>
              <a:gdLst>
                <a:gd name="T0" fmla="*/ 418 w 730"/>
                <a:gd name="T1" fmla="*/ 419 h 419"/>
                <a:gd name="T2" fmla="*/ 730 w 730"/>
                <a:gd name="T3" fmla="*/ 238 h 419"/>
                <a:gd name="T4" fmla="*/ 314 w 730"/>
                <a:gd name="T5" fmla="*/ 0 h 419"/>
                <a:gd name="T6" fmla="*/ 0 w 730"/>
                <a:gd name="T7" fmla="*/ 180 h 419"/>
                <a:gd name="T8" fmla="*/ 418 w 730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19">
                  <a:moveTo>
                    <a:pt x="418" y="419"/>
                  </a:moveTo>
                  <a:lnTo>
                    <a:pt x="730" y="238"/>
                  </a:lnTo>
                  <a:lnTo>
                    <a:pt x="314" y="0"/>
                  </a:lnTo>
                  <a:lnTo>
                    <a:pt x="0" y="180"/>
                  </a:lnTo>
                  <a:lnTo>
                    <a:pt x="418" y="419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ṧļide"/>
            <p:cNvSpPr/>
            <p:nvPr/>
          </p:nvSpPr>
          <p:spPr bwMode="auto">
            <a:xfrm>
              <a:off x="6069013" y="4348163"/>
              <a:ext cx="663575" cy="401638"/>
            </a:xfrm>
            <a:custGeom>
              <a:avLst/>
              <a:gdLst>
                <a:gd name="T0" fmla="*/ 418 w 418"/>
                <a:gd name="T1" fmla="*/ 253 h 253"/>
                <a:gd name="T2" fmla="*/ 418 w 418"/>
                <a:gd name="T3" fmla="*/ 239 h 253"/>
                <a:gd name="T4" fmla="*/ 0 w 418"/>
                <a:gd name="T5" fmla="*/ 0 h 253"/>
                <a:gd name="T6" fmla="*/ 0 w 418"/>
                <a:gd name="T7" fmla="*/ 13 h 253"/>
                <a:gd name="T8" fmla="*/ 418 w 418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53">
                  <a:moveTo>
                    <a:pt x="418" y="253"/>
                  </a:moveTo>
                  <a:lnTo>
                    <a:pt x="418" y="23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418" y="253"/>
                  </a:lnTo>
                  <a:close/>
                </a:path>
              </a:pathLst>
            </a:custGeom>
            <a:solidFill>
              <a:srgbClr val="6E7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sḷîḓê"/>
            <p:cNvSpPr/>
            <p:nvPr/>
          </p:nvSpPr>
          <p:spPr bwMode="auto">
            <a:xfrm>
              <a:off x="6732588" y="4440238"/>
              <a:ext cx="495300" cy="309563"/>
            </a:xfrm>
            <a:custGeom>
              <a:avLst/>
              <a:gdLst>
                <a:gd name="T0" fmla="*/ 0 w 312"/>
                <a:gd name="T1" fmla="*/ 181 h 195"/>
                <a:gd name="T2" fmla="*/ 0 w 312"/>
                <a:gd name="T3" fmla="*/ 195 h 195"/>
                <a:gd name="T4" fmla="*/ 312 w 312"/>
                <a:gd name="T5" fmla="*/ 15 h 195"/>
                <a:gd name="T6" fmla="*/ 312 w 312"/>
                <a:gd name="T7" fmla="*/ 0 h 195"/>
                <a:gd name="T8" fmla="*/ 0 w 312"/>
                <a:gd name="T9" fmla="*/ 1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95">
                  <a:moveTo>
                    <a:pt x="0" y="181"/>
                  </a:moveTo>
                  <a:lnTo>
                    <a:pt x="0" y="195"/>
                  </a:lnTo>
                  <a:lnTo>
                    <a:pt x="312" y="15"/>
                  </a:lnTo>
                  <a:lnTo>
                    <a:pt x="31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576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šľíḓê"/>
            <p:cNvSpPr/>
            <p:nvPr/>
          </p:nvSpPr>
          <p:spPr bwMode="auto">
            <a:xfrm>
              <a:off x="6557963" y="4289425"/>
              <a:ext cx="327025" cy="214313"/>
            </a:xfrm>
            <a:custGeom>
              <a:avLst/>
              <a:gdLst>
                <a:gd name="T0" fmla="*/ 0 w 206"/>
                <a:gd name="T1" fmla="*/ 118 h 135"/>
                <a:gd name="T2" fmla="*/ 0 w 206"/>
                <a:gd name="T3" fmla="*/ 135 h 135"/>
                <a:gd name="T4" fmla="*/ 206 w 206"/>
                <a:gd name="T5" fmla="*/ 16 h 135"/>
                <a:gd name="T6" fmla="*/ 206 w 206"/>
                <a:gd name="T7" fmla="*/ 0 h 135"/>
                <a:gd name="T8" fmla="*/ 0 w 206"/>
                <a:gd name="T9" fmla="*/ 1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35">
                  <a:moveTo>
                    <a:pt x="0" y="118"/>
                  </a:moveTo>
                  <a:lnTo>
                    <a:pt x="0" y="135"/>
                  </a:lnTo>
                  <a:lnTo>
                    <a:pt x="206" y="16"/>
                  </a:lnTo>
                  <a:lnTo>
                    <a:pt x="206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ṥḷíďè"/>
            <p:cNvSpPr/>
            <p:nvPr/>
          </p:nvSpPr>
          <p:spPr bwMode="auto">
            <a:xfrm>
              <a:off x="6407151" y="4387850"/>
              <a:ext cx="150813" cy="115888"/>
            </a:xfrm>
            <a:custGeom>
              <a:avLst/>
              <a:gdLst>
                <a:gd name="T0" fmla="*/ 95 w 95"/>
                <a:gd name="T1" fmla="*/ 56 h 73"/>
                <a:gd name="T2" fmla="*/ 0 w 95"/>
                <a:gd name="T3" fmla="*/ 0 h 73"/>
                <a:gd name="T4" fmla="*/ 0 w 95"/>
                <a:gd name="T5" fmla="*/ 17 h 73"/>
                <a:gd name="T6" fmla="*/ 95 w 95"/>
                <a:gd name="T7" fmla="*/ 73 h 73"/>
                <a:gd name="T8" fmla="*/ 95 w 9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73">
                  <a:moveTo>
                    <a:pt x="95" y="56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95" y="73"/>
                  </a:lnTo>
                  <a:lnTo>
                    <a:pt x="95" y="56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šliḑé"/>
            <p:cNvSpPr/>
            <p:nvPr/>
          </p:nvSpPr>
          <p:spPr bwMode="auto">
            <a:xfrm>
              <a:off x="6407151" y="4200525"/>
              <a:ext cx="477838" cy="276225"/>
            </a:xfrm>
            <a:custGeom>
              <a:avLst/>
              <a:gdLst>
                <a:gd name="T0" fmla="*/ 301 w 301"/>
                <a:gd name="T1" fmla="*/ 56 h 174"/>
                <a:gd name="T2" fmla="*/ 205 w 301"/>
                <a:gd name="T3" fmla="*/ 0 h 174"/>
                <a:gd name="T4" fmla="*/ 0 w 301"/>
                <a:gd name="T5" fmla="*/ 118 h 174"/>
                <a:gd name="T6" fmla="*/ 95 w 301"/>
                <a:gd name="T7" fmla="*/ 174 h 174"/>
                <a:gd name="T8" fmla="*/ 301 w 301"/>
                <a:gd name="T9" fmla="*/ 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74">
                  <a:moveTo>
                    <a:pt x="301" y="56"/>
                  </a:moveTo>
                  <a:lnTo>
                    <a:pt x="205" y="0"/>
                  </a:lnTo>
                  <a:lnTo>
                    <a:pt x="0" y="118"/>
                  </a:lnTo>
                  <a:lnTo>
                    <a:pt x="95" y="174"/>
                  </a:lnTo>
                  <a:lnTo>
                    <a:pt x="301" y="56"/>
                  </a:lnTo>
                  <a:close/>
                </a:path>
              </a:pathLst>
            </a:custGeom>
            <a:solidFill>
              <a:srgbClr val="00A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ṣḻïďè"/>
            <p:cNvSpPr/>
            <p:nvPr/>
          </p:nvSpPr>
          <p:spPr bwMode="auto">
            <a:xfrm>
              <a:off x="6624638" y="4200525"/>
              <a:ext cx="260350" cy="92075"/>
            </a:xfrm>
            <a:custGeom>
              <a:avLst/>
              <a:gdLst>
                <a:gd name="T0" fmla="*/ 164 w 164"/>
                <a:gd name="T1" fmla="*/ 56 h 58"/>
                <a:gd name="T2" fmla="*/ 68 w 164"/>
                <a:gd name="T3" fmla="*/ 0 h 58"/>
                <a:gd name="T4" fmla="*/ 0 w 164"/>
                <a:gd name="T5" fmla="*/ 4 h 58"/>
                <a:gd name="T6" fmla="*/ 95 w 164"/>
                <a:gd name="T7" fmla="*/ 58 h 58"/>
                <a:gd name="T8" fmla="*/ 164 w 164"/>
                <a:gd name="T9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8">
                  <a:moveTo>
                    <a:pt x="164" y="56"/>
                  </a:moveTo>
                  <a:lnTo>
                    <a:pt x="68" y="0"/>
                  </a:lnTo>
                  <a:lnTo>
                    <a:pt x="0" y="4"/>
                  </a:lnTo>
                  <a:lnTo>
                    <a:pt x="95" y="58"/>
                  </a:lnTo>
                  <a:lnTo>
                    <a:pt x="164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$ḻîḍè"/>
            <p:cNvSpPr/>
            <p:nvPr/>
          </p:nvSpPr>
          <p:spPr bwMode="auto">
            <a:xfrm>
              <a:off x="6578601" y="4206875"/>
              <a:ext cx="196850" cy="101600"/>
            </a:xfrm>
            <a:custGeom>
              <a:avLst/>
              <a:gdLst>
                <a:gd name="T0" fmla="*/ 60 w 60"/>
                <a:gd name="T1" fmla="*/ 26 h 31"/>
                <a:gd name="T2" fmla="*/ 14 w 60"/>
                <a:gd name="T3" fmla="*/ 0 h 31"/>
                <a:gd name="T4" fmla="*/ 0 w 60"/>
                <a:gd name="T5" fmla="*/ 4 h 31"/>
                <a:gd name="T6" fmla="*/ 46 w 60"/>
                <a:gd name="T7" fmla="*/ 31 h 31"/>
                <a:gd name="T8" fmla="*/ 60 w 60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60" y="2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5" y="1"/>
                    <a:pt x="0" y="4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51" y="28"/>
                    <a:pt x="56" y="26"/>
                    <a:pt x="60" y="2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ṡ1iḍé"/>
            <p:cNvSpPr/>
            <p:nvPr/>
          </p:nvSpPr>
          <p:spPr bwMode="auto">
            <a:xfrm>
              <a:off x="6508751" y="4219575"/>
              <a:ext cx="220663" cy="128588"/>
            </a:xfrm>
            <a:custGeom>
              <a:avLst/>
              <a:gdLst>
                <a:gd name="T0" fmla="*/ 139 w 139"/>
                <a:gd name="T1" fmla="*/ 56 h 81"/>
                <a:gd name="T2" fmla="*/ 44 w 139"/>
                <a:gd name="T3" fmla="*/ 0 h 81"/>
                <a:gd name="T4" fmla="*/ 0 w 139"/>
                <a:gd name="T5" fmla="*/ 25 h 81"/>
                <a:gd name="T6" fmla="*/ 96 w 139"/>
                <a:gd name="T7" fmla="*/ 81 h 81"/>
                <a:gd name="T8" fmla="*/ 139 w 139"/>
                <a:gd name="T9" fmla="*/ 5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1">
                  <a:moveTo>
                    <a:pt x="139" y="56"/>
                  </a:moveTo>
                  <a:lnTo>
                    <a:pt x="44" y="0"/>
                  </a:lnTo>
                  <a:lnTo>
                    <a:pt x="0" y="25"/>
                  </a:lnTo>
                  <a:lnTo>
                    <a:pt x="96" y="81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śḻïḋê"/>
            <p:cNvSpPr/>
            <p:nvPr/>
          </p:nvSpPr>
          <p:spPr bwMode="auto">
            <a:xfrm>
              <a:off x="6407151" y="4344988"/>
              <a:ext cx="174625" cy="131763"/>
            </a:xfrm>
            <a:custGeom>
              <a:avLst/>
              <a:gdLst>
                <a:gd name="T0" fmla="*/ 110 w 110"/>
                <a:gd name="T1" fmla="*/ 56 h 83"/>
                <a:gd name="T2" fmla="*/ 14 w 110"/>
                <a:gd name="T3" fmla="*/ 0 h 83"/>
                <a:gd name="T4" fmla="*/ 0 w 110"/>
                <a:gd name="T5" fmla="*/ 27 h 83"/>
                <a:gd name="T6" fmla="*/ 95 w 110"/>
                <a:gd name="T7" fmla="*/ 83 h 83"/>
                <a:gd name="T8" fmla="*/ 110 w 110"/>
                <a:gd name="T9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3">
                  <a:moveTo>
                    <a:pt x="110" y="56"/>
                  </a:moveTo>
                  <a:lnTo>
                    <a:pt x="14" y="0"/>
                  </a:lnTo>
                  <a:lnTo>
                    <a:pt x="0" y="27"/>
                  </a:lnTo>
                  <a:lnTo>
                    <a:pt x="95" y="83"/>
                  </a:lnTo>
                  <a:lnTo>
                    <a:pt x="110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śḻíḑe"/>
            <p:cNvSpPr/>
            <p:nvPr/>
          </p:nvSpPr>
          <p:spPr bwMode="auto">
            <a:xfrm>
              <a:off x="6557963" y="4289425"/>
              <a:ext cx="327025" cy="187325"/>
            </a:xfrm>
            <a:custGeom>
              <a:avLst/>
              <a:gdLst>
                <a:gd name="T0" fmla="*/ 31 w 99"/>
                <a:gd name="T1" fmla="*/ 18 h 57"/>
                <a:gd name="T2" fmla="*/ 7 w 99"/>
                <a:gd name="T3" fmla="*/ 44 h 57"/>
                <a:gd name="T4" fmla="*/ 0 w 99"/>
                <a:gd name="T5" fmla="*/ 57 h 57"/>
                <a:gd name="T6" fmla="*/ 99 w 99"/>
                <a:gd name="T7" fmla="*/ 0 h 57"/>
                <a:gd name="T8" fmla="*/ 66 w 99"/>
                <a:gd name="T9" fmla="*/ 1 h 57"/>
                <a:gd name="T10" fmla="*/ 52 w 99"/>
                <a:gd name="T11" fmla="*/ 6 h 57"/>
                <a:gd name="T12" fmla="*/ 31 w 99"/>
                <a:gd name="T13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7">
                  <a:moveTo>
                    <a:pt x="31" y="18"/>
                  </a:moveTo>
                  <a:cubicBezTo>
                    <a:pt x="22" y="23"/>
                    <a:pt x="13" y="33"/>
                    <a:pt x="7" y="4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57" y="3"/>
                    <a:pt x="52" y="6"/>
                  </a:cubicBezTo>
                  <a:lnTo>
                    <a:pt x="31" y="18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ṧļïde"/>
            <p:cNvSpPr/>
            <p:nvPr/>
          </p:nvSpPr>
          <p:spPr bwMode="auto">
            <a:xfrm>
              <a:off x="6429376" y="4259263"/>
              <a:ext cx="231775" cy="174625"/>
            </a:xfrm>
            <a:custGeom>
              <a:avLst/>
              <a:gdLst>
                <a:gd name="T0" fmla="*/ 70 w 70"/>
                <a:gd name="T1" fmla="*/ 27 h 53"/>
                <a:gd name="T2" fmla="*/ 24 w 70"/>
                <a:gd name="T3" fmla="*/ 0 h 53"/>
                <a:gd name="T4" fmla="*/ 0 w 70"/>
                <a:gd name="T5" fmla="*/ 26 h 53"/>
                <a:gd name="T6" fmla="*/ 46 w 70"/>
                <a:gd name="T7" fmla="*/ 53 h 53"/>
                <a:gd name="T8" fmla="*/ 70 w 70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3">
                  <a:moveTo>
                    <a:pt x="70" y="27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6"/>
                    <a:pt x="6" y="15"/>
                    <a:pt x="0" y="2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2" y="42"/>
                    <a:pt x="61" y="32"/>
                    <a:pt x="70" y="2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ŝḻïḓé"/>
            <p:cNvSpPr/>
            <p:nvPr/>
          </p:nvSpPr>
          <p:spPr bwMode="auto">
            <a:xfrm>
              <a:off x="6746876" y="4222750"/>
              <a:ext cx="28575" cy="14288"/>
            </a:xfrm>
            <a:custGeom>
              <a:avLst/>
              <a:gdLst>
                <a:gd name="T0" fmla="*/ 9 w 9"/>
                <a:gd name="T1" fmla="*/ 3 h 4"/>
                <a:gd name="T2" fmla="*/ 6 w 9"/>
                <a:gd name="T3" fmla="*/ 1 h 4"/>
                <a:gd name="T4" fmla="*/ 0 w 9"/>
                <a:gd name="T5" fmla="*/ 1 h 4"/>
                <a:gd name="T6" fmla="*/ 4 w 9"/>
                <a:gd name="T7" fmla="*/ 4 h 4"/>
                <a:gd name="T8" fmla="*/ 9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3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8" y="2"/>
                    <a:pt x="9" y="3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ṧlíḓè"/>
            <p:cNvSpPr/>
            <p:nvPr/>
          </p:nvSpPr>
          <p:spPr bwMode="auto">
            <a:xfrm>
              <a:off x="6732588" y="4225925"/>
              <a:ext cx="26988" cy="23813"/>
            </a:xfrm>
            <a:custGeom>
              <a:avLst/>
              <a:gdLst>
                <a:gd name="T0" fmla="*/ 0 w 8"/>
                <a:gd name="T1" fmla="*/ 5 h 7"/>
                <a:gd name="T2" fmla="*/ 4 w 8"/>
                <a:gd name="T3" fmla="*/ 7 h 7"/>
                <a:gd name="T4" fmla="*/ 8 w 8"/>
                <a:gd name="T5" fmla="*/ 3 h 7"/>
                <a:gd name="T6" fmla="*/ 4 w 8"/>
                <a:gd name="T7" fmla="*/ 0 h 7"/>
                <a:gd name="T8" fmla="*/ 0 w 8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5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5"/>
                    <a:pt x="6" y="3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śľîḍè"/>
            <p:cNvSpPr/>
            <p:nvPr/>
          </p:nvSpPr>
          <p:spPr bwMode="auto">
            <a:xfrm>
              <a:off x="6746876" y="4229100"/>
              <a:ext cx="36513" cy="20638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5 h 6"/>
                <a:gd name="T4" fmla="*/ 9 w 11"/>
                <a:gd name="T5" fmla="*/ 1 h 6"/>
                <a:gd name="T6" fmla="*/ 9 w 11"/>
                <a:gd name="T7" fmla="*/ 1 h 6"/>
                <a:gd name="T8" fmla="*/ 9 w 11"/>
                <a:gd name="T9" fmla="*/ 1 h 6"/>
                <a:gd name="T10" fmla="*/ 8 w 11"/>
                <a:gd name="T11" fmla="*/ 1 h 6"/>
                <a:gd name="T12" fmla="*/ 8 w 11"/>
                <a:gd name="T13" fmla="*/ 1 h 6"/>
                <a:gd name="T14" fmla="*/ 4 w 11"/>
                <a:gd name="T15" fmla="*/ 2 h 6"/>
                <a:gd name="T16" fmla="*/ 0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2" y="2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ṥlïdé"/>
            <p:cNvSpPr/>
            <p:nvPr/>
          </p:nvSpPr>
          <p:spPr bwMode="auto">
            <a:xfrm>
              <a:off x="4284663" y="3270250"/>
              <a:ext cx="438150" cy="296863"/>
            </a:xfrm>
            <a:custGeom>
              <a:avLst/>
              <a:gdLst>
                <a:gd name="T0" fmla="*/ 276 w 276"/>
                <a:gd name="T1" fmla="*/ 0 h 187"/>
                <a:gd name="T2" fmla="*/ 276 w 276"/>
                <a:gd name="T3" fmla="*/ 27 h 187"/>
                <a:gd name="T4" fmla="*/ 0 w 276"/>
                <a:gd name="T5" fmla="*/ 187 h 187"/>
                <a:gd name="T6" fmla="*/ 0 w 276"/>
                <a:gd name="T7" fmla="*/ 160 h 187"/>
                <a:gd name="T8" fmla="*/ 276 w 276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7">
                  <a:moveTo>
                    <a:pt x="276" y="0"/>
                  </a:moveTo>
                  <a:lnTo>
                    <a:pt x="276" y="27"/>
                  </a:lnTo>
                  <a:lnTo>
                    <a:pt x="0" y="187"/>
                  </a:lnTo>
                  <a:lnTo>
                    <a:pt x="0" y="16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ṡļïḑé"/>
            <p:cNvSpPr/>
            <p:nvPr/>
          </p:nvSpPr>
          <p:spPr bwMode="auto">
            <a:xfrm>
              <a:off x="3979863" y="3349625"/>
              <a:ext cx="304800" cy="217488"/>
            </a:xfrm>
            <a:custGeom>
              <a:avLst/>
              <a:gdLst>
                <a:gd name="T0" fmla="*/ 192 w 192"/>
                <a:gd name="T1" fmla="*/ 110 h 137"/>
                <a:gd name="T2" fmla="*/ 192 w 192"/>
                <a:gd name="T3" fmla="*/ 137 h 137"/>
                <a:gd name="T4" fmla="*/ 0 w 192"/>
                <a:gd name="T5" fmla="*/ 27 h 137"/>
                <a:gd name="T6" fmla="*/ 0 w 192"/>
                <a:gd name="T7" fmla="*/ 0 h 137"/>
                <a:gd name="T8" fmla="*/ 192 w 192"/>
                <a:gd name="T9" fmla="*/ 1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7">
                  <a:moveTo>
                    <a:pt x="192" y="110"/>
                  </a:moveTo>
                  <a:lnTo>
                    <a:pt x="192" y="13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92" y="110"/>
                  </a:lnTo>
                  <a:close/>
                </a:path>
              </a:pathLst>
            </a:custGeom>
            <a:solidFill>
              <a:srgbClr val="DBD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ŝlïdé"/>
            <p:cNvSpPr/>
            <p:nvPr/>
          </p:nvSpPr>
          <p:spPr bwMode="auto">
            <a:xfrm>
              <a:off x="3979863" y="3095625"/>
              <a:ext cx="742950" cy="428625"/>
            </a:xfrm>
            <a:custGeom>
              <a:avLst/>
              <a:gdLst>
                <a:gd name="T0" fmla="*/ 468 w 468"/>
                <a:gd name="T1" fmla="*/ 110 h 270"/>
                <a:gd name="T2" fmla="*/ 192 w 468"/>
                <a:gd name="T3" fmla="*/ 270 h 270"/>
                <a:gd name="T4" fmla="*/ 0 w 468"/>
                <a:gd name="T5" fmla="*/ 160 h 270"/>
                <a:gd name="T6" fmla="*/ 277 w 468"/>
                <a:gd name="T7" fmla="*/ 0 h 270"/>
                <a:gd name="T8" fmla="*/ 468 w 468"/>
                <a:gd name="T9" fmla="*/ 11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0">
                  <a:moveTo>
                    <a:pt x="468" y="110"/>
                  </a:moveTo>
                  <a:lnTo>
                    <a:pt x="192" y="270"/>
                  </a:lnTo>
                  <a:lnTo>
                    <a:pt x="0" y="160"/>
                  </a:lnTo>
                  <a:lnTo>
                    <a:pt x="277" y="0"/>
                  </a:lnTo>
                  <a:lnTo>
                    <a:pt x="468" y="11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ṣļiďé"/>
            <p:cNvSpPr/>
            <p:nvPr/>
          </p:nvSpPr>
          <p:spPr bwMode="auto">
            <a:xfrm>
              <a:off x="4337051" y="3128963"/>
              <a:ext cx="330200" cy="190500"/>
            </a:xfrm>
            <a:custGeom>
              <a:avLst/>
              <a:gdLst>
                <a:gd name="T0" fmla="*/ 25 w 100"/>
                <a:gd name="T1" fmla="*/ 1 h 58"/>
                <a:gd name="T2" fmla="*/ 17 w 100"/>
                <a:gd name="T3" fmla="*/ 1 h 58"/>
                <a:gd name="T4" fmla="*/ 2 w 100"/>
                <a:gd name="T5" fmla="*/ 10 h 58"/>
                <a:gd name="T6" fmla="*/ 2 w 100"/>
                <a:gd name="T7" fmla="*/ 14 h 58"/>
                <a:gd name="T8" fmla="*/ 75 w 100"/>
                <a:gd name="T9" fmla="*/ 56 h 58"/>
                <a:gd name="T10" fmla="*/ 83 w 100"/>
                <a:gd name="T11" fmla="*/ 56 h 58"/>
                <a:gd name="T12" fmla="*/ 98 w 100"/>
                <a:gd name="T13" fmla="*/ 48 h 58"/>
                <a:gd name="T14" fmla="*/ 98 w 100"/>
                <a:gd name="T15" fmla="*/ 43 h 58"/>
                <a:gd name="T16" fmla="*/ 25 w 100"/>
                <a:gd name="T1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58">
                  <a:moveTo>
                    <a:pt x="25" y="1"/>
                  </a:moveTo>
                  <a:cubicBezTo>
                    <a:pt x="22" y="0"/>
                    <a:pt x="19" y="0"/>
                    <a:pt x="17" y="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3"/>
                    <a:pt x="2" y="14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8"/>
                    <a:pt x="80" y="58"/>
                    <a:pt x="83" y="56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6"/>
                    <a:pt x="100" y="44"/>
                    <a:pt x="98" y="43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ŝļídè"/>
            <p:cNvSpPr/>
            <p:nvPr/>
          </p:nvSpPr>
          <p:spPr bwMode="auto">
            <a:xfrm>
              <a:off x="4254501" y="3181350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ślídé"/>
            <p:cNvSpPr/>
            <p:nvPr/>
          </p:nvSpPr>
          <p:spPr bwMode="auto">
            <a:xfrm>
              <a:off x="4324351" y="3221038"/>
              <a:ext cx="111125" cy="63500"/>
            </a:xfrm>
            <a:custGeom>
              <a:avLst/>
              <a:gdLst>
                <a:gd name="T0" fmla="*/ 33 w 34"/>
                <a:gd name="T1" fmla="*/ 8 h 19"/>
                <a:gd name="T2" fmla="*/ 19 w 34"/>
                <a:gd name="T3" fmla="*/ 1 h 19"/>
                <a:gd name="T4" fmla="*/ 16 w 34"/>
                <a:gd name="T5" fmla="*/ 1 h 19"/>
                <a:gd name="T6" fmla="*/ 1 w 34"/>
                <a:gd name="T7" fmla="*/ 9 h 19"/>
                <a:gd name="T8" fmla="*/ 1 w 34"/>
                <a:gd name="T9" fmla="*/ 11 h 19"/>
                <a:gd name="T10" fmla="*/ 15 w 34"/>
                <a:gd name="T11" fmla="*/ 19 h 19"/>
                <a:gd name="T12" fmla="*/ 18 w 34"/>
                <a:gd name="T13" fmla="*/ 19 h 19"/>
                <a:gd name="T14" fmla="*/ 33 w 34"/>
                <a:gd name="T15" fmla="*/ 10 h 19"/>
                <a:gd name="T16" fmla="*/ 33 w 34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9">
                  <a:moveTo>
                    <a:pt x="33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7" y="19"/>
                    <a:pt x="18" y="1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9"/>
                    <a:pt x="33" y="8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sḷíḑè"/>
            <p:cNvSpPr/>
            <p:nvPr/>
          </p:nvSpPr>
          <p:spPr bwMode="auto">
            <a:xfrm>
              <a:off x="4395788" y="3260725"/>
              <a:ext cx="109538" cy="66675"/>
            </a:xfrm>
            <a:custGeom>
              <a:avLst/>
              <a:gdLst>
                <a:gd name="T0" fmla="*/ 32 w 33"/>
                <a:gd name="T1" fmla="*/ 9 h 20"/>
                <a:gd name="T2" fmla="*/ 19 w 33"/>
                <a:gd name="T3" fmla="*/ 1 h 20"/>
                <a:gd name="T4" fmla="*/ 15 w 33"/>
                <a:gd name="T5" fmla="*/ 1 h 20"/>
                <a:gd name="T6" fmla="*/ 1 w 33"/>
                <a:gd name="T7" fmla="*/ 9 h 20"/>
                <a:gd name="T8" fmla="*/ 1 w 33"/>
                <a:gd name="T9" fmla="*/ 11 h 20"/>
                <a:gd name="T10" fmla="*/ 14 w 33"/>
                <a:gd name="T11" fmla="*/ 19 h 20"/>
                <a:gd name="T12" fmla="*/ 17 w 33"/>
                <a:gd name="T13" fmla="*/ 19 h 20"/>
                <a:gd name="T14" fmla="*/ 32 w 33"/>
                <a:gd name="T15" fmla="*/ 11 h 20"/>
                <a:gd name="T16" fmla="*/ 32 w 33"/>
                <a:gd name="T1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2" y="9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7" y="20"/>
                    <a:pt x="17" y="1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0"/>
                    <a:pt x="33" y="9"/>
                    <a:pt x="32" y="9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s1îḍe"/>
            <p:cNvSpPr/>
            <p:nvPr/>
          </p:nvSpPr>
          <p:spPr bwMode="auto">
            <a:xfrm>
              <a:off x="4465638" y="3303588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ślîďê"/>
            <p:cNvSpPr/>
            <p:nvPr/>
          </p:nvSpPr>
          <p:spPr bwMode="auto">
            <a:xfrm>
              <a:off x="4181476" y="3224213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ṣļîdè"/>
            <p:cNvSpPr/>
            <p:nvPr/>
          </p:nvSpPr>
          <p:spPr bwMode="auto">
            <a:xfrm>
              <a:off x="4251326" y="3263900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1 h 19"/>
                <a:gd name="T4" fmla="*/ 15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9 h 19"/>
                <a:gd name="T12" fmla="*/ 18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7" y="19"/>
                    <a:pt x="18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Slidè"/>
            <p:cNvSpPr/>
            <p:nvPr/>
          </p:nvSpPr>
          <p:spPr bwMode="auto">
            <a:xfrm>
              <a:off x="4321176" y="3306763"/>
              <a:ext cx="107950" cy="63500"/>
            </a:xfrm>
            <a:custGeom>
              <a:avLst/>
              <a:gdLst>
                <a:gd name="T0" fmla="*/ 33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5 w 33"/>
                <a:gd name="T11" fmla="*/ 18 h 19"/>
                <a:gd name="T12" fmla="*/ 18 w 33"/>
                <a:gd name="T13" fmla="*/ 18 h 19"/>
                <a:gd name="T14" fmla="*/ 33 w 33"/>
                <a:gd name="T15" fmla="*/ 10 h 19"/>
                <a:gd name="T16" fmla="*/ 33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3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9"/>
                    <a:pt x="33" y="8"/>
                    <a:pt x="33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ṣļïďê"/>
            <p:cNvSpPr/>
            <p:nvPr/>
          </p:nvSpPr>
          <p:spPr bwMode="auto">
            <a:xfrm>
              <a:off x="4392613" y="3346450"/>
              <a:ext cx="109538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ṡ1iḋê"/>
            <p:cNvSpPr/>
            <p:nvPr/>
          </p:nvSpPr>
          <p:spPr bwMode="auto">
            <a:xfrm>
              <a:off x="4105276" y="3267075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slîḋê"/>
            <p:cNvSpPr/>
            <p:nvPr/>
          </p:nvSpPr>
          <p:spPr bwMode="auto">
            <a:xfrm>
              <a:off x="4178301" y="3306763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8 w 33"/>
                <a:gd name="T3" fmla="*/ 1 h 19"/>
                <a:gd name="T4" fmla="*/ 15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9 h 19"/>
                <a:gd name="T12" fmla="*/ 17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lîḑè"/>
            <p:cNvSpPr/>
            <p:nvPr/>
          </p:nvSpPr>
          <p:spPr bwMode="auto">
            <a:xfrm>
              <a:off x="4248151" y="3349625"/>
              <a:ext cx="107950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8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s1íḍè"/>
            <p:cNvSpPr/>
            <p:nvPr/>
          </p:nvSpPr>
          <p:spPr bwMode="auto">
            <a:xfrm>
              <a:off x="4316413" y="3389313"/>
              <a:ext cx="109538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ṧ1ïḍé"/>
            <p:cNvSpPr/>
            <p:nvPr/>
          </p:nvSpPr>
          <p:spPr bwMode="auto">
            <a:xfrm>
              <a:off x="4033838" y="3309938"/>
              <a:ext cx="107950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ṡlíḓé"/>
            <p:cNvSpPr/>
            <p:nvPr/>
          </p:nvSpPr>
          <p:spPr bwMode="auto">
            <a:xfrm>
              <a:off x="4102101" y="3349625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1 h 19"/>
                <a:gd name="T4" fmla="*/ 16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9 h 19"/>
                <a:gd name="T12" fmla="*/ 18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7" y="19"/>
                    <a:pt x="18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ṥľïḍê"/>
            <p:cNvSpPr/>
            <p:nvPr/>
          </p:nvSpPr>
          <p:spPr bwMode="auto">
            <a:xfrm>
              <a:off x="4175126" y="3392488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8 w 33"/>
                <a:gd name="T3" fmla="*/ 0 h 19"/>
                <a:gd name="T4" fmla="*/ 15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8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ṡḷîdê"/>
            <p:cNvSpPr/>
            <p:nvPr/>
          </p:nvSpPr>
          <p:spPr bwMode="auto">
            <a:xfrm>
              <a:off x="4244976" y="3432175"/>
              <a:ext cx="107950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ṧ1iḓê"/>
            <p:cNvSpPr/>
            <p:nvPr/>
          </p:nvSpPr>
          <p:spPr bwMode="auto">
            <a:xfrm>
              <a:off x="4875213" y="3956050"/>
              <a:ext cx="452438" cy="287338"/>
            </a:xfrm>
            <a:custGeom>
              <a:avLst/>
              <a:gdLst>
                <a:gd name="T0" fmla="*/ 285 w 285"/>
                <a:gd name="T1" fmla="*/ 181 h 181"/>
                <a:gd name="T2" fmla="*/ 0 w 285"/>
                <a:gd name="T3" fmla="*/ 17 h 181"/>
                <a:gd name="T4" fmla="*/ 0 w 285"/>
                <a:gd name="T5" fmla="*/ 0 h 181"/>
                <a:gd name="T6" fmla="*/ 285 w 285"/>
                <a:gd name="T7" fmla="*/ 164 h 181"/>
                <a:gd name="T8" fmla="*/ 285 w 285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81">
                  <a:moveTo>
                    <a:pt x="285" y="181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85" y="164"/>
                  </a:lnTo>
                  <a:lnTo>
                    <a:pt x="285" y="181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ŝḻîḋè"/>
            <p:cNvSpPr/>
            <p:nvPr/>
          </p:nvSpPr>
          <p:spPr bwMode="auto">
            <a:xfrm>
              <a:off x="5327651" y="4065588"/>
              <a:ext cx="260350" cy="177800"/>
            </a:xfrm>
            <a:custGeom>
              <a:avLst/>
              <a:gdLst>
                <a:gd name="T0" fmla="*/ 164 w 164"/>
                <a:gd name="T1" fmla="*/ 16 h 112"/>
                <a:gd name="T2" fmla="*/ 0 w 164"/>
                <a:gd name="T3" fmla="*/ 112 h 112"/>
                <a:gd name="T4" fmla="*/ 0 w 164"/>
                <a:gd name="T5" fmla="*/ 95 h 112"/>
                <a:gd name="T6" fmla="*/ 164 w 164"/>
                <a:gd name="T7" fmla="*/ 0 h 112"/>
                <a:gd name="T8" fmla="*/ 164 w 164"/>
                <a:gd name="T9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12">
                  <a:moveTo>
                    <a:pt x="164" y="16"/>
                  </a:moveTo>
                  <a:lnTo>
                    <a:pt x="0" y="112"/>
                  </a:lnTo>
                  <a:lnTo>
                    <a:pt x="0" y="95"/>
                  </a:lnTo>
                  <a:lnTo>
                    <a:pt x="164" y="0"/>
                  </a:lnTo>
                  <a:lnTo>
                    <a:pt x="164" y="16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ṣḷîdê"/>
            <p:cNvSpPr/>
            <p:nvPr/>
          </p:nvSpPr>
          <p:spPr bwMode="auto">
            <a:xfrm>
              <a:off x="4875213" y="3805238"/>
              <a:ext cx="712788" cy="411163"/>
            </a:xfrm>
            <a:custGeom>
              <a:avLst/>
              <a:gdLst>
                <a:gd name="T0" fmla="*/ 285 w 449"/>
                <a:gd name="T1" fmla="*/ 259 h 259"/>
                <a:gd name="T2" fmla="*/ 0 w 449"/>
                <a:gd name="T3" fmla="*/ 95 h 259"/>
                <a:gd name="T4" fmla="*/ 164 w 449"/>
                <a:gd name="T5" fmla="*/ 0 h 259"/>
                <a:gd name="T6" fmla="*/ 449 w 449"/>
                <a:gd name="T7" fmla="*/ 164 h 259"/>
                <a:gd name="T8" fmla="*/ 285 w 449"/>
                <a:gd name="T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59">
                  <a:moveTo>
                    <a:pt x="285" y="259"/>
                  </a:moveTo>
                  <a:lnTo>
                    <a:pt x="0" y="95"/>
                  </a:lnTo>
                  <a:lnTo>
                    <a:pt x="164" y="0"/>
                  </a:lnTo>
                  <a:lnTo>
                    <a:pt x="449" y="164"/>
                  </a:lnTo>
                  <a:lnTo>
                    <a:pt x="285" y="25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šlîḓe"/>
            <p:cNvSpPr/>
            <p:nvPr/>
          </p:nvSpPr>
          <p:spPr bwMode="auto">
            <a:xfrm>
              <a:off x="4875213" y="3956050"/>
              <a:ext cx="452438" cy="260350"/>
            </a:xfrm>
            <a:custGeom>
              <a:avLst/>
              <a:gdLst>
                <a:gd name="T0" fmla="*/ 253 w 285"/>
                <a:gd name="T1" fmla="*/ 17 h 164"/>
                <a:gd name="T2" fmla="*/ 285 w 285"/>
                <a:gd name="T3" fmla="*/ 164 h 164"/>
                <a:gd name="T4" fmla="*/ 0 w 285"/>
                <a:gd name="T5" fmla="*/ 0 h 164"/>
                <a:gd name="T6" fmla="*/ 253 w 285"/>
                <a:gd name="T7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164">
                  <a:moveTo>
                    <a:pt x="253" y="17"/>
                  </a:moveTo>
                  <a:lnTo>
                    <a:pt x="285" y="164"/>
                  </a:lnTo>
                  <a:lnTo>
                    <a:pt x="0" y="0"/>
                  </a:lnTo>
                  <a:lnTo>
                    <a:pt x="253" y="17"/>
                  </a:lnTo>
                  <a:close/>
                </a:path>
              </a:pathLst>
            </a:custGeom>
            <a:solidFill>
              <a:srgbClr val="EFC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$ḷiḍe"/>
            <p:cNvSpPr/>
            <p:nvPr/>
          </p:nvSpPr>
          <p:spPr bwMode="auto">
            <a:xfrm>
              <a:off x="5135563" y="3805238"/>
              <a:ext cx="452438" cy="260350"/>
            </a:xfrm>
            <a:custGeom>
              <a:avLst/>
              <a:gdLst>
                <a:gd name="T0" fmla="*/ 31 w 285"/>
                <a:gd name="T1" fmla="*/ 147 h 164"/>
                <a:gd name="T2" fmla="*/ 285 w 285"/>
                <a:gd name="T3" fmla="*/ 164 h 164"/>
                <a:gd name="T4" fmla="*/ 0 w 285"/>
                <a:gd name="T5" fmla="*/ 0 h 164"/>
                <a:gd name="T6" fmla="*/ 31 w 285"/>
                <a:gd name="T7" fmla="*/ 14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164">
                  <a:moveTo>
                    <a:pt x="31" y="147"/>
                  </a:moveTo>
                  <a:lnTo>
                    <a:pt x="285" y="164"/>
                  </a:lnTo>
                  <a:lnTo>
                    <a:pt x="0" y="0"/>
                  </a:lnTo>
                  <a:lnTo>
                    <a:pt x="31" y="147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ṥḷiḓé"/>
            <p:cNvSpPr/>
            <p:nvPr/>
          </p:nvSpPr>
          <p:spPr bwMode="auto">
            <a:xfrm>
              <a:off x="5287963" y="4314825"/>
              <a:ext cx="95250" cy="73025"/>
            </a:xfrm>
            <a:custGeom>
              <a:avLst/>
              <a:gdLst>
                <a:gd name="T0" fmla="*/ 39 w 60"/>
                <a:gd name="T1" fmla="*/ 46 h 46"/>
                <a:gd name="T2" fmla="*/ 0 w 60"/>
                <a:gd name="T3" fmla="*/ 0 h 46"/>
                <a:gd name="T4" fmla="*/ 60 w 60"/>
                <a:gd name="T5" fmla="*/ 11 h 46"/>
                <a:gd name="T6" fmla="*/ 39 w 6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46">
                  <a:moveTo>
                    <a:pt x="39" y="46"/>
                  </a:moveTo>
                  <a:lnTo>
                    <a:pt x="0" y="0"/>
                  </a:lnTo>
                  <a:lnTo>
                    <a:pt x="60" y="11"/>
                  </a:lnTo>
                  <a:lnTo>
                    <a:pt x="39" y="46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ṡļíḍe"/>
            <p:cNvSpPr/>
            <p:nvPr/>
          </p:nvSpPr>
          <p:spPr bwMode="auto">
            <a:xfrm>
              <a:off x="5287963" y="4314825"/>
              <a:ext cx="22225" cy="20638"/>
            </a:xfrm>
            <a:custGeom>
              <a:avLst/>
              <a:gdLst>
                <a:gd name="T0" fmla="*/ 0 w 14"/>
                <a:gd name="T1" fmla="*/ 0 h 13"/>
                <a:gd name="T2" fmla="*/ 10 w 14"/>
                <a:gd name="T3" fmla="*/ 13 h 13"/>
                <a:gd name="T4" fmla="*/ 14 w 14"/>
                <a:gd name="T5" fmla="*/ 2 h 13"/>
                <a:gd name="T6" fmla="*/ 0 w 14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0"/>
                  </a:moveTo>
                  <a:lnTo>
                    <a:pt x="10" y="13"/>
                  </a:lnTo>
                  <a:lnTo>
                    <a:pt x="1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sľidé"/>
            <p:cNvSpPr/>
            <p:nvPr/>
          </p:nvSpPr>
          <p:spPr bwMode="auto">
            <a:xfrm>
              <a:off x="5343526" y="4329113"/>
              <a:ext cx="554038" cy="358775"/>
            </a:xfrm>
            <a:custGeom>
              <a:avLst/>
              <a:gdLst>
                <a:gd name="T0" fmla="*/ 12 w 168"/>
                <a:gd name="T1" fmla="*/ 1 h 109"/>
                <a:gd name="T2" fmla="*/ 7 w 168"/>
                <a:gd name="T3" fmla="*/ 1 h 109"/>
                <a:gd name="T4" fmla="*/ 0 w 168"/>
                <a:gd name="T5" fmla="*/ 14 h 109"/>
                <a:gd name="T6" fmla="*/ 2 w 168"/>
                <a:gd name="T7" fmla="*/ 18 h 109"/>
                <a:gd name="T8" fmla="*/ 158 w 168"/>
                <a:gd name="T9" fmla="*/ 109 h 109"/>
                <a:gd name="T10" fmla="*/ 156 w 168"/>
                <a:gd name="T11" fmla="*/ 104 h 109"/>
                <a:gd name="T12" fmla="*/ 163 w 168"/>
                <a:gd name="T13" fmla="*/ 92 h 109"/>
                <a:gd name="T14" fmla="*/ 168 w 168"/>
                <a:gd name="T15" fmla="*/ 92 h 109"/>
                <a:gd name="T16" fmla="*/ 12 w 168"/>
                <a:gd name="T17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09">
                  <a:moveTo>
                    <a:pt x="12" y="1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3" y="4"/>
                    <a:pt x="0" y="9"/>
                    <a:pt x="0" y="14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7" y="108"/>
                    <a:pt x="156" y="107"/>
                    <a:pt x="156" y="104"/>
                  </a:cubicBezTo>
                  <a:cubicBezTo>
                    <a:pt x="156" y="100"/>
                    <a:pt x="159" y="95"/>
                    <a:pt x="163" y="92"/>
                  </a:cubicBezTo>
                  <a:cubicBezTo>
                    <a:pt x="165" y="91"/>
                    <a:pt x="167" y="91"/>
                    <a:pt x="168" y="9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ṩlïdè"/>
            <p:cNvSpPr/>
            <p:nvPr/>
          </p:nvSpPr>
          <p:spPr bwMode="auto">
            <a:xfrm>
              <a:off x="5857876" y="4624388"/>
              <a:ext cx="47625" cy="69850"/>
            </a:xfrm>
            <a:custGeom>
              <a:avLst/>
              <a:gdLst>
                <a:gd name="T0" fmla="*/ 7 w 14"/>
                <a:gd name="T1" fmla="*/ 2 h 21"/>
                <a:gd name="T2" fmla="*/ 14 w 14"/>
                <a:gd name="T3" fmla="*/ 6 h 21"/>
                <a:gd name="T4" fmla="*/ 7 w 14"/>
                <a:gd name="T5" fmla="*/ 19 h 21"/>
                <a:gd name="T6" fmla="*/ 0 w 14"/>
                <a:gd name="T7" fmla="*/ 14 h 21"/>
                <a:gd name="T8" fmla="*/ 7 w 14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7" y="2"/>
                  </a:moveTo>
                  <a:cubicBezTo>
                    <a:pt x="11" y="0"/>
                    <a:pt x="14" y="2"/>
                    <a:pt x="14" y="6"/>
                  </a:cubicBezTo>
                  <a:cubicBezTo>
                    <a:pt x="14" y="11"/>
                    <a:pt x="11" y="16"/>
                    <a:pt x="7" y="19"/>
                  </a:cubicBezTo>
                  <a:cubicBezTo>
                    <a:pt x="3" y="21"/>
                    <a:pt x="0" y="19"/>
                    <a:pt x="0" y="14"/>
                  </a:cubicBezTo>
                  <a:cubicBezTo>
                    <a:pt x="0" y="10"/>
                    <a:pt x="3" y="5"/>
                    <a:pt x="7" y="2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śḻïdé"/>
            <p:cNvSpPr/>
            <p:nvPr/>
          </p:nvSpPr>
          <p:spPr bwMode="auto">
            <a:xfrm>
              <a:off x="5792788" y="4335463"/>
              <a:ext cx="92075" cy="71438"/>
            </a:xfrm>
            <a:custGeom>
              <a:avLst/>
              <a:gdLst>
                <a:gd name="T0" fmla="*/ 37 w 58"/>
                <a:gd name="T1" fmla="*/ 45 h 45"/>
                <a:gd name="T2" fmla="*/ 0 w 58"/>
                <a:gd name="T3" fmla="*/ 0 h 45"/>
                <a:gd name="T4" fmla="*/ 58 w 58"/>
                <a:gd name="T5" fmla="*/ 10 h 45"/>
                <a:gd name="T6" fmla="*/ 37 w 58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45">
                  <a:moveTo>
                    <a:pt x="37" y="45"/>
                  </a:moveTo>
                  <a:lnTo>
                    <a:pt x="0" y="0"/>
                  </a:lnTo>
                  <a:lnTo>
                    <a:pt x="58" y="10"/>
                  </a:lnTo>
                  <a:lnTo>
                    <a:pt x="37" y="45"/>
                  </a:lnTo>
                  <a:close/>
                </a:path>
              </a:pathLst>
            </a:custGeom>
            <a:solidFill>
              <a:srgbClr val="DD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šľïḓé"/>
            <p:cNvSpPr/>
            <p:nvPr/>
          </p:nvSpPr>
          <p:spPr bwMode="auto">
            <a:xfrm>
              <a:off x="5792788" y="4335463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0 w 14"/>
                <a:gd name="T3" fmla="*/ 12 h 12"/>
                <a:gd name="T4" fmla="*/ 14 w 14"/>
                <a:gd name="T5" fmla="*/ 2 h 12"/>
                <a:gd name="T6" fmla="*/ 0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0" y="12"/>
                  </a:lnTo>
                  <a:lnTo>
                    <a:pt x="1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ḻiďê"/>
            <p:cNvSpPr/>
            <p:nvPr/>
          </p:nvSpPr>
          <p:spPr bwMode="auto">
            <a:xfrm>
              <a:off x="5845176" y="4348163"/>
              <a:ext cx="557213" cy="358775"/>
            </a:xfrm>
            <a:custGeom>
              <a:avLst/>
              <a:gdLst>
                <a:gd name="T0" fmla="*/ 12 w 169"/>
                <a:gd name="T1" fmla="*/ 1 h 109"/>
                <a:gd name="T2" fmla="*/ 7 w 169"/>
                <a:gd name="T3" fmla="*/ 1 h 109"/>
                <a:gd name="T4" fmla="*/ 0 w 169"/>
                <a:gd name="T5" fmla="*/ 14 h 109"/>
                <a:gd name="T6" fmla="*/ 2 w 169"/>
                <a:gd name="T7" fmla="*/ 18 h 109"/>
                <a:gd name="T8" fmla="*/ 159 w 169"/>
                <a:gd name="T9" fmla="*/ 109 h 109"/>
                <a:gd name="T10" fmla="*/ 157 w 169"/>
                <a:gd name="T11" fmla="*/ 105 h 109"/>
                <a:gd name="T12" fmla="*/ 164 w 169"/>
                <a:gd name="T13" fmla="*/ 92 h 109"/>
                <a:gd name="T14" fmla="*/ 169 w 169"/>
                <a:gd name="T15" fmla="*/ 92 h 109"/>
                <a:gd name="T16" fmla="*/ 12 w 169"/>
                <a:gd name="T17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09">
                  <a:moveTo>
                    <a:pt x="12" y="1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3" y="4"/>
                    <a:pt x="0" y="9"/>
                    <a:pt x="0" y="14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8" y="108"/>
                    <a:pt x="157" y="107"/>
                    <a:pt x="157" y="105"/>
                  </a:cubicBezTo>
                  <a:cubicBezTo>
                    <a:pt x="157" y="100"/>
                    <a:pt x="160" y="95"/>
                    <a:pt x="164" y="92"/>
                  </a:cubicBezTo>
                  <a:cubicBezTo>
                    <a:pt x="166" y="91"/>
                    <a:pt x="168" y="91"/>
                    <a:pt x="169" y="9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şľídé"/>
            <p:cNvSpPr/>
            <p:nvPr/>
          </p:nvSpPr>
          <p:spPr bwMode="auto">
            <a:xfrm>
              <a:off x="6364288" y="4645025"/>
              <a:ext cx="46038" cy="69850"/>
            </a:xfrm>
            <a:custGeom>
              <a:avLst/>
              <a:gdLst>
                <a:gd name="T0" fmla="*/ 7 w 14"/>
                <a:gd name="T1" fmla="*/ 2 h 21"/>
                <a:gd name="T2" fmla="*/ 14 w 14"/>
                <a:gd name="T3" fmla="*/ 6 h 21"/>
                <a:gd name="T4" fmla="*/ 7 w 14"/>
                <a:gd name="T5" fmla="*/ 19 h 21"/>
                <a:gd name="T6" fmla="*/ 0 w 14"/>
                <a:gd name="T7" fmla="*/ 15 h 21"/>
                <a:gd name="T8" fmla="*/ 7 w 14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7" y="2"/>
                  </a:moveTo>
                  <a:cubicBezTo>
                    <a:pt x="11" y="0"/>
                    <a:pt x="14" y="2"/>
                    <a:pt x="14" y="6"/>
                  </a:cubicBezTo>
                  <a:cubicBezTo>
                    <a:pt x="14" y="11"/>
                    <a:pt x="11" y="16"/>
                    <a:pt x="7" y="19"/>
                  </a:cubicBezTo>
                  <a:cubicBezTo>
                    <a:pt x="3" y="21"/>
                    <a:pt x="0" y="19"/>
                    <a:pt x="0" y="15"/>
                  </a:cubicBezTo>
                  <a:cubicBezTo>
                    <a:pt x="0" y="10"/>
                    <a:pt x="3" y="5"/>
                    <a:pt x="7" y="2"/>
                  </a:cubicBezTo>
                  <a:close/>
                </a:path>
              </a:pathLst>
            </a:custGeom>
            <a:solidFill>
              <a:srgbClr val="DD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š1iďê"/>
            <p:cNvSpPr/>
            <p:nvPr/>
          </p:nvSpPr>
          <p:spPr bwMode="auto">
            <a:xfrm>
              <a:off x="7264401" y="4014788"/>
              <a:ext cx="1409700" cy="814388"/>
            </a:xfrm>
            <a:custGeom>
              <a:avLst/>
              <a:gdLst>
                <a:gd name="T0" fmla="*/ 381 w 888"/>
                <a:gd name="T1" fmla="*/ 513 h 513"/>
                <a:gd name="T2" fmla="*/ 0 w 888"/>
                <a:gd name="T3" fmla="*/ 293 h 513"/>
                <a:gd name="T4" fmla="*/ 507 w 888"/>
                <a:gd name="T5" fmla="*/ 0 h 513"/>
                <a:gd name="T6" fmla="*/ 888 w 888"/>
                <a:gd name="T7" fmla="*/ 220 h 513"/>
                <a:gd name="T8" fmla="*/ 381 w 888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513">
                  <a:moveTo>
                    <a:pt x="381" y="513"/>
                  </a:moveTo>
                  <a:lnTo>
                    <a:pt x="0" y="293"/>
                  </a:lnTo>
                  <a:lnTo>
                    <a:pt x="507" y="0"/>
                  </a:lnTo>
                  <a:lnTo>
                    <a:pt x="888" y="220"/>
                  </a:lnTo>
                  <a:lnTo>
                    <a:pt x="381" y="51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şļíḑè"/>
            <p:cNvSpPr/>
            <p:nvPr/>
          </p:nvSpPr>
          <p:spPr bwMode="auto">
            <a:xfrm>
              <a:off x="7485063" y="4375150"/>
              <a:ext cx="565150" cy="322263"/>
            </a:xfrm>
            <a:custGeom>
              <a:avLst/>
              <a:gdLst>
                <a:gd name="T0" fmla="*/ 104 w 356"/>
                <a:gd name="T1" fmla="*/ 0 h 203"/>
                <a:gd name="T2" fmla="*/ 90 w 356"/>
                <a:gd name="T3" fmla="*/ 8 h 203"/>
                <a:gd name="T4" fmla="*/ 341 w 356"/>
                <a:gd name="T5" fmla="*/ 153 h 203"/>
                <a:gd name="T6" fmla="*/ 356 w 356"/>
                <a:gd name="T7" fmla="*/ 145 h 203"/>
                <a:gd name="T8" fmla="*/ 104 w 356"/>
                <a:gd name="T9" fmla="*/ 0 h 203"/>
                <a:gd name="T10" fmla="*/ 0 w 356"/>
                <a:gd name="T11" fmla="*/ 60 h 203"/>
                <a:gd name="T12" fmla="*/ 252 w 356"/>
                <a:gd name="T13" fmla="*/ 203 h 203"/>
                <a:gd name="T14" fmla="*/ 267 w 356"/>
                <a:gd name="T15" fmla="*/ 197 h 203"/>
                <a:gd name="T16" fmla="*/ 15 w 356"/>
                <a:gd name="T17" fmla="*/ 52 h 203"/>
                <a:gd name="T18" fmla="*/ 0 w 356"/>
                <a:gd name="T19" fmla="*/ 60 h 203"/>
                <a:gd name="T20" fmla="*/ 46 w 356"/>
                <a:gd name="T21" fmla="*/ 35 h 203"/>
                <a:gd name="T22" fmla="*/ 296 w 356"/>
                <a:gd name="T23" fmla="*/ 178 h 203"/>
                <a:gd name="T24" fmla="*/ 310 w 356"/>
                <a:gd name="T25" fmla="*/ 170 h 203"/>
                <a:gd name="T26" fmla="*/ 61 w 356"/>
                <a:gd name="T27" fmla="*/ 27 h 203"/>
                <a:gd name="T28" fmla="*/ 46 w 356"/>
                <a:gd name="T29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203">
                  <a:moveTo>
                    <a:pt x="104" y="0"/>
                  </a:moveTo>
                  <a:lnTo>
                    <a:pt x="90" y="8"/>
                  </a:lnTo>
                  <a:lnTo>
                    <a:pt x="341" y="153"/>
                  </a:lnTo>
                  <a:lnTo>
                    <a:pt x="356" y="145"/>
                  </a:lnTo>
                  <a:lnTo>
                    <a:pt x="104" y="0"/>
                  </a:lnTo>
                  <a:close/>
                  <a:moveTo>
                    <a:pt x="0" y="60"/>
                  </a:moveTo>
                  <a:lnTo>
                    <a:pt x="252" y="203"/>
                  </a:lnTo>
                  <a:lnTo>
                    <a:pt x="267" y="197"/>
                  </a:lnTo>
                  <a:lnTo>
                    <a:pt x="15" y="52"/>
                  </a:lnTo>
                  <a:lnTo>
                    <a:pt x="0" y="60"/>
                  </a:lnTo>
                  <a:close/>
                  <a:moveTo>
                    <a:pt x="46" y="35"/>
                  </a:moveTo>
                  <a:lnTo>
                    <a:pt x="296" y="178"/>
                  </a:lnTo>
                  <a:lnTo>
                    <a:pt x="310" y="170"/>
                  </a:lnTo>
                  <a:lnTo>
                    <a:pt x="61" y="27"/>
                  </a:lnTo>
                  <a:lnTo>
                    <a:pt x="46" y="3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ṧlïḍé"/>
            <p:cNvSpPr/>
            <p:nvPr/>
          </p:nvSpPr>
          <p:spPr bwMode="auto">
            <a:xfrm>
              <a:off x="7869238" y="4364038"/>
              <a:ext cx="804863" cy="492125"/>
            </a:xfrm>
            <a:custGeom>
              <a:avLst/>
              <a:gdLst>
                <a:gd name="T0" fmla="*/ 0 w 507"/>
                <a:gd name="T1" fmla="*/ 310 h 310"/>
                <a:gd name="T2" fmla="*/ 0 w 507"/>
                <a:gd name="T3" fmla="*/ 293 h 310"/>
                <a:gd name="T4" fmla="*/ 507 w 507"/>
                <a:gd name="T5" fmla="*/ 0 h 310"/>
                <a:gd name="T6" fmla="*/ 507 w 507"/>
                <a:gd name="T7" fmla="*/ 17 h 310"/>
                <a:gd name="T8" fmla="*/ 0 w 507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10">
                  <a:moveTo>
                    <a:pt x="0" y="310"/>
                  </a:moveTo>
                  <a:lnTo>
                    <a:pt x="0" y="293"/>
                  </a:lnTo>
                  <a:lnTo>
                    <a:pt x="507" y="0"/>
                  </a:lnTo>
                  <a:lnTo>
                    <a:pt x="507" y="17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ṧlîḑé"/>
            <p:cNvSpPr/>
            <p:nvPr/>
          </p:nvSpPr>
          <p:spPr bwMode="auto">
            <a:xfrm>
              <a:off x="7264401" y="4479925"/>
              <a:ext cx="604838" cy="376238"/>
            </a:xfrm>
            <a:custGeom>
              <a:avLst/>
              <a:gdLst>
                <a:gd name="T0" fmla="*/ 381 w 381"/>
                <a:gd name="T1" fmla="*/ 220 h 237"/>
                <a:gd name="T2" fmla="*/ 381 w 381"/>
                <a:gd name="T3" fmla="*/ 237 h 237"/>
                <a:gd name="T4" fmla="*/ 0 w 381"/>
                <a:gd name="T5" fmla="*/ 17 h 237"/>
                <a:gd name="T6" fmla="*/ 0 w 381"/>
                <a:gd name="T7" fmla="*/ 0 h 237"/>
                <a:gd name="T8" fmla="*/ 381 w 381"/>
                <a:gd name="T9" fmla="*/ 22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237">
                  <a:moveTo>
                    <a:pt x="381" y="220"/>
                  </a:moveTo>
                  <a:lnTo>
                    <a:pt x="381" y="23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81" y="220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şļíḍe"/>
            <p:cNvSpPr/>
            <p:nvPr/>
          </p:nvSpPr>
          <p:spPr bwMode="auto">
            <a:xfrm>
              <a:off x="7818438" y="4140200"/>
              <a:ext cx="641350" cy="369888"/>
            </a:xfrm>
            <a:custGeom>
              <a:avLst/>
              <a:gdLst>
                <a:gd name="T0" fmla="*/ 314 w 404"/>
                <a:gd name="T1" fmla="*/ 98 h 233"/>
                <a:gd name="T2" fmla="*/ 231 w 404"/>
                <a:gd name="T3" fmla="*/ 48 h 233"/>
                <a:gd name="T4" fmla="*/ 98 w 404"/>
                <a:gd name="T5" fmla="*/ 27 h 233"/>
                <a:gd name="T6" fmla="*/ 50 w 404"/>
                <a:gd name="T7" fmla="*/ 54 h 233"/>
                <a:gd name="T8" fmla="*/ 0 w 404"/>
                <a:gd name="T9" fmla="*/ 85 h 233"/>
                <a:gd name="T10" fmla="*/ 88 w 404"/>
                <a:gd name="T11" fmla="*/ 135 h 233"/>
                <a:gd name="T12" fmla="*/ 173 w 404"/>
                <a:gd name="T13" fmla="*/ 185 h 233"/>
                <a:gd name="T14" fmla="*/ 304 w 404"/>
                <a:gd name="T15" fmla="*/ 206 h 233"/>
                <a:gd name="T16" fmla="*/ 352 w 404"/>
                <a:gd name="T17" fmla="*/ 179 h 233"/>
                <a:gd name="T18" fmla="*/ 404 w 404"/>
                <a:gd name="T19" fmla="*/ 148 h 233"/>
                <a:gd name="T20" fmla="*/ 88 w 404"/>
                <a:gd name="T21" fmla="*/ 131 h 233"/>
                <a:gd name="T22" fmla="*/ 50 w 404"/>
                <a:gd name="T23" fmla="*/ 58 h 233"/>
                <a:gd name="T24" fmla="*/ 88 w 404"/>
                <a:gd name="T25" fmla="*/ 131 h 233"/>
                <a:gd name="T26" fmla="*/ 54 w 404"/>
                <a:gd name="T27" fmla="*/ 56 h 233"/>
                <a:gd name="T28" fmla="*/ 179 w 404"/>
                <a:gd name="T29" fmla="*/ 79 h 233"/>
                <a:gd name="T30" fmla="*/ 183 w 404"/>
                <a:gd name="T31" fmla="*/ 77 h 233"/>
                <a:gd name="T32" fmla="*/ 146 w 404"/>
                <a:gd name="T33" fmla="*/ 4 h 233"/>
                <a:gd name="T34" fmla="*/ 183 w 404"/>
                <a:gd name="T35" fmla="*/ 77 h 233"/>
                <a:gd name="T36" fmla="*/ 92 w 404"/>
                <a:gd name="T37" fmla="*/ 133 h 233"/>
                <a:gd name="T38" fmla="*/ 217 w 404"/>
                <a:gd name="T39" fmla="*/ 154 h 233"/>
                <a:gd name="T40" fmla="*/ 221 w 404"/>
                <a:gd name="T41" fmla="*/ 152 h 233"/>
                <a:gd name="T42" fmla="*/ 183 w 404"/>
                <a:gd name="T43" fmla="*/ 81 h 233"/>
                <a:gd name="T44" fmla="*/ 221 w 404"/>
                <a:gd name="T45" fmla="*/ 152 h 233"/>
                <a:gd name="T46" fmla="*/ 187 w 404"/>
                <a:gd name="T47" fmla="*/ 79 h 233"/>
                <a:gd name="T48" fmla="*/ 312 w 404"/>
                <a:gd name="T49" fmla="*/ 100 h 233"/>
                <a:gd name="T50" fmla="*/ 256 w 404"/>
                <a:gd name="T51" fmla="*/ 229 h 233"/>
                <a:gd name="T52" fmla="*/ 221 w 404"/>
                <a:gd name="T53" fmla="*/ 156 h 233"/>
                <a:gd name="T54" fmla="*/ 256 w 404"/>
                <a:gd name="T55" fmla="*/ 229 h 233"/>
                <a:gd name="T56" fmla="*/ 223 w 404"/>
                <a:gd name="T57" fmla="*/ 154 h 233"/>
                <a:gd name="T58" fmla="*/ 348 w 404"/>
                <a:gd name="T59" fmla="*/ 177 h 233"/>
                <a:gd name="T60" fmla="*/ 352 w 404"/>
                <a:gd name="T61" fmla="*/ 175 h 233"/>
                <a:gd name="T62" fmla="*/ 314 w 404"/>
                <a:gd name="T63" fmla="*/ 102 h 233"/>
                <a:gd name="T64" fmla="*/ 352 w 404"/>
                <a:gd name="T65" fmla="*/ 17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4" h="233">
                  <a:moveTo>
                    <a:pt x="318" y="100"/>
                  </a:moveTo>
                  <a:lnTo>
                    <a:pt x="314" y="98"/>
                  </a:lnTo>
                  <a:lnTo>
                    <a:pt x="235" y="50"/>
                  </a:lnTo>
                  <a:lnTo>
                    <a:pt x="231" y="48"/>
                  </a:lnTo>
                  <a:lnTo>
                    <a:pt x="146" y="0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0" y="85"/>
                  </a:lnTo>
                  <a:lnTo>
                    <a:pt x="84" y="133"/>
                  </a:lnTo>
                  <a:lnTo>
                    <a:pt x="88" y="135"/>
                  </a:lnTo>
                  <a:lnTo>
                    <a:pt x="169" y="183"/>
                  </a:lnTo>
                  <a:lnTo>
                    <a:pt x="173" y="185"/>
                  </a:lnTo>
                  <a:lnTo>
                    <a:pt x="256" y="233"/>
                  </a:lnTo>
                  <a:lnTo>
                    <a:pt x="304" y="206"/>
                  </a:lnTo>
                  <a:lnTo>
                    <a:pt x="308" y="204"/>
                  </a:lnTo>
                  <a:lnTo>
                    <a:pt x="352" y="179"/>
                  </a:lnTo>
                  <a:lnTo>
                    <a:pt x="356" y="177"/>
                  </a:lnTo>
                  <a:lnTo>
                    <a:pt x="404" y="148"/>
                  </a:lnTo>
                  <a:lnTo>
                    <a:pt x="318" y="100"/>
                  </a:lnTo>
                  <a:close/>
                  <a:moveTo>
                    <a:pt x="88" y="131"/>
                  </a:moveTo>
                  <a:lnTo>
                    <a:pt x="7" y="85"/>
                  </a:lnTo>
                  <a:lnTo>
                    <a:pt x="50" y="58"/>
                  </a:lnTo>
                  <a:lnTo>
                    <a:pt x="131" y="106"/>
                  </a:lnTo>
                  <a:lnTo>
                    <a:pt x="88" y="131"/>
                  </a:lnTo>
                  <a:close/>
                  <a:moveTo>
                    <a:pt x="136" y="104"/>
                  </a:moveTo>
                  <a:lnTo>
                    <a:pt x="54" y="56"/>
                  </a:lnTo>
                  <a:lnTo>
                    <a:pt x="98" y="31"/>
                  </a:lnTo>
                  <a:lnTo>
                    <a:pt x="179" y="79"/>
                  </a:lnTo>
                  <a:lnTo>
                    <a:pt x="136" y="104"/>
                  </a:lnTo>
                  <a:close/>
                  <a:moveTo>
                    <a:pt x="183" y="77"/>
                  </a:moveTo>
                  <a:lnTo>
                    <a:pt x="102" y="29"/>
                  </a:lnTo>
                  <a:lnTo>
                    <a:pt x="146" y="4"/>
                  </a:lnTo>
                  <a:lnTo>
                    <a:pt x="227" y="50"/>
                  </a:lnTo>
                  <a:lnTo>
                    <a:pt x="183" y="77"/>
                  </a:lnTo>
                  <a:close/>
                  <a:moveTo>
                    <a:pt x="173" y="181"/>
                  </a:moveTo>
                  <a:lnTo>
                    <a:pt x="92" y="133"/>
                  </a:lnTo>
                  <a:lnTo>
                    <a:pt x="136" y="108"/>
                  </a:lnTo>
                  <a:lnTo>
                    <a:pt x="217" y="154"/>
                  </a:lnTo>
                  <a:lnTo>
                    <a:pt x="173" y="181"/>
                  </a:lnTo>
                  <a:close/>
                  <a:moveTo>
                    <a:pt x="221" y="152"/>
                  </a:moveTo>
                  <a:lnTo>
                    <a:pt x="140" y="106"/>
                  </a:lnTo>
                  <a:lnTo>
                    <a:pt x="183" y="81"/>
                  </a:lnTo>
                  <a:lnTo>
                    <a:pt x="264" y="127"/>
                  </a:lnTo>
                  <a:lnTo>
                    <a:pt x="221" y="152"/>
                  </a:lnTo>
                  <a:close/>
                  <a:moveTo>
                    <a:pt x="269" y="125"/>
                  </a:moveTo>
                  <a:lnTo>
                    <a:pt x="187" y="79"/>
                  </a:lnTo>
                  <a:lnTo>
                    <a:pt x="231" y="52"/>
                  </a:lnTo>
                  <a:lnTo>
                    <a:pt x="312" y="100"/>
                  </a:lnTo>
                  <a:lnTo>
                    <a:pt x="269" y="125"/>
                  </a:lnTo>
                  <a:close/>
                  <a:moveTo>
                    <a:pt x="256" y="229"/>
                  </a:moveTo>
                  <a:lnTo>
                    <a:pt x="175" y="183"/>
                  </a:lnTo>
                  <a:lnTo>
                    <a:pt x="221" y="156"/>
                  </a:lnTo>
                  <a:lnTo>
                    <a:pt x="302" y="204"/>
                  </a:lnTo>
                  <a:lnTo>
                    <a:pt x="256" y="229"/>
                  </a:lnTo>
                  <a:close/>
                  <a:moveTo>
                    <a:pt x="304" y="202"/>
                  </a:moveTo>
                  <a:lnTo>
                    <a:pt x="223" y="154"/>
                  </a:lnTo>
                  <a:lnTo>
                    <a:pt x="269" y="129"/>
                  </a:lnTo>
                  <a:lnTo>
                    <a:pt x="348" y="177"/>
                  </a:lnTo>
                  <a:lnTo>
                    <a:pt x="304" y="202"/>
                  </a:lnTo>
                  <a:close/>
                  <a:moveTo>
                    <a:pt x="352" y="175"/>
                  </a:moveTo>
                  <a:lnTo>
                    <a:pt x="271" y="127"/>
                  </a:lnTo>
                  <a:lnTo>
                    <a:pt x="314" y="102"/>
                  </a:lnTo>
                  <a:lnTo>
                    <a:pt x="395" y="148"/>
                  </a:lnTo>
                  <a:lnTo>
                    <a:pt x="352" y="17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líḋè"/>
            <p:cNvSpPr/>
            <p:nvPr/>
          </p:nvSpPr>
          <p:spPr bwMode="auto">
            <a:xfrm>
              <a:off x="6937376" y="4464050"/>
              <a:ext cx="430213" cy="527050"/>
            </a:xfrm>
            <a:custGeom>
              <a:avLst/>
              <a:gdLst>
                <a:gd name="T0" fmla="*/ 130 w 130"/>
                <a:gd name="T1" fmla="*/ 0 h 160"/>
                <a:gd name="T2" fmla="*/ 130 w 130"/>
                <a:gd name="T3" fmla="*/ 119 h 160"/>
                <a:gd name="T4" fmla="*/ 111 w 130"/>
                <a:gd name="T5" fmla="*/ 146 h 160"/>
                <a:gd name="T6" fmla="*/ 19 w 130"/>
                <a:gd name="T7" fmla="*/ 146 h 160"/>
                <a:gd name="T8" fmla="*/ 0 w 130"/>
                <a:gd name="T9" fmla="*/ 119 h 160"/>
                <a:gd name="T10" fmla="*/ 0 w 130"/>
                <a:gd name="T11" fmla="*/ 0 h 160"/>
                <a:gd name="T12" fmla="*/ 19 w 130"/>
                <a:gd name="T13" fmla="*/ 26 h 160"/>
                <a:gd name="T14" fmla="*/ 111 w 130"/>
                <a:gd name="T15" fmla="*/ 26 h 160"/>
                <a:gd name="T16" fmla="*/ 130 w 13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60">
                  <a:moveTo>
                    <a:pt x="130" y="0"/>
                  </a:moveTo>
                  <a:cubicBezTo>
                    <a:pt x="130" y="119"/>
                    <a:pt x="130" y="119"/>
                    <a:pt x="130" y="119"/>
                  </a:cubicBezTo>
                  <a:cubicBezTo>
                    <a:pt x="130" y="129"/>
                    <a:pt x="123" y="138"/>
                    <a:pt x="111" y="146"/>
                  </a:cubicBezTo>
                  <a:cubicBezTo>
                    <a:pt x="86" y="160"/>
                    <a:pt x="44" y="160"/>
                    <a:pt x="19" y="146"/>
                  </a:cubicBezTo>
                  <a:cubicBezTo>
                    <a:pt x="6" y="138"/>
                    <a:pt x="0" y="128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7" y="19"/>
                    <a:pt x="19" y="26"/>
                  </a:cubicBezTo>
                  <a:cubicBezTo>
                    <a:pt x="45" y="41"/>
                    <a:pt x="86" y="41"/>
                    <a:pt x="111" y="26"/>
                  </a:cubicBezTo>
                  <a:cubicBezTo>
                    <a:pt x="124" y="19"/>
                    <a:pt x="130" y="10"/>
                    <a:pt x="130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šḻídê"/>
            <p:cNvSpPr/>
            <p:nvPr/>
          </p:nvSpPr>
          <p:spPr bwMode="auto">
            <a:xfrm>
              <a:off x="6918326" y="4329113"/>
              <a:ext cx="471488" cy="269875"/>
            </a:xfrm>
            <a:custGeom>
              <a:avLst/>
              <a:gdLst>
                <a:gd name="T0" fmla="*/ 117 w 143"/>
                <a:gd name="T1" fmla="*/ 14 h 82"/>
                <a:gd name="T2" fmla="*/ 117 w 143"/>
                <a:gd name="T3" fmla="*/ 67 h 82"/>
                <a:gd name="T4" fmla="*/ 25 w 143"/>
                <a:gd name="T5" fmla="*/ 67 h 82"/>
                <a:gd name="T6" fmla="*/ 25 w 143"/>
                <a:gd name="T7" fmla="*/ 14 h 82"/>
                <a:gd name="T8" fmla="*/ 117 w 14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2">
                  <a:moveTo>
                    <a:pt x="117" y="14"/>
                  </a:moveTo>
                  <a:cubicBezTo>
                    <a:pt x="142" y="29"/>
                    <a:pt x="143" y="53"/>
                    <a:pt x="117" y="67"/>
                  </a:cubicBezTo>
                  <a:cubicBezTo>
                    <a:pt x="92" y="82"/>
                    <a:pt x="51" y="82"/>
                    <a:pt x="25" y="67"/>
                  </a:cubicBezTo>
                  <a:cubicBezTo>
                    <a:pt x="0" y="53"/>
                    <a:pt x="0" y="29"/>
                    <a:pt x="25" y="14"/>
                  </a:cubicBezTo>
                  <a:cubicBezTo>
                    <a:pt x="50" y="0"/>
                    <a:pt x="91" y="0"/>
                    <a:pt x="117" y="1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$ḻîḑe"/>
            <p:cNvSpPr/>
            <p:nvPr/>
          </p:nvSpPr>
          <p:spPr bwMode="auto">
            <a:xfrm>
              <a:off x="6958013" y="4357688"/>
              <a:ext cx="392113" cy="211138"/>
            </a:xfrm>
            <a:custGeom>
              <a:avLst/>
              <a:gdLst>
                <a:gd name="T0" fmla="*/ 59 w 119"/>
                <a:gd name="T1" fmla="*/ 64 h 64"/>
                <a:gd name="T2" fmla="*/ 16 w 119"/>
                <a:gd name="T3" fmla="*/ 54 h 64"/>
                <a:gd name="T4" fmla="*/ 0 w 119"/>
                <a:gd name="T5" fmla="*/ 32 h 64"/>
                <a:gd name="T6" fmla="*/ 16 w 119"/>
                <a:gd name="T7" fmla="*/ 10 h 64"/>
                <a:gd name="T8" fmla="*/ 59 w 119"/>
                <a:gd name="T9" fmla="*/ 0 h 64"/>
                <a:gd name="T10" fmla="*/ 102 w 119"/>
                <a:gd name="T11" fmla="*/ 10 h 64"/>
                <a:gd name="T12" fmla="*/ 119 w 119"/>
                <a:gd name="T13" fmla="*/ 32 h 64"/>
                <a:gd name="T14" fmla="*/ 103 w 119"/>
                <a:gd name="T15" fmla="*/ 54 h 64"/>
                <a:gd name="T16" fmla="*/ 59 w 119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4">
                  <a:moveTo>
                    <a:pt x="59" y="64"/>
                  </a:moveTo>
                  <a:cubicBezTo>
                    <a:pt x="43" y="64"/>
                    <a:pt x="28" y="60"/>
                    <a:pt x="16" y="54"/>
                  </a:cubicBezTo>
                  <a:cubicBezTo>
                    <a:pt x="5" y="48"/>
                    <a:pt x="0" y="40"/>
                    <a:pt x="0" y="32"/>
                  </a:cubicBezTo>
                  <a:cubicBezTo>
                    <a:pt x="0" y="24"/>
                    <a:pt x="5" y="16"/>
                    <a:pt x="16" y="10"/>
                  </a:cubicBezTo>
                  <a:cubicBezTo>
                    <a:pt x="27" y="3"/>
                    <a:pt x="42" y="0"/>
                    <a:pt x="59" y="0"/>
                  </a:cubicBezTo>
                  <a:cubicBezTo>
                    <a:pt x="75" y="0"/>
                    <a:pt x="91" y="3"/>
                    <a:pt x="102" y="10"/>
                  </a:cubicBezTo>
                  <a:cubicBezTo>
                    <a:pt x="113" y="16"/>
                    <a:pt x="119" y="24"/>
                    <a:pt x="119" y="32"/>
                  </a:cubicBezTo>
                  <a:cubicBezTo>
                    <a:pt x="119" y="40"/>
                    <a:pt x="113" y="48"/>
                    <a:pt x="103" y="54"/>
                  </a:cubicBezTo>
                  <a:cubicBezTo>
                    <a:pt x="91" y="60"/>
                    <a:pt x="76" y="64"/>
                    <a:pt x="59" y="64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ṡļïḑè"/>
            <p:cNvSpPr/>
            <p:nvPr/>
          </p:nvSpPr>
          <p:spPr bwMode="auto">
            <a:xfrm>
              <a:off x="6967538" y="4424363"/>
              <a:ext cx="369888" cy="144463"/>
            </a:xfrm>
            <a:custGeom>
              <a:avLst/>
              <a:gdLst>
                <a:gd name="T0" fmla="*/ 99 w 112"/>
                <a:gd name="T1" fmla="*/ 10 h 44"/>
                <a:gd name="T2" fmla="*/ 56 w 112"/>
                <a:gd name="T3" fmla="*/ 0 h 44"/>
                <a:gd name="T4" fmla="*/ 13 w 112"/>
                <a:gd name="T5" fmla="*/ 10 h 44"/>
                <a:gd name="T6" fmla="*/ 0 w 112"/>
                <a:gd name="T7" fmla="*/ 22 h 44"/>
                <a:gd name="T8" fmla="*/ 13 w 112"/>
                <a:gd name="T9" fmla="*/ 34 h 44"/>
                <a:gd name="T10" fmla="*/ 56 w 112"/>
                <a:gd name="T11" fmla="*/ 44 h 44"/>
                <a:gd name="T12" fmla="*/ 100 w 112"/>
                <a:gd name="T13" fmla="*/ 34 h 44"/>
                <a:gd name="T14" fmla="*/ 112 w 112"/>
                <a:gd name="T15" fmla="*/ 22 h 44"/>
                <a:gd name="T16" fmla="*/ 99 w 112"/>
                <a:gd name="T17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44">
                  <a:moveTo>
                    <a:pt x="99" y="10"/>
                  </a:moveTo>
                  <a:cubicBezTo>
                    <a:pt x="88" y="4"/>
                    <a:pt x="72" y="0"/>
                    <a:pt x="56" y="0"/>
                  </a:cubicBezTo>
                  <a:cubicBezTo>
                    <a:pt x="39" y="0"/>
                    <a:pt x="24" y="4"/>
                    <a:pt x="13" y="10"/>
                  </a:cubicBezTo>
                  <a:cubicBezTo>
                    <a:pt x="7" y="14"/>
                    <a:pt x="3" y="18"/>
                    <a:pt x="0" y="22"/>
                  </a:cubicBezTo>
                  <a:cubicBezTo>
                    <a:pt x="3" y="26"/>
                    <a:pt x="7" y="30"/>
                    <a:pt x="13" y="34"/>
                  </a:cubicBezTo>
                  <a:cubicBezTo>
                    <a:pt x="25" y="40"/>
                    <a:pt x="40" y="44"/>
                    <a:pt x="56" y="44"/>
                  </a:cubicBezTo>
                  <a:cubicBezTo>
                    <a:pt x="73" y="44"/>
                    <a:pt x="88" y="40"/>
                    <a:pt x="100" y="34"/>
                  </a:cubicBezTo>
                  <a:cubicBezTo>
                    <a:pt x="105" y="30"/>
                    <a:pt x="110" y="26"/>
                    <a:pt x="112" y="22"/>
                  </a:cubicBezTo>
                  <a:cubicBezTo>
                    <a:pt x="110" y="18"/>
                    <a:pt x="105" y="14"/>
                    <a:pt x="99" y="1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Slíḍê"/>
            <p:cNvSpPr/>
            <p:nvPr/>
          </p:nvSpPr>
          <p:spPr bwMode="auto">
            <a:xfrm>
              <a:off x="7273926" y="4865688"/>
              <a:ext cx="93663" cy="33338"/>
            </a:xfrm>
            <a:custGeom>
              <a:avLst/>
              <a:gdLst>
                <a:gd name="T0" fmla="*/ 28 w 28"/>
                <a:gd name="T1" fmla="*/ 2 h 10"/>
                <a:gd name="T2" fmla="*/ 18 w 28"/>
                <a:gd name="T3" fmla="*/ 8 h 10"/>
                <a:gd name="T4" fmla="*/ 0 w 28"/>
                <a:gd name="T5" fmla="*/ 6 h 10"/>
                <a:gd name="T6" fmla="*/ 11 w 28"/>
                <a:gd name="T7" fmla="*/ 0 h 10"/>
                <a:gd name="T8" fmla="*/ 28 w 28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2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3" y="10"/>
                    <a:pt x="7" y="10"/>
                    <a:pt x="0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4"/>
                    <a:pt x="23" y="4"/>
                    <a:pt x="28" y="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ṡļíḑe"/>
            <p:cNvSpPr/>
            <p:nvPr/>
          </p:nvSpPr>
          <p:spPr bwMode="auto">
            <a:xfrm>
              <a:off x="7277101" y="4562475"/>
              <a:ext cx="146050" cy="369888"/>
            </a:xfrm>
            <a:custGeom>
              <a:avLst/>
              <a:gdLst>
                <a:gd name="T0" fmla="*/ 10 w 44"/>
                <a:gd name="T1" fmla="*/ 0 h 112"/>
                <a:gd name="T2" fmla="*/ 0 w 44"/>
                <a:gd name="T3" fmla="*/ 6 h 112"/>
                <a:gd name="T4" fmla="*/ 34 w 44"/>
                <a:gd name="T5" fmla="*/ 65 h 112"/>
                <a:gd name="T6" fmla="*/ 34 w 44"/>
                <a:gd name="T7" fmla="*/ 90 h 112"/>
                <a:gd name="T8" fmla="*/ 24 w 44"/>
                <a:gd name="T9" fmla="*/ 112 h 112"/>
                <a:gd name="T10" fmla="*/ 34 w 44"/>
                <a:gd name="T11" fmla="*/ 106 h 112"/>
                <a:gd name="T12" fmla="*/ 44 w 44"/>
                <a:gd name="T13" fmla="*/ 84 h 112"/>
                <a:gd name="T14" fmla="*/ 44 w 44"/>
                <a:gd name="T15" fmla="*/ 59 h 112"/>
                <a:gd name="T16" fmla="*/ 10 w 44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2">
                  <a:moveTo>
                    <a:pt x="1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9" y="17"/>
                    <a:pt x="34" y="43"/>
                    <a:pt x="34" y="6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101"/>
                    <a:pt x="30" y="108"/>
                    <a:pt x="24" y="112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0" y="103"/>
                    <a:pt x="44" y="95"/>
                    <a:pt x="44" y="84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38"/>
                    <a:pt x="29" y="11"/>
                    <a:pt x="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ṡļïḍé"/>
            <p:cNvSpPr/>
            <p:nvPr/>
          </p:nvSpPr>
          <p:spPr bwMode="auto">
            <a:xfrm>
              <a:off x="7273926" y="4583113"/>
              <a:ext cx="115888" cy="377825"/>
            </a:xfrm>
            <a:custGeom>
              <a:avLst/>
              <a:gdLst>
                <a:gd name="T0" fmla="*/ 1 w 35"/>
                <a:gd name="T1" fmla="*/ 0 h 115"/>
                <a:gd name="T2" fmla="*/ 35 w 35"/>
                <a:gd name="T3" fmla="*/ 59 h 115"/>
                <a:gd name="T4" fmla="*/ 35 w 35"/>
                <a:gd name="T5" fmla="*/ 84 h 115"/>
                <a:gd name="T6" fmla="*/ 0 w 35"/>
                <a:gd name="T7" fmla="*/ 104 h 115"/>
                <a:gd name="T8" fmla="*/ 0 w 35"/>
                <a:gd name="T9" fmla="*/ 92 h 115"/>
                <a:gd name="T10" fmla="*/ 25 w 35"/>
                <a:gd name="T11" fmla="*/ 78 h 115"/>
                <a:gd name="T12" fmla="*/ 25 w 35"/>
                <a:gd name="T13" fmla="*/ 53 h 115"/>
                <a:gd name="T14" fmla="*/ 1 w 35"/>
                <a:gd name="T15" fmla="*/ 12 h 115"/>
                <a:gd name="T16" fmla="*/ 1 w 35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15">
                  <a:moveTo>
                    <a:pt x="1" y="0"/>
                  </a:moveTo>
                  <a:cubicBezTo>
                    <a:pt x="20" y="11"/>
                    <a:pt x="35" y="37"/>
                    <a:pt x="35" y="5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106"/>
                    <a:pt x="19" y="115"/>
                    <a:pt x="0" y="10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" y="100"/>
                    <a:pt x="25" y="93"/>
                    <a:pt x="25" y="78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8"/>
                    <a:pt x="14" y="19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śļíḑè"/>
            <p:cNvSpPr/>
            <p:nvPr/>
          </p:nvSpPr>
          <p:spPr bwMode="auto">
            <a:xfrm>
              <a:off x="5746751" y="4213225"/>
              <a:ext cx="55563" cy="104775"/>
            </a:xfrm>
            <a:custGeom>
              <a:avLst/>
              <a:gdLst>
                <a:gd name="T0" fmla="*/ 10 w 17"/>
                <a:gd name="T1" fmla="*/ 9 h 32"/>
                <a:gd name="T2" fmla="*/ 17 w 17"/>
                <a:gd name="T3" fmla="*/ 0 h 32"/>
                <a:gd name="T4" fmla="*/ 17 w 17"/>
                <a:gd name="T5" fmla="*/ 18 h 32"/>
                <a:gd name="T6" fmla="*/ 10 w 17"/>
                <a:gd name="T7" fmla="*/ 26 h 32"/>
                <a:gd name="T8" fmla="*/ 1 w 17"/>
                <a:gd name="T9" fmla="*/ 32 h 32"/>
                <a:gd name="T10" fmla="*/ 0 w 17"/>
                <a:gd name="T11" fmla="*/ 15 h 32"/>
                <a:gd name="T12" fmla="*/ 10 w 17"/>
                <a:gd name="T1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">
                  <a:moveTo>
                    <a:pt x="10" y="9"/>
                  </a:moveTo>
                  <a:cubicBezTo>
                    <a:pt x="15" y="7"/>
                    <a:pt x="17" y="4"/>
                    <a:pt x="17" y="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5" y="24"/>
                    <a:pt x="10" y="2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$ľîďe"/>
            <p:cNvSpPr/>
            <p:nvPr/>
          </p:nvSpPr>
          <p:spPr bwMode="auto">
            <a:xfrm>
              <a:off x="5649913" y="4206875"/>
              <a:ext cx="100013" cy="111125"/>
            </a:xfrm>
            <a:custGeom>
              <a:avLst/>
              <a:gdLst>
                <a:gd name="T0" fmla="*/ 0 w 63"/>
                <a:gd name="T1" fmla="*/ 0 h 70"/>
                <a:gd name="T2" fmla="*/ 0 w 63"/>
                <a:gd name="T3" fmla="*/ 35 h 70"/>
                <a:gd name="T4" fmla="*/ 63 w 63"/>
                <a:gd name="T5" fmla="*/ 70 h 70"/>
                <a:gd name="T6" fmla="*/ 61 w 63"/>
                <a:gd name="T7" fmla="*/ 35 h 70"/>
                <a:gd name="T8" fmla="*/ 0 w 63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0">
                  <a:moveTo>
                    <a:pt x="0" y="0"/>
                  </a:moveTo>
                  <a:lnTo>
                    <a:pt x="0" y="35"/>
                  </a:lnTo>
                  <a:lnTo>
                    <a:pt x="63" y="7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šḷïďe"/>
            <p:cNvSpPr/>
            <p:nvPr/>
          </p:nvSpPr>
          <p:spPr bwMode="auto">
            <a:xfrm>
              <a:off x="5649913" y="4170363"/>
              <a:ext cx="158750" cy="92075"/>
            </a:xfrm>
            <a:custGeom>
              <a:avLst/>
              <a:gdLst>
                <a:gd name="T0" fmla="*/ 0 w 48"/>
                <a:gd name="T1" fmla="*/ 11 h 28"/>
                <a:gd name="T2" fmla="*/ 29 w 48"/>
                <a:gd name="T3" fmla="*/ 28 h 28"/>
                <a:gd name="T4" fmla="*/ 39 w 48"/>
                <a:gd name="T5" fmla="*/ 22 h 28"/>
                <a:gd name="T6" fmla="*/ 40 w 48"/>
                <a:gd name="T7" fmla="*/ 5 h 28"/>
                <a:gd name="T8" fmla="*/ 10 w 48"/>
                <a:gd name="T9" fmla="*/ 5 h 28"/>
                <a:gd name="T10" fmla="*/ 0 w 48"/>
                <a:gd name="T1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8">
                  <a:moveTo>
                    <a:pt x="0" y="11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8" y="17"/>
                    <a:pt x="48" y="10"/>
                    <a:pt x="40" y="5"/>
                  </a:cubicBezTo>
                  <a:cubicBezTo>
                    <a:pt x="31" y="0"/>
                    <a:pt x="18" y="0"/>
                    <a:pt x="10" y="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ļidé"/>
            <p:cNvSpPr/>
            <p:nvPr/>
          </p:nvSpPr>
          <p:spPr bwMode="auto">
            <a:xfrm>
              <a:off x="5584826" y="4246563"/>
              <a:ext cx="95250" cy="111125"/>
            </a:xfrm>
            <a:custGeom>
              <a:avLst/>
              <a:gdLst>
                <a:gd name="T0" fmla="*/ 0 w 60"/>
                <a:gd name="T1" fmla="*/ 0 h 70"/>
                <a:gd name="T2" fmla="*/ 0 w 60"/>
                <a:gd name="T3" fmla="*/ 35 h 70"/>
                <a:gd name="T4" fmla="*/ 60 w 60"/>
                <a:gd name="T5" fmla="*/ 70 h 70"/>
                <a:gd name="T6" fmla="*/ 60 w 60"/>
                <a:gd name="T7" fmla="*/ 35 h 70"/>
                <a:gd name="T8" fmla="*/ 0 w 6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0">
                  <a:moveTo>
                    <a:pt x="0" y="0"/>
                  </a:moveTo>
                  <a:lnTo>
                    <a:pt x="0" y="35"/>
                  </a:lnTo>
                  <a:lnTo>
                    <a:pt x="60" y="70"/>
                  </a:lnTo>
                  <a:lnTo>
                    <a:pt x="6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ŝļïḍè"/>
            <p:cNvSpPr/>
            <p:nvPr/>
          </p:nvSpPr>
          <p:spPr bwMode="auto">
            <a:xfrm>
              <a:off x="5680076" y="4262438"/>
              <a:ext cx="69850" cy="95250"/>
            </a:xfrm>
            <a:custGeom>
              <a:avLst/>
              <a:gdLst>
                <a:gd name="T0" fmla="*/ 0 w 44"/>
                <a:gd name="T1" fmla="*/ 25 h 60"/>
                <a:gd name="T2" fmla="*/ 0 w 44"/>
                <a:gd name="T3" fmla="*/ 60 h 60"/>
                <a:gd name="T4" fmla="*/ 44 w 44"/>
                <a:gd name="T5" fmla="*/ 35 h 60"/>
                <a:gd name="T6" fmla="*/ 42 w 44"/>
                <a:gd name="T7" fmla="*/ 0 h 60"/>
                <a:gd name="T8" fmla="*/ 0 w 44"/>
                <a:gd name="T9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0" y="25"/>
                  </a:moveTo>
                  <a:lnTo>
                    <a:pt x="0" y="60"/>
                  </a:lnTo>
                  <a:lnTo>
                    <a:pt x="44" y="35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E7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ṣḻïḍè"/>
            <p:cNvSpPr/>
            <p:nvPr/>
          </p:nvSpPr>
          <p:spPr bwMode="auto">
            <a:xfrm>
              <a:off x="5584826" y="4206875"/>
              <a:ext cx="161925" cy="95250"/>
            </a:xfrm>
            <a:custGeom>
              <a:avLst/>
              <a:gdLst>
                <a:gd name="T0" fmla="*/ 0 w 102"/>
                <a:gd name="T1" fmla="*/ 25 h 60"/>
                <a:gd name="T2" fmla="*/ 60 w 102"/>
                <a:gd name="T3" fmla="*/ 60 h 60"/>
                <a:gd name="T4" fmla="*/ 102 w 102"/>
                <a:gd name="T5" fmla="*/ 35 h 60"/>
                <a:gd name="T6" fmla="*/ 41 w 102"/>
                <a:gd name="T7" fmla="*/ 0 h 60"/>
                <a:gd name="T8" fmla="*/ 0 w 102"/>
                <a:gd name="T9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">
                  <a:moveTo>
                    <a:pt x="0" y="25"/>
                  </a:moveTo>
                  <a:lnTo>
                    <a:pt x="60" y="60"/>
                  </a:lnTo>
                  <a:lnTo>
                    <a:pt x="102" y="35"/>
                  </a:lnTo>
                  <a:lnTo>
                    <a:pt x="41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şľïḓe"/>
            <p:cNvSpPr/>
            <p:nvPr/>
          </p:nvSpPr>
          <p:spPr bwMode="auto">
            <a:xfrm>
              <a:off x="5529263" y="4292600"/>
              <a:ext cx="150813" cy="98425"/>
            </a:xfrm>
            <a:custGeom>
              <a:avLst/>
              <a:gdLst>
                <a:gd name="T0" fmla="*/ 6 w 46"/>
                <a:gd name="T1" fmla="*/ 8 h 30"/>
                <a:gd name="T2" fmla="*/ 36 w 46"/>
                <a:gd name="T3" fmla="*/ 8 h 30"/>
                <a:gd name="T4" fmla="*/ 46 w 46"/>
                <a:gd name="T5" fmla="*/ 3 h 30"/>
                <a:gd name="T6" fmla="*/ 46 w 46"/>
                <a:gd name="T7" fmla="*/ 20 h 30"/>
                <a:gd name="T8" fmla="*/ 36 w 46"/>
                <a:gd name="T9" fmla="*/ 26 h 30"/>
                <a:gd name="T10" fmla="*/ 7 w 46"/>
                <a:gd name="T11" fmla="*/ 26 h 30"/>
                <a:gd name="T12" fmla="*/ 0 w 46"/>
                <a:gd name="T13" fmla="*/ 17 h 30"/>
                <a:gd name="T14" fmla="*/ 0 w 46"/>
                <a:gd name="T15" fmla="*/ 0 h 30"/>
                <a:gd name="T16" fmla="*/ 6 w 46"/>
                <a:gd name="T1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0">
                  <a:moveTo>
                    <a:pt x="6" y="8"/>
                  </a:moveTo>
                  <a:cubicBezTo>
                    <a:pt x="15" y="13"/>
                    <a:pt x="28" y="13"/>
                    <a:pt x="36" y="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28" y="30"/>
                    <a:pt x="15" y="30"/>
                    <a:pt x="7" y="26"/>
                  </a:cubicBezTo>
                  <a:cubicBezTo>
                    <a:pt x="2" y="23"/>
                    <a:pt x="0" y="20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ṧļíďê"/>
            <p:cNvSpPr/>
            <p:nvPr/>
          </p:nvSpPr>
          <p:spPr bwMode="auto">
            <a:xfrm>
              <a:off x="5521326" y="4246563"/>
              <a:ext cx="158750" cy="88900"/>
            </a:xfrm>
            <a:custGeom>
              <a:avLst/>
              <a:gdLst>
                <a:gd name="T0" fmla="*/ 9 w 48"/>
                <a:gd name="T1" fmla="*/ 5 h 27"/>
                <a:gd name="T2" fmla="*/ 8 w 48"/>
                <a:gd name="T3" fmla="*/ 22 h 27"/>
                <a:gd name="T4" fmla="*/ 38 w 48"/>
                <a:gd name="T5" fmla="*/ 22 h 27"/>
                <a:gd name="T6" fmla="*/ 48 w 48"/>
                <a:gd name="T7" fmla="*/ 17 h 27"/>
                <a:gd name="T8" fmla="*/ 19 w 48"/>
                <a:gd name="T9" fmla="*/ 0 h 27"/>
                <a:gd name="T10" fmla="*/ 9 w 48"/>
                <a:gd name="T11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7">
                  <a:moveTo>
                    <a:pt x="9" y="5"/>
                  </a:moveTo>
                  <a:cubicBezTo>
                    <a:pt x="0" y="10"/>
                    <a:pt x="0" y="18"/>
                    <a:pt x="8" y="22"/>
                  </a:cubicBezTo>
                  <a:cubicBezTo>
                    <a:pt x="17" y="27"/>
                    <a:pt x="30" y="27"/>
                    <a:pt x="38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śļíďè"/>
            <p:cNvSpPr/>
            <p:nvPr/>
          </p:nvSpPr>
          <p:spPr bwMode="auto">
            <a:xfrm>
              <a:off x="4125913" y="1471613"/>
              <a:ext cx="398463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ṥlïdê"/>
            <p:cNvSpPr/>
            <p:nvPr/>
          </p:nvSpPr>
          <p:spPr bwMode="auto">
            <a:xfrm>
              <a:off x="7732713" y="5373688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ḷide"/>
            <p:cNvSpPr/>
            <p:nvPr/>
          </p:nvSpPr>
          <p:spPr bwMode="auto">
            <a:xfrm>
              <a:off x="6783388" y="911225"/>
              <a:ext cx="395288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ṣľíḋê"/>
            <p:cNvSpPr/>
            <p:nvPr/>
          </p:nvSpPr>
          <p:spPr bwMode="auto">
            <a:xfrm>
              <a:off x="7462838" y="2752725"/>
              <a:ext cx="398463" cy="400050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líḍe"/>
            <p:cNvSpPr/>
            <p:nvPr/>
          </p:nvSpPr>
          <p:spPr bwMode="auto">
            <a:xfrm>
              <a:off x="8267701" y="1735138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şḷîḋe"/>
            <p:cNvSpPr/>
            <p:nvPr/>
          </p:nvSpPr>
          <p:spPr bwMode="auto">
            <a:xfrm>
              <a:off x="8347076" y="2724150"/>
              <a:ext cx="119063" cy="117475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Sļîďê"/>
            <p:cNvSpPr/>
            <p:nvPr/>
          </p:nvSpPr>
          <p:spPr bwMode="auto">
            <a:xfrm>
              <a:off x="5172076" y="1270000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ŝḻîdê"/>
            <p:cNvSpPr/>
            <p:nvPr/>
          </p:nvSpPr>
          <p:spPr bwMode="auto">
            <a:xfrm>
              <a:off x="3732213" y="2987675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ṥḷíḋè"/>
            <p:cNvSpPr/>
            <p:nvPr/>
          </p:nvSpPr>
          <p:spPr bwMode="auto">
            <a:xfrm>
              <a:off x="6188076" y="5827713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$1îḓe"/>
            <p:cNvSpPr/>
            <p:nvPr/>
          </p:nvSpPr>
          <p:spPr bwMode="auto">
            <a:xfrm>
              <a:off x="3382963" y="3422650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ŝ1ïďe"/>
            <p:cNvSpPr/>
            <p:nvPr/>
          </p:nvSpPr>
          <p:spPr bwMode="auto">
            <a:xfrm>
              <a:off x="3979863" y="5021263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ļîḋê"/>
            <p:cNvSpPr/>
            <p:nvPr/>
          </p:nvSpPr>
          <p:spPr bwMode="auto">
            <a:xfrm>
              <a:off x="4217988" y="1563688"/>
              <a:ext cx="214313" cy="214313"/>
            </a:xfrm>
            <a:custGeom>
              <a:avLst/>
              <a:gdLst>
                <a:gd name="T0" fmla="*/ 62 w 65"/>
                <a:gd name="T1" fmla="*/ 19 h 65"/>
                <a:gd name="T2" fmla="*/ 50 w 65"/>
                <a:gd name="T3" fmla="*/ 32 h 65"/>
                <a:gd name="T4" fmla="*/ 44 w 65"/>
                <a:gd name="T5" fmla="*/ 2 h 65"/>
                <a:gd name="T6" fmla="*/ 49 w 65"/>
                <a:gd name="T7" fmla="*/ 17 h 65"/>
                <a:gd name="T8" fmla="*/ 34 w 65"/>
                <a:gd name="T9" fmla="*/ 17 h 65"/>
                <a:gd name="T10" fmla="*/ 41 w 65"/>
                <a:gd name="T11" fmla="*/ 1 h 65"/>
                <a:gd name="T12" fmla="*/ 34 w 65"/>
                <a:gd name="T13" fmla="*/ 17 h 65"/>
                <a:gd name="T14" fmla="*/ 17 w 65"/>
                <a:gd name="T15" fmla="*/ 34 h 65"/>
                <a:gd name="T16" fmla="*/ 31 w 65"/>
                <a:gd name="T17" fmla="*/ 46 h 65"/>
                <a:gd name="T18" fmla="*/ 18 w 65"/>
                <a:gd name="T19" fmla="*/ 19 h 65"/>
                <a:gd name="T20" fmla="*/ 31 w 65"/>
                <a:gd name="T21" fmla="*/ 32 h 65"/>
                <a:gd name="T22" fmla="*/ 18 w 65"/>
                <a:gd name="T23" fmla="*/ 19 h 65"/>
                <a:gd name="T24" fmla="*/ 31 w 65"/>
                <a:gd name="T25" fmla="*/ 0 h 65"/>
                <a:gd name="T26" fmla="*/ 18 w 65"/>
                <a:gd name="T27" fmla="*/ 17 h 65"/>
                <a:gd name="T28" fmla="*/ 4 w 65"/>
                <a:gd name="T29" fmla="*/ 17 h 65"/>
                <a:gd name="T30" fmla="*/ 16 w 65"/>
                <a:gd name="T31" fmla="*/ 17 h 65"/>
                <a:gd name="T32" fmla="*/ 14 w 65"/>
                <a:gd name="T33" fmla="*/ 32 h 65"/>
                <a:gd name="T34" fmla="*/ 2 w 65"/>
                <a:gd name="T35" fmla="*/ 19 h 65"/>
                <a:gd name="T36" fmla="*/ 14 w 65"/>
                <a:gd name="T37" fmla="*/ 32 h 65"/>
                <a:gd name="T38" fmla="*/ 2 w 65"/>
                <a:gd name="T39" fmla="*/ 46 h 65"/>
                <a:gd name="T40" fmla="*/ 14 w 65"/>
                <a:gd name="T41" fmla="*/ 34 h 65"/>
                <a:gd name="T42" fmla="*/ 16 w 65"/>
                <a:gd name="T43" fmla="*/ 48 h 65"/>
                <a:gd name="T44" fmla="*/ 4 w 65"/>
                <a:gd name="T45" fmla="*/ 48 h 65"/>
                <a:gd name="T46" fmla="*/ 31 w 65"/>
                <a:gd name="T47" fmla="*/ 48 h 65"/>
                <a:gd name="T48" fmla="*/ 24 w 65"/>
                <a:gd name="T49" fmla="*/ 64 h 65"/>
                <a:gd name="T50" fmla="*/ 31 w 65"/>
                <a:gd name="T51" fmla="*/ 48 h 65"/>
                <a:gd name="T52" fmla="*/ 41 w 65"/>
                <a:gd name="T53" fmla="*/ 64 h 65"/>
                <a:gd name="T54" fmla="*/ 34 w 65"/>
                <a:gd name="T55" fmla="*/ 48 h 65"/>
                <a:gd name="T56" fmla="*/ 34 w 65"/>
                <a:gd name="T57" fmla="*/ 34 h 65"/>
                <a:gd name="T58" fmla="*/ 47 w 65"/>
                <a:gd name="T59" fmla="*/ 46 h 65"/>
                <a:gd name="T60" fmla="*/ 34 w 65"/>
                <a:gd name="T61" fmla="*/ 34 h 65"/>
                <a:gd name="T62" fmla="*/ 34 w 65"/>
                <a:gd name="T63" fmla="*/ 32 h 65"/>
                <a:gd name="T64" fmla="*/ 47 w 65"/>
                <a:gd name="T65" fmla="*/ 19 h 65"/>
                <a:gd name="T66" fmla="*/ 50 w 65"/>
                <a:gd name="T67" fmla="*/ 34 h 65"/>
                <a:gd name="T68" fmla="*/ 62 w 65"/>
                <a:gd name="T69" fmla="*/ 46 h 65"/>
                <a:gd name="T70" fmla="*/ 50 w 65"/>
                <a:gd name="T71" fmla="*/ 34 h 65"/>
                <a:gd name="T72" fmla="*/ 44 w 65"/>
                <a:gd name="T73" fmla="*/ 63 h 65"/>
                <a:gd name="T74" fmla="*/ 61 w 65"/>
                <a:gd name="T75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5">
                  <a:moveTo>
                    <a:pt x="4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4" y="23"/>
                    <a:pt x="65" y="27"/>
                    <a:pt x="6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7"/>
                    <a:pt x="50" y="23"/>
                    <a:pt x="49" y="19"/>
                  </a:cubicBezTo>
                  <a:close/>
                  <a:moveTo>
                    <a:pt x="44" y="2"/>
                  </a:moveTo>
                  <a:cubicBezTo>
                    <a:pt x="51" y="5"/>
                    <a:pt x="57" y="10"/>
                    <a:pt x="6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0"/>
                    <a:pt x="46" y="5"/>
                    <a:pt x="44" y="2"/>
                  </a:cubicBezTo>
                  <a:close/>
                  <a:moveTo>
                    <a:pt x="34" y="1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9" y="1"/>
                    <a:pt x="41" y="1"/>
                  </a:cubicBezTo>
                  <a:cubicBezTo>
                    <a:pt x="43" y="4"/>
                    <a:pt x="45" y="9"/>
                    <a:pt x="47" y="17"/>
                  </a:cubicBezTo>
                  <a:lnTo>
                    <a:pt x="34" y="17"/>
                  </a:lnTo>
                  <a:close/>
                  <a:moveTo>
                    <a:pt x="18" y="46"/>
                  </a:moveTo>
                  <a:cubicBezTo>
                    <a:pt x="17" y="43"/>
                    <a:pt x="17" y="39"/>
                    <a:pt x="17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46"/>
                    <a:pt x="31" y="46"/>
                    <a:pt x="31" y="46"/>
                  </a:cubicBezTo>
                  <a:lnTo>
                    <a:pt x="18" y="46"/>
                  </a:lnTo>
                  <a:close/>
                  <a:moveTo>
                    <a:pt x="18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27"/>
                    <a:pt x="17" y="23"/>
                    <a:pt x="18" y="19"/>
                  </a:cubicBezTo>
                  <a:close/>
                  <a:moveTo>
                    <a:pt x="24" y="1"/>
                  </a:moveTo>
                  <a:cubicBezTo>
                    <a:pt x="26" y="1"/>
                    <a:pt x="29" y="0"/>
                    <a:pt x="31" y="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9"/>
                    <a:pt x="22" y="4"/>
                    <a:pt x="24" y="1"/>
                  </a:cubicBezTo>
                  <a:close/>
                  <a:moveTo>
                    <a:pt x="4" y="17"/>
                  </a:moveTo>
                  <a:cubicBezTo>
                    <a:pt x="7" y="10"/>
                    <a:pt x="13" y="5"/>
                    <a:pt x="21" y="2"/>
                  </a:cubicBezTo>
                  <a:cubicBezTo>
                    <a:pt x="19" y="5"/>
                    <a:pt x="17" y="10"/>
                    <a:pt x="16" y="17"/>
                  </a:cubicBezTo>
                  <a:lnTo>
                    <a:pt x="4" y="17"/>
                  </a:lnTo>
                  <a:close/>
                  <a:moveTo>
                    <a:pt x="14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3"/>
                    <a:pt x="14" y="27"/>
                    <a:pt x="14" y="32"/>
                  </a:cubicBezTo>
                  <a:close/>
                  <a:moveTo>
                    <a:pt x="15" y="46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1" y="42"/>
                    <a:pt x="0" y="38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9"/>
                    <a:pt x="15" y="43"/>
                    <a:pt x="15" y="46"/>
                  </a:cubicBezTo>
                  <a:close/>
                  <a:moveTo>
                    <a:pt x="16" y="48"/>
                  </a:moveTo>
                  <a:cubicBezTo>
                    <a:pt x="17" y="55"/>
                    <a:pt x="19" y="60"/>
                    <a:pt x="21" y="63"/>
                  </a:cubicBezTo>
                  <a:cubicBezTo>
                    <a:pt x="13" y="61"/>
                    <a:pt x="7" y="55"/>
                    <a:pt x="4" y="48"/>
                  </a:cubicBezTo>
                  <a:lnTo>
                    <a:pt x="16" y="48"/>
                  </a:lnTo>
                  <a:close/>
                  <a:moveTo>
                    <a:pt x="31" y="48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29" y="65"/>
                    <a:pt x="26" y="65"/>
                    <a:pt x="24" y="64"/>
                  </a:cubicBezTo>
                  <a:cubicBezTo>
                    <a:pt x="22" y="61"/>
                    <a:pt x="20" y="56"/>
                    <a:pt x="18" y="48"/>
                  </a:cubicBezTo>
                  <a:lnTo>
                    <a:pt x="31" y="48"/>
                  </a:lnTo>
                  <a:close/>
                  <a:moveTo>
                    <a:pt x="47" y="48"/>
                  </a:moveTo>
                  <a:cubicBezTo>
                    <a:pt x="45" y="56"/>
                    <a:pt x="43" y="61"/>
                    <a:pt x="41" y="64"/>
                  </a:cubicBezTo>
                  <a:cubicBezTo>
                    <a:pt x="39" y="65"/>
                    <a:pt x="36" y="65"/>
                    <a:pt x="34" y="65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47" y="48"/>
                  </a:lnTo>
                  <a:close/>
                  <a:moveTo>
                    <a:pt x="34" y="34"/>
                  </a:move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8" y="43"/>
                    <a:pt x="47" y="46"/>
                  </a:cubicBezTo>
                  <a:cubicBezTo>
                    <a:pt x="34" y="46"/>
                    <a:pt x="34" y="46"/>
                    <a:pt x="34" y="46"/>
                  </a:cubicBezTo>
                  <a:lnTo>
                    <a:pt x="34" y="34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23"/>
                    <a:pt x="48" y="27"/>
                    <a:pt x="48" y="32"/>
                  </a:cubicBezTo>
                  <a:close/>
                  <a:moveTo>
                    <a:pt x="50" y="34"/>
                  </a:moveTo>
                  <a:cubicBezTo>
                    <a:pt x="65" y="34"/>
                    <a:pt x="65" y="34"/>
                    <a:pt x="65" y="34"/>
                  </a:cubicBezTo>
                  <a:cubicBezTo>
                    <a:pt x="65" y="38"/>
                    <a:pt x="64" y="42"/>
                    <a:pt x="62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3"/>
                    <a:pt x="50" y="39"/>
                    <a:pt x="50" y="34"/>
                  </a:cubicBezTo>
                  <a:close/>
                  <a:moveTo>
                    <a:pt x="61" y="48"/>
                  </a:moveTo>
                  <a:cubicBezTo>
                    <a:pt x="57" y="55"/>
                    <a:pt x="51" y="60"/>
                    <a:pt x="44" y="63"/>
                  </a:cubicBezTo>
                  <a:cubicBezTo>
                    <a:pt x="46" y="60"/>
                    <a:pt x="48" y="55"/>
                    <a:pt x="49" y="48"/>
                  </a:cubicBezTo>
                  <a:lnTo>
                    <a:pt x="61" y="48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ṩḷîdé"/>
            <p:cNvSpPr/>
            <p:nvPr/>
          </p:nvSpPr>
          <p:spPr bwMode="auto">
            <a:xfrm>
              <a:off x="6884988" y="973138"/>
              <a:ext cx="188913" cy="274638"/>
            </a:xfrm>
            <a:custGeom>
              <a:avLst/>
              <a:gdLst>
                <a:gd name="T0" fmla="*/ 18 w 57"/>
                <a:gd name="T1" fmla="*/ 76 h 83"/>
                <a:gd name="T2" fmla="*/ 17 w 57"/>
                <a:gd name="T3" fmla="*/ 76 h 83"/>
                <a:gd name="T4" fmla="*/ 20 w 57"/>
                <a:gd name="T5" fmla="*/ 79 h 83"/>
                <a:gd name="T6" fmla="*/ 22 w 57"/>
                <a:gd name="T7" fmla="*/ 79 h 83"/>
                <a:gd name="T8" fmla="*/ 22 w 57"/>
                <a:gd name="T9" fmla="*/ 80 h 83"/>
                <a:gd name="T10" fmla="*/ 25 w 57"/>
                <a:gd name="T11" fmla="*/ 83 h 83"/>
                <a:gd name="T12" fmla="*/ 33 w 57"/>
                <a:gd name="T13" fmla="*/ 83 h 83"/>
                <a:gd name="T14" fmla="*/ 36 w 57"/>
                <a:gd name="T15" fmla="*/ 80 h 83"/>
                <a:gd name="T16" fmla="*/ 36 w 57"/>
                <a:gd name="T17" fmla="*/ 79 h 83"/>
                <a:gd name="T18" fmla="*/ 37 w 57"/>
                <a:gd name="T19" fmla="*/ 79 h 83"/>
                <a:gd name="T20" fmla="*/ 41 w 57"/>
                <a:gd name="T21" fmla="*/ 76 h 83"/>
                <a:gd name="T22" fmla="*/ 40 w 57"/>
                <a:gd name="T23" fmla="*/ 76 h 83"/>
                <a:gd name="T24" fmla="*/ 18 w 57"/>
                <a:gd name="T25" fmla="*/ 76 h 83"/>
                <a:gd name="T26" fmla="*/ 17 w 57"/>
                <a:gd name="T27" fmla="*/ 73 h 83"/>
                <a:gd name="T28" fmla="*/ 41 w 57"/>
                <a:gd name="T29" fmla="*/ 73 h 83"/>
                <a:gd name="T30" fmla="*/ 41 w 57"/>
                <a:gd name="T31" fmla="*/ 70 h 83"/>
                <a:gd name="T32" fmla="*/ 17 w 57"/>
                <a:gd name="T33" fmla="*/ 70 h 83"/>
                <a:gd name="T34" fmla="*/ 17 w 57"/>
                <a:gd name="T35" fmla="*/ 73 h 83"/>
                <a:gd name="T36" fmla="*/ 17 w 57"/>
                <a:gd name="T37" fmla="*/ 66 h 83"/>
                <a:gd name="T38" fmla="*/ 41 w 57"/>
                <a:gd name="T39" fmla="*/ 66 h 83"/>
                <a:gd name="T40" fmla="*/ 41 w 57"/>
                <a:gd name="T41" fmla="*/ 63 h 83"/>
                <a:gd name="T42" fmla="*/ 17 w 57"/>
                <a:gd name="T43" fmla="*/ 63 h 83"/>
                <a:gd name="T44" fmla="*/ 17 w 57"/>
                <a:gd name="T45" fmla="*/ 66 h 83"/>
                <a:gd name="T46" fmla="*/ 30 w 57"/>
                <a:gd name="T47" fmla="*/ 44 h 83"/>
                <a:gd name="T48" fmla="*/ 29 w 57"/>
                <a:gd name="T49" fmla="*/ 44 h 83"/>
                <a:gd name="T50" fmla="*/ 24 w 57"/>
                <a:gd name="T51" fmla="*/ 42 h 83"/>
                <a:gd name="T52" fmla="*/ 29 w 57"/>
                <a:gd name="T53" fmla="*/ 57 h 83"/>
                <a:gd name="T54" fmla="*/ 33 w 57"/>
                <a:gd name="T55" fmla="*/ 42 h 83"/>
                <a:gd name="T56" fmla="*/ 30 w 57"/>
                <a:gd name="T57" fmla="*/ 44 h 83"/>
                <a:gd name="T58" fmla="*/ 49 w 57"/>
                <a:gd name="T59" fmla="*/ 8 h 83"/>
                <a:gd name="T60" fmla="*/ 29 w 57"/>
                <a:gd name="T61" fmla="*/ 0 h 83"/>
                <a:gd name="T62" fmla="*/ 26 w 57"/>
                <a:gd name="T63" fmla="*/ 0 h 83"/>
                <a:gd name="T64" fmla="*/ 1 w 57"/>
                <a:gd name="T65" fmla="*/ 25 h 83"/>
                <a:gd name="T66" fmla="*/ 0 w 57"/>
                <a:gd name="T67" fmla="*/ 28 h 83"/>
                <a:gd name="T68" fmla="*/ 12 w 57"/>
                <a:gd name="T69" fmla="*/ 51 h 83"/>
                <a:gd name="T70" fmla="*/ 20 w 57"/>
                <a:gd name="T71" fmla="*/ 60 h 83"/>
                <a:gd name="T72" fmla="*/ 26 w 57"/>
                <a:gd name="T73" fmla="*/ 60 h 83"/>
                <a:gd name="T74" fmla="*/ 18 w 57"/>
                <a:gd name="T75" fmla="*/ 34 h 83"/>
                <a:gd name="T76" fmla="*/ 29 w 57"/>
                <a:gd name="T77" fmla="*/ 40 h 83"/>
                <a:gd name="T78" fmla="*/ 40 w 57"/>
                <a:gd name="T79" fmla="*/ 34 h 83"/>
                <a:gd name="T80" fmla="*/ 32 w 57"/>
                <a:gd name="T81" fmla="*/ 60 h 83"/>
                <a:gd name="T82" fmla="*/ 38 w 57"/>
                <a:gd name="T83" fmla="*/ 60 h 83"/>
                <a:gd name="T84" fmla="*/ 46 w 57"/>
                <a:gd name="T85" fmla="*/ 51 h 83"/>
                <a:gd name="T86" fmla="*/ 57 w 57"/>
                <a:gd name="T87" fmla="*/ 28 h 83"/>
                <a:gd name="T88" fmla="*/ 49 w 57"/>
                <a:gd name="T89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83">
                  <a:moveTo>
                    <a:pt x="18" y="76"/>
                  </a:moveTo>
                  <a:cubicBezTo>
                    <a:pt x="18" y="76"/>
                    <a:pt x="17" y="76"/>
                    <a:pt x="17" y="76"/>
                  </a:cubicBezTo>
                  <a:cubicBezTo>
                    <a:pt x="17" y="78"/>
                    <a:pt x="19" y="79"/>
                    <a:pt x="20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2"/>
                    <a:pt x="23" y="83"/>
                    <a:pt x="25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4" y="83"/>
                    <a:pt x="36" y="82"/>
                    <a:pt x="36" y="80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9" y="79"/>
                    <a:pt x="41" y="78"/>
                    <a:pt x="41" y="76"/>
                  </a:cubicBezTo>
                  <a:cubicBezTo>
                    <a:pt x="41" y="76"/>
                    <a:pt x="40" y="76"/>
                    <a:pt x="40" y="76"/>
                  </a:cubicBezTo>
                  <a:lnTo>
                    <a:pt x="18" y="76"/>
                  </a:lnTo>
                  <a:close/>
                  <a:moveTo>
                    <a:pt x="17" y="73"/>
                  </a:moveTo>
                  <a:cubicBezTo>
                    <a:pt x="41" y="73"/>
                    <a:pt x="41" y="73"/>
                    <a:pt x="41" y="73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17" y="70"/>
                    <a:pt x="17" y="70"/>
                    <a:pt x="17" y="70"/>
                  </a:cubicBezTo>
                  <a:lnTo>
                    <a:pt x="17" y="73"/>
                  </a:lnTo>
                  <a:close/>
                  <a:moveTo>
                    <a:pt x="17" y="66"/>
                  </a:moveTo>
                  <a:cubicBezTo>
                    <a:pt x="41" y="66"/>
                    <a:pt x="41" y="66"/>
                    <a:pt x="41" y="6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66"/>
                  </a:lnTo>
                  <a:close/>
                  <a:moveTo>
                    <a:pt x="30" y="44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3" y="42"/>
                    <a:pt x="33" y="42"/>
                    <a:pt x="33" y="42"/>
                  </a:cubicBezTo>
                  <a:lnTo>
                    <a:pt x="30" y="44"/>
                  </a:lnTo>
                  <a:close/>
                  <a:moveTo>
                    <a:pt x="49" y="8"/>
                  </a:moveTo>
                  <a:cubicBezTo>
                    <a:pt x="44" y="3"/>
                    <a:pt x="37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13" y="1"/>
                    <a:pt x="2" y="12"/>
                    <a:pt x="1" y="25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7"/>
                    <a:pt x="5" y="46"/>
                    <a:pt x="12" y="51"/>
                  </a:cubicBezTo>
                  <a:cubicBezTo>
                    <a:pt x="15" y="54"/>
                    <a:pt x="18" y="57"/>
                    <a:pt x="20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7"/>
                    <a:pt x="43" y="54"/>
                    <a:pt x="46" y="51"/>
                  </a:cubicBezTo>
                  <a:cubicBezTo>
                    <a:pt x="53" y="46"/>
                    <a:pt x="57" y="37"/>
                    <a:pt x="57" y="28"/>
                  </a:cubicBezTo>
                  <a:cubicBezTo>
                    <a:pt x="57" y="20"/>
                    <a:pt x="54" y="13"/>
                    <a:pt x="49" y="8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Sḷídê"/>
            <p:cNvSpPr/>
            <p:nvPr/>
          </p:nvSpPr>
          <p:spPr bwMode="auto">
            <a:xfrm>
              <a:off x="7561263" y="2828925"/>
              <a:ext cx="201613" cy="247650"/>
            </a:xfrm>
            <a:custGeom>
              <a:avLst/>
              <a:gdLst>
                <a:gd name="T0" fmla="*/ 16 w 61"/>
                <a:gd name="T1" fmla="*/ 41 h 75"/>
                <a:gd name="T2" fmla="*/ 45 w 61"/>
                <a:gd name="T3" fmla="*/ 41 h 75"/>
                <a:gd name="T4" fmla="*/ 48 w 61"/>
                <a:gd name="T5" fmla="*/ 38 h 75"/>
                <a:gd name="T6" fmla="*/ 45 w 61"/>
                <a:gd name="T7" fmla="*/ 34 h 75"/>
                <a:gd name="T8" fmla="*/ 16 w 61"/>
                <a:gd name="T9" fmla="*/ 34 h 75"/>
                <a:gd name="T10" fmla="*/ 13 w 61"/>
                <a:gd name="T11" fmla="*/ 38 h 75"/>
                <a:gd name="T12" fmla="*/ 16 w 61"/>
                <a:gd name="T13" fmla="*/ 41 h 75"/>
                <a:gd name="T14" fmla="*/ 16 w 61"/>
                <a:gd name="T15" fmla="*/ 30 h 75"/>
                <a:gd name="T16" fmla="*/ 45 w 61"/>
                <a:gd name="T17" fmla="*/ 30 h 75"/>
                <a:gd name="T18" fmla="*/ 48 w 61"/>
                <a:gd name="T19" fmla="*/ 26 h 75"/>
                <a:gd name="T20" fmla="*/ 45 w 61"/>
                <a:gd name="T21" fmla="*/ 23 h 75"/>
                <a:gd name="T22" fmla="*/ 16 w 61"/>
                <a:gd name="T23" fmla="*/ 23 h 75"/>
                <a:gd name="T24" fmla="*/ 13 w 61"/>
                <a:gd name="T25" fmla="*/ 26 h 75"/>
                <a:gd name="T26" fmla="*/ 16 w 61"/>
                <a:gd name="T27" fmla="*/ 30 h 75"/>
                <a:gd name="T28" fmla="*/ 16 w 61"/>
                <a:gd name="T29" fmla="*/ 18 h 75"/>
                <a:gd name="T30" fmla="*/ 45 w 61"/>
                <a:gd name="T31" fmla="*/ 18 h 75"/>
                <a:gd name="T32" fmla="*/ 48 w 61"/>
                <a:gd name="T33" fmla="*/ 15 h 75"/>
                <a:gd name="T34" fmla="*/ 45 w 61"/>
                <a:gd name="T35" fmla="*/ 12 h 75"/>
                <a:gd name="T36" fmla="*/ 16 w 61"/>
                <a:gd name="T37" fmla="*/ 12 h 75"/>
                <a:gd name="T38" fmla="*/ 13 w 61"/>
                <a:gd name="T39" fmla="*/ 15 h 75"/>
                <a:gd name="T40" fmla="*/ 16 w 61"/>
                <a:gd name="T41" fmla="*/ 18 h 75"/>
                <a:gd name="T42" fmla="*/ 16 w 61"/>
                <a:gd name="T43" fmla="*/ 52 h 75"/>
                <a:gd name="T44" fmla="*/ 32 w 61"/>
                <a:gd name="T45" fmla="*/ 52 h 75"/>
                <a:gd name="T46" fmla="*/ 35 w 61"/>
                <a:gd name="T47" fmla="*/ 49 h 75"/>
                <a:gd name="T48" fmla="*/ 32 w 61"/>
                <a:gd name="T49" fmla="*/ 45 h 75"/>
                <a:gd name="T50" fmla="*/ 16 w 61"/>
                <a:gd name="T51" fmla="*/ 45 h 75"/>
                <a:gd name="T52" fmla="*/ 13 w 61"/>
                <a:gd name="T53" fmla="*/ 49 h 75"/>
                <a:gd name="T54" fmla="*/ 16 w 61"/>
                <a:gd name="T55" fmla="*/ 52 h 75"/>
                <a:gd name="T56" fmla="*/ 60 w 61"/>
                <a:gd name="T57" fmla="*/ 1 h 75"/>
                <a:gd name="T58" fmla="*/ 58 w 61"/>
                <a:gd name="T59" fmla="*/ 0 h 75"/>
                <a:gd name="T60" fmla="*/ 4 w 61"/>
                <a:gd name="T61" fmla="*/ 0 h 75"/>
                <a:gd name="T62" fmla="*/ 1 w 61"/>
                <a:gd name="T63" fmla="*/ 1 h 75"/>
                <a:gd name="T64" fmla="*/ 0 w 61"/>
                <a:gd name="T65" fmla="*/ 3 h 75"/>
                <a:gd name="T66" fmla="*/ 0 w 61"/>
                <a:gd name="T67" fmla="*/ 72 h 75"/>
                <a:gd name="T68" fmla="*/ 1 w 61"/>
                <a:gd name="T69" fmla="*/ 74 h 75"/>
                <a:gd name="T70" fmla="*/ 4 w 61"/>
                <a:gd name="T71" fmla="*/ 75 h 75"/>
                <a:gd name="T72" fmla="*/ 58 w 61"/>
                <a:gd name="T73" fmla="*/ 75 h 75"/>
                <a:gd name="T74" fmla="*/ 60 w 61"/>
                <a:gd name="T75" fmla="*/ 74 h 75"/>
                <a:gd name="T76" fmla="*/ 61 w 61"/>
                <a:gd name="T77" fmla="*/ 72 h 75"/>
                <a:gd name="T78" fmla="*/ 61 w 61"/>
                <a:gd name="T79" fmla="*/ 3 h 75"/>
                <a:gd name="T80" fmla="*/ 60 w 61"/>
                <a:gd name="T81" fmla="*/ 1 h 75"/>
                <a:gd name="T82" fmla="*/ 54 w 61"/>
                <a:gd name="T83" fmla="*/ 68 h 75"/>
                <a:gd name="T84" fmla="*/ 7 w 61"/>
                <a:gd name="T85" fmla="*/ 68 h 75"/>
                <a:gd name="T86" fmla="*/ 7 w 61"/>
                <a:gd name="T87" fmla="*/ 6 h 75"/>
                <a:gd name="T88" fmla="*/ 54 w 61"/>
                <a:gd name="T89" fmla="*/ 6 h 75"/>
                <a:gd name="T90" fmla="*/ 54 w 61"/>
                <a:gd name="T9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" h="75">
                  <a:moveTo>
                    <a:pt x="16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8" y="39"/>
                    <a:pt x="48" y="38"/>
                  </a:cubicBezTo>
                  <a:cubicBezTo>
                    <a:pt x="48" y="36"/>
                    <a:pt x="47" y="34"/>
                    <a:pt x="4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6"/>
                    <a:pt x="13" y="38"/>
                  </a:cubicBezTo>
                  <a:cubicBezTo>
                    <a:pt x="13" y="39"/>
                    <a:pt x="15" y="41"/>
                    <a:pt x="16" y="41"/>
                  </a:cubicBezTo>
                  <a:close/>
                  <a:moveTo>
                    <a:pt x="16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7" y="30"/>
                    <a:pt x="48" y="28"/>
                    <a:pt x="48" y="26"/>
                  </a:cubicBezTo>
                  <a:cubicBezTo>
                    <a:pt x="48" y="25"/>
                    <a:pt x="47" y="23"/>
                    <a:pt x="4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3" y="25"/>
                    <a:pt x="13" y="26"/>
                  </a:cubicBezTo>
                  <a:cubicBezTo>
                    <a:pt x="13" y="28"/>
                    <a:pt x="15" y="30"/>
                    <a:pt x="16" y="30"/>
                  </a:cubicBezTo>
                  <a:close/>
                  <a:moveTo>
                    <a:pt x="16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8" y="17"/>
                    <a:pt x="48" y="15"/>
                  </a:cubicBezTo>
                  <a:cubicBezTo>
                    <a:pt x="48" y="13"/>
                    <a:pt x="47" y="12"/>
                    <a:pt x="4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3" y="13"/>
                    <a:pt x="13" y="15"/>
                  </a:cubicBezTo>
                  <a:cubicBezTo>
                    <a:pt x="13" y="17"/>
                    <a:pt x="15" y="18"/>
                    <a:pt x="16" y="18"/>
                  </a:cubicBezTo>
                  <a:close/>
                  <a:moveTo>
                    <a:pt x="16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4" y="52"/>
                    <a:pt x="35" y="50"/>
                    <a:pt x="35" y="49"/>
                  </a:cubicBezTo>
                  <a:cubicBezTo>
                    <a:pt x="35" y="47"/>
                    <a:pt x="34" y="45"/>
                    <a:pt x="32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3" y="47"/>
                    <a:pt x="13" y="49"/>
                  </a:cubicBezTo>
                  <a:cubicBezTo>
                    <a:pt x="13" y="50"/>
                    <a:pt x="15" y="52"/>
                    <a:pt x="16" y="52"/>
                  </a:cubicBezTo>
                  <a:close/>
                  <a:moveTo>
                    <a:pt x="60" y="1"/>
                  </a:moveTo>
                  <a:cubicBezTo>
                    <a:pt x="59" y="0"/>
                    <a:pt x="59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3"/>
                    <a:pt x="1" y="74"/>
                  </a:cubicBezTo>
                  <a:cubicBezTo>
                    <a:pt x="2" y="75"/>
                    <a:pt x="3" y="75"/>
                    <a:pt x="4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3"/>
                    <a:pt x="61" y="73"/>
                    <a:pt x="61" y="7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2"/>
                    <a:pt x="60" y="1"/>
                  </a:cubicBezTo>
                  <a:close/>
                  <a:moveTo>
                    <a:pt x="54" y="68"/>
                  </a:moveTo>
                  <a:cubicBezTo>
                    <a:pt x="7" y="68"/>
                    <a:pt x="7" y="68"/>
                    <a:pt x="7" y="6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54" y="68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ḍe"/>
            <p:cNvSpPr/>
            <p:nvPr/>
          </p:nvSpPr>
          <p:spPr bwMode="auto">
            <a:xfrm>
              <a:off x="4013201" y="5138738"/>
              <a:ext cx="336550" cy="139700"/>
            </a:xfrm>
            <a:custGeom>
              <a:avLst/>
              <a:gdLst>
                <a:gd name="T0" fmla="*/ 91 w 102"/>
                <a:gd name="T1" fmla="*/ 21 h 42"/>
                <a:gd name="T2" fmla="*/ 83 w 102"/>
                <a:gd name="T3" fmla="*/ 21 h 42"/>
                <a:gd name="T4" fmla="*/ 75 w 102"/>
                <a:gd name="T5" fmla="*/ 14 h 42"/>
                <a:gd name="T6" fmla="*/ 62 w 102"/>
                <a:gd name="T7" fmla="*/ 14 h 42"/>
                <a:gd name="T8" fmla="*/ 63 w 102"/>
                <a:gd name="T9" fmla="*/ 11 h 42"/>
                <a:gd name="T10" fmla="*/ 52 w 102"/>
                <a:gd name="T11" fmla="*/ 0 h 42"/>
                <a:gd name="T12" fmla="*/ 33 w 102"/>
                <a:gd name="T13" fmla="*/ 0 h 42"/>
                <a:gd name="T14" fmla="*/ 22 w 102"/>
                <a:gd name="T15" fmla="*/ 11 h 42"/>
                <a:gd name="T16" fmla="*/ 22 w 102"/>
                <a:gd name="T17" fmla="*/ 14 h 42"/>
                <a:gd name="T18" fmla="*/ 20 w 102"/>
                <a:gd name="T19" fmla="*/ 14 h 42"/>
                <a:gd name="T20" fmla="*/ 12 w 102"/>
                <a:gd name="T21" fmla="*/ 21 h 42"/>
                <a:gd name="T22" fmla="*/ 10 w 102"/>
                <a:gd name="T23" fmla="*/ 21 h 42"/>
                <a:gd name="T24" fmla="*/ 0 w 102"/>
                <a:gd name="T25" fmla="*/ 31 h 42"/>
                <a:gd name="T26" fmla="*/ 10 w 102"/>
                <a:gd name="T27" fmla="*/ 42 h 42"/>
                <a:gd name="T28" fmla="*/ 91 w 102"/>
                <a:gd name="T29" fmla="*/ 42 h 42"/>
                <a:gd name="T30" fmla="*/ 102 w 102"/>
                <a:gd name="T31" fmla="*/ 31 h 42"/>
                <a:gd name="T32" fmla="*/ 91 w 102"/>
                <a:gd name="T3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2">
                  <a:moveTo>
                    <a:pt x="91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17"/>
                    <a:pt x="79" y="14"/>
                    <a:pt x="75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3"/>
                    <a:pt x="63" y="12"/>
                    <a:pt x="63" y="11"/>
                  </a:cubicBezTo>
                  <a:cubicBezTo>
                    <a:pt x="63" y="5"/>
                    <a:pt x="58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5"/>
                    <a:pt x="22" y="11"/>
                  </a:cubicBezTo>
                  <a:cubicBezTo>
                    <a:pt x="22" y="12"/>
                    <a:pt x="22" y="13"/>
                    <a:pt x="22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6" y="14"/>
                    <a:pt x="13" y="17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26"/>
                    <a:pt x="0" y="31"/>
                  </a:cubicBezTo>
                  <a:cubicBezTo>
                    <a:pt x="0" y="37"/>
                    <a:pt x="4" y="42"/>
                    <a:pt x="10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7" y="42"/>
                    <a:pt x="102" y="37"/>
                    <a:pt x="102" y="31"/>
                  </a:cubicBezTo>
                  <a:cubicBezTo>
                    <a:pt x="102" y="26"/>
                    <a:pt x="97" y="21"/>
                    <a:pt x="91" y="2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sľîḓe"/>
            <p:cNvSpPr/>
            <p:nvPr/>
          </p:nvSpPr>
          <p:spPr bwMode="auto">
            <a:xfrm>
              <a:off x="7815263" y="5448300"/>
              <a:ext cx="231775" cy="238125"/>
            </a:xfrm>
            <a:custGeom>
              <a:avLst/>
              <a:gdLst>
                <a:gd name="T0" fmla="*/ 8 w 70"/>
                <a:gd name="T1" fmla="*/ 14 h 72"/>
                <a:gd name="T2" fmla="*/ 8 w 70"/>
                <a:gd name="T3" fmla="*/ 48 h 72"/>
                <a:gd name="T4" fmla="*/ 44 w 70"/>
                <a:gd name="T5" fmla="*/ 54 h 72"/>
                <a:gd name="T6" fmla="*/ 62 w 70"/>
                <a:gd name="T7" fmla="*/ 71 h 72"/>
                <a:gd name="T8" fmla="*/ 64 w 70"/>
                <a:gd name="T9" fmla="*/ 71 h 72"/>
                <a:gd name="T10" fmla="*/ 69 w 70"/>
                <a:gd name="T11" fmla="*/ 66 h 72"/>
                <a:gd name="T12" fmla="*/ 69 w 70"/>
                <a:gd name="T13" fmla="*/ 63 h 72"/>
                <a:gd name="T14" fmla="*/ 52 w 70"/>
                <a:gd name="T15" fmla="*/ 46 h 72"/>
                <a:gd name="T16" fmla="*/ 48 w 70"/>
                <a:gd name="T17" fmla="*/ 12 h 72"/>
                <a:gd name="T18" fmla="*/ 8 w 70"/>
                <a:gd name="T19" fmla="*/ 14 h 72"/>
                <a:gd name="T20" fmla="*/ 41 w 70"/>
                <a:gd name="T21" fmla="*/ 43 h 72"/>
                <a:gd name="T22" fmla="*/ 17 w 70"/>
                <a:gd name="T23" fmla="*/ 43 h 72"/>
                <a:gd name="T24" fmla="*/ 17 w 70"/>
                <a:gd name="T25" fmla="*/ 19 h 72"/>
                <a:gd name="T26" fmla="*/ 41 w 70"/>
                <a:gd name="T27" fmla="*/ 19 h 72"/>
                <a:gd name="T28" fmla="*/ 41 w 70"/>
                <a:gd name="T29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2">
                  <a:moveTo>
                    <a:pt x="8" y="14"/>
                  </a:moveTo>
                  <a:cubicBezTo>
                    <a:pt x="0" y="24"/>
                    <a:pt x="0" y="38"/>
                    <a:pt x="8" y="48"/>
                  </a:cubicBezTo>
                  <a:cubicBezTo>
                    <a:pt x="17" y="59"/>
                    <a:pt x="33" y="61"/>
                    <a:pt x="44" y="54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3" y="72"/>
                    <a:pt x="64" y="71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4"/>
                    <a:pt x="69" y="6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9" y="35"/>
                    <a:pt x="58" y="21"/>
                    <a:pt x="48" y="12"/>
                  </a:cubicBezTo>
                  <a:cubicBezTo>
                    <a:pt x="37" y="0"/>
                    <a:pt x="18" y="1"/>
                    <a:pt x="8" y="14"/>
                  </a:cubicBezTo>
                  <a:close/>
                  <a:moveTo>
                    <a:pt x="41" y="43"/>
                  </a:moveTo>
                  <a:cubicBezTo>
                    <a:pt x="34" y="49"/>
                    <a:pt x="24" y="49"/>
                    <a:pt x="17" y="43"/>
                  </a:cubicBezTo>
                  <a:cubicBezTo>
                    <a:pt x="11" y="36"/>
                    <a:pt x="11" y="26"/>
                    <a:pt x="17" y="19"/>
                  </a:cubicBezTo>
                  <a:cubicBezTo>
                    <a:pt x="24" y="13"/>
                    <a:pt x="34" y="13"/>
                    <a:pt x="41" y="19"/>
                  </a:cubicBezTo>
                  <a:cubicBezTo>
                    <a:pt x="47" y="26"/>
                    <a:pt x="47" y="36"/>
                    <a:pt x="41" y="43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$ḻîḑe"/>
            <p:cNvSpPr/>
            <p:nvPr/>
          </p:nvSpPr>
          <p:spPr bwMode="auto">
            <a:xfrm>
              <a:off x="5722938" y="1857375"/>
              <a:ext cx="415925" cy="708025"/>
            </a:xfrm>
            <a:custGeom>
              <a:avLst/>
              <a:gdLst>
                <a:gd name="T0" fmla="*/ 262 w 262"/>
                <a:gd name="T1" fmla="*/ 149 h 446"/>
                <a:gd name="T2" fmla="*/ 260 w 262"/>
                <a:gd name="T3" fmla="*/ 446 h 446"/>
                <a:gd name="T4" fmla="*/ 0 w 262"/>
                <a:gd name="T5" fmla="*/ 297 h 446"/>
                <a:gd name="T6" fmla="*/ 2 w 262"/>
                <a:gd name="T7" fmla="*/ 0 h 446"/>
                <a:gd name="T8" fmla="*/ 262 w 262"/>
                <a:gd name="T9" fmla="*/ 14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46">
                  <a:moveTo>
                    <a:pt x="262" y="149"/>
                  </a:moveTo>
                  <a:lnTo>
                    <a:pt x="260" y="446"/>
                  </a:lnTo>
                  <a:lnTo>
                    <a:pt x="0" y="297"/>
                  </a:lnTo>
                  <a:lnTo>
                    <a:pt x="2" y="0"/>
                  </a:lnTo>
                  <a:lnTo>
                    <a:pt x="262" y="149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ṣlïďé"/>
            <p:cNvSpPr/>
            <p:nvPr/>
          </p:nvSpPr>
          <p:spPr bwMode="auto">
            <a:xfrm>
              <a:off x="6230938" y="2146300"/>
              <a:ext cx="301625" cy="504825"/>
            </a:xfrm>
            <a:custGeom>
              <a:avLst/>
              <a:gdLst>
                <a:gd name="T0" fmla="*/ 0 w 190"/>
                <a:gd name="T1" fmla="*/ 125 h 318"/>
                <a:gd name="T2" fmla="*/ 190 w 190"/>
                <a:gd name="T3" fmla="*/ 233 h 318"/>
                <a:gd name="T4" fmla="*/ 190 w 190"/>
                <a:gd name="T5" fmla="*/ 220 h 318"/>
                <a:gd name="T6" fmla="*/ 0 w 190"/>
                <a:gd name="T7" fmla="*/ 113 h 318"/>
                <a:gd name="T8" fmla="*/ 0 w 190"/>
                <a:gd name="T9" fmla="*/ 125 h 318"/>
                <a:gd name="T10" fmla="*/ 0 w 190"/>
                <a:gd name="T11" fmla="*/ 162 h 318"/>
                <a:gd name="T12" fmla="*/ 190 w 190"/>
                <a:gd name="T13" fmla="*/ 270 h 318"/>
                <a:gd name="T14" fmla="*/ 190 w 190"/>
                <a:gd name="T15" fmla="*/ 258 h 318"/>
                <a:gd name="T16" fmla="*/ 0 w 190"/>
                <a:gd name="T17" fmla="*/ 150 h 318"/>
                <a:gd name="T18" fmla="*/ 0 w 190"/>
                <a:gd name="T19" fmla="*/ 162 h 318"/>
                <a:gd name="T20" fmla="*/ 0 w 190"/>
                <a:gd name="T21" fmla="*/ 200 h 318"/>
                <a:gd name="T22" fmla="*/ 190 w 190"/>
                <a:gd name="T23" fmla="*/ 308 h 318"/>
                <a:gd name="T24" fmla="*/ 190 w 190"/>
                <a:gd name="T25" fmla="*/ 295 h 318"/>
                <a:gd name="T26" fmla="*/ 0 w 190"/>
                <a:gd name="T27" fmla="*/ 187 h 318"/>
                <a:gd name="T28" fmla="*/ 0 w 190"/>
                <a:gd name="T29" fmla="*/ 200 h 318"/>
                <a:gd name="T30" fmla="*/ 0 w 190"/>
                <a:gd name="T31" fmla="*/ 237 h 318"/>
                <a:gd name="T32" fmla="*/ 142 w 190"/>
                <a:gd name="T33" fmla="*/ 318 h 318"/>
                <a:gd name="T34" fmla="*/ 142 w 190"/>
                <a:gd name="T35" fmla="*/ 306 h 318"/>
                <a:gd name="T36" fmla="*/ 0 w 190"/>
                <a:gd name="T37" fmla="*/ 225 h 318"/>
                <a:gd name="T38" fmla="*/ 0 w 190"/>
                <a:gd name="T39" fmla="*/ 237 h 318"/>
                <a:gd name="T40" fmla="*/ 0 w 190"/>
                <a:gd name="T41" fmla="*/ 0 h 318"/>
                <a:gd name="T42" fmla="*/ 0 w 190"/>
                <a:gd name="T43" fmla="*/ 13 h 318"/>
                <a:gd name="T44" fmla="*/ 190 w 190"/>
                <a:gd name="T45" fmla="*/ 121 h 318"/>
                <a:gd name="T46" fmla="*/ 190 w 190"/>
                <a:gd name="T47" fmla="*/ 108 h 318"/>
                <a:gd name="T48" fmla="*/ 0 w 190"/>
                <a:gd name="T49" fmla="*/ 0 h 318"/>
                <a:gd name="T50" fmla="*/ 0 w 190"/>
                <a:gd name="T51" fmla="*/ 88 h 318"/>
                <a:gd name="T52" fmla="*/ 190 w 190"/>
                <a:gd name="T53" fmla="*/ 196 h 318"/>
                <a:gd name="T54" fmla="*/ 190 w 190"/>
                <a:gd name="T55" fmla="*/ 183 h 318"/>
                <a:gd name="T56" fmla="*/ 0 w 190"/>
                <a:gd name="T57" fmla="*/ 75 h 318"/>
                <a:gd name="T58" fmla="*/ 0 w 190"/>
                <a:gd name="T59" fmla="*/ 88 h 318"/>
                <a:gd name="T60" fmla="*/ 0 w 190"/>
                <a:gd name="T61" fmla="*/ 50 h 318"/>
                <a:gd name="T62" fmla="*/ 190 w 190"/>
                <a:gd name="T63" fmla="*/ 158 h 318"/>
                <a:gd name="T64" fmla="*/ 190 w 190"/>
                <a:gd name="T65" fmla="*/ 146 h 318"/>
                <a:gd name="T66" fmla="*/ 0 w 190"/>
                <a:gd name="T67" fmla="*/ 38 h 318"/>
                <a:gd name="T68" fmla="*/ 0 w 190"/>
                <a:gd name="T69" fmla="*/ 5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318">
                  <a:moveTo>
                    <a:pt x="0" y="125"/>
                  </a:moveTo>
                  <a:lnTo>
                    <a:pt x="190" y="233"/>
                  </a:lnTo>
                  <a:lnTo>
                    <a:pt x="190" y="220"/>
                  </a:lnTo>
                  <a:lnTo>
                    <a:pt x="0" y="113"/>
                  </a:lnTo>
                  <a:lnTo>
                    <a:pt x="0" y="125"/>
                  </a:lnTo>
                  <a:close/>
                  <a:moveTo>
                    <a:pt x="0" y="162"/>
                  </a:moveTo>
                  <a:lnTo>
                    <a:pt x="190" y="270"/>
                  </a:lnTo>
                  <a:lnTo>
                    <a:pt x="190" y="258"/>
                  </a:lnTo>
                  <a:lnTo>
                    <a:pt x="0" y="150"/>
                  </a:lnTo>
                  <a:lnTo>
                    <a:pt x="0" y="162"/>
                  </a:lnTo>
                  <a:close/>
                  <a:moveTo>
                    <a:pt x="0" y="200"/>
                  </a:moveTo>
                  <a:lnTo>
                    <a:pt x="190" y="308"/>
                  </a:lnTo>
                  <a:lnTo>
                    <a:pt x="190" y="295"/>
                  </a:lnTo>
                  <a:lnTo>
                    <a:pt x="0" y="187"/>
                  </a:lnTo>
                  <a:lnTo>
                    <a:pt x="0" y="200"/>
                  </a:lnTo>
                  <a:close/>
                  <a:moveTo>
                    <a:pt x="0" y="237"/>
                  </a:moveTo>
                  <a:lnTo>
                    <a:pt x="142" y="318"/>
                  </a:lnTo>
                  <a:lnTo>
                    <a:pt x="142" y="306"/>
                  </a:lnTo>
                  <a:lnTo>
                    <a:pt x="0" y="225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90" y="121"/>
                  </a:lnTo>
                  <a:lnTo>
                    <a:pt x="190" y="108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190" y="196"/>
                  </a:lnTo>
                  <a:lnTo>
                    <a:pt x="190" y="183"/>
                  </a:lnTo>
                  <a:lnTo>
                    <a:pt x="0" y="75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90" y="158"/>
                  </a:lnTo>
                  <a:lnTo>
                    <a:pt x="190" y="146"/>
                  </a:lnTo>
                  <a:lnTo>
                    <a:pt x="0" y="38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ṣ1îḑé"/>
            <p:cNvSpPr/>
            <p:nvPr/>
          </p:nvSpPr>
          <p:spPr bwMode="auto">
            <a:xfrm>
              <a:off x="5768976" y="1692275"/>
              <a:ext cx="30163" cy="42863"/>
            </a:xfrm>
            <a:custGeom>
              <a:avLst/>
              <a:gdLst>
                <a:gd name="T0" fmla="*/ 4 w 9"/>
                <a:gd name="T1" fmla="*/ 2 h 13"/>
                <a:gd name="T2" fmla="*/ 9 w 9"/>
                <a:gd name="T3" fmla="*/ 9 h 13"/>
                <a:gd name="T4" fmla="*/ 4 w 9"/>
                <a:gd name="T5" fmla="*/ 11 h 13"/>
                <a:gd name="T6" fmla="*/ 0 w 9"/>
                <a:gd name="T7" fmla="*/ 4 h 13"/>
                <a:gd name="T8" fmla="*/ 4 w 9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4" y="2"/>
                  </a:move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2"/>
                  </a:cubicBezTo>
                  <a:close/>
                </a:path>
              </a:pathLst>
            </a:custGeom>
            <a:solidFill>
              <a:srgbClr val="F79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ṣḷíḑe"/>
            <p:cNvSpPr/>
            <p:nvPr/>
          </p:nvSpPr>
          <p:spPr bwMode="auto">
            <a:xfrm>
              <a:off x="5627688" y="1587500"/>
              <a:ext cx="996950" cy="727075"/>
            </a:xfrm>
            <a:custGeom>
              <a:avLst/>
              <a:gdLst>
                <a:gd name="T0" fmla="*/ 294 w 302"/>
                <a:gd name="T1" fmla="*/ 168 h 221"/>
                <a:gd name="T2" fmla="*/ 302 w 302"/>
                <a:gd name="T3" fmla="*/ 182 h 221"/>
                <a:gd name="T4" fmla="*/ 302 w 302"/>
                <a:gd name="T5" fmla="*/ 221 h 221"/>
                <a:gd name="T6" fmla="*/ 295 w 302"/>
                <a:gd name="T7" fmla="*/ 208 h 221"/>
                <a:gd name="T8" fmla="*/ 7 w 302"/>
                <a:gd name="T9" fmla="*/ 42 h 221"/>
                <a:gd name="T10" fmla="*/ 0 w 302"/>
                <a:gd name="T11" fmla="*/ 47 h 221"/>
                <a:gd name="T12" fmla="*/ 0 w 302"/>
                <a:gd name="T13" fmla="*/ 8 h 221"/>
                <a:gd name="T14" fmla="*/ 8 w 302"/>
                <a:gd name="T15" fmla="*/ 3 h 221"/>
                <a:gd name="T16" fmla="*/ 294 w 302"/>
                <a:gd name="T17" fmla="*/ 168 h 221"/>
                <a:gd name="T18" fmla="*/ 30 w 302"/>
                <a:gd name="T19" fmla="*/ 33 h 221"/>
                <a:gd name="T20" fmla="*/ 34 w 302"/>
                <a:gd name="T21" fmla="*/ 31 h 221"/>
                <a:gd name="T22" fmla="*/ 30 w 302"/>
                <a:gd name="T23" fmla="*/ 23 h 221"/>
                <a:gd name="T24" fmla="*/ 26 w 302"/>
                <a:gd name="T25" fmla="*/ 26 h 221"/>
                <a:gd name="T26" fmla="*/ 30 w 302"/>
                <a:gd name="T27" fmla="*/ 33 h 221"/>
                <a:gd name="T28" fmla="*/ 47 w 302"/>
                <a:gd name="T29" fmla="*/ 43 h 221"/>
                <a:gd name="T30" fmla="*/ 52 w 302"/>
                <a:gd name="T31" fmla="*/ 41 h 221"/>
                <a:gd name="T32" fmla="*/ 47 w 302"/>
                <a:gd name="T33" fmla="*/ 34 h 221"/>
                <a:gd name="T34" fmla="*/ 43 w 302"/>
                <a:gd name="T35" fmla="*/ 36 h 221"/>
                <a:gd name="T36" fmla="*/ 47 w 302"/>
                <a:gd name="T37" fmla="*/ 43 h 221"/>
                <a:gd name="T38" fmla="*/ 13 w 302"/>
                <a:gd name="T39" fmla="*/ 23 h 221"/>
                <a:gd name="T40" fmla="*/ 17 w 302"/>
                <a:gd name="T41" fmla="*/ 21 h 221"/>
                <a:gd name="T42" fmla="*/ 13 w 302"/>
                <a:gd name="T43" fmla="*/ 13 h 221"/>
                <a:gd name="T44" fmla="*/ 8 w 302"/>
                <a:gd name="T45" fmla="*/ 16 h 221"/>
                <a:gd name="T46" fmla="*/ 13 w 302"/>
                <a:gd name="T47" fmla="*/ 2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1">
                  <a:moveTo>
                    <a:pt x="294" y="168"/>
                  </a:moveTo>
                  <a:cubicBezTo>
                    <a:pt x="299" y="171"/>
                    <a:pt x="302" y="177"/>
                    <a:pt x="302" y="182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02" y="217"/>
                    <a:pt x="299" y="211"/>
                    <a:pt x="295" y="20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40"/>
                    <a:pt x="0" y="42"/>
                    <a:pt x="0" y="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3" y="0"/>
                    <a:pt x="8" y="3"/>
                  </a:cubicBezTo>
                  <a:lnTo>
                    <a:pt x="294" y="168"/>
                  </a:lnTo>
                  <a:close/>
                  <a:moveTo>
                    <a:pt x="30" y="33"/>
                  </a:moveTo>
                  <a:cubicBezTo>
                    <a:pt x="32" y="35"/>
                    <a:pt x="34" y="34"/>
                    <a:pt x="34" y="31"/>
                  </a:cubicBezTo>
                  <a:cubicBezTo>
                    <a:pt x="34" y="28"/>
                    <a:pt x="32" y="25"/>
                    <a:pt x="30" y="23"/>
                  </a:cubicBezTo>
                  <a:cubicBezTo>
                    <a:pt x="28" y="22"/>
                    <a:pt x="26" y="23"/>
                    <a:pt x="26" y="26"/>
                  </a:cubicBezTo>
                  <a:cubicBezTo>
                    <a:pt x="26" y="29"/>
                    <a:pt x="28" y="32"/>
                    <a:pt x="30" y="33"/>
                  </a:cubicBezTo>
                  <a:moveTo>
                    <a:pt x="47" y="43"/>
                  </a:moveTo>
                  <a:cubicBezTo>
                    <a:pt x="50" y="45"/>
                    <a:pt x="52" y="44"/>
                    <a:pt x="52" y="41"/>
                  </a:cubicBezTo>
                  <a:cubicBezTo>
                    <a:pt x="52" y="38"/>
                    <a:pt x="50" y="35"/>
                    <a:pt x="47" y="34"/>
                  </a:cubicBezTo>
                  <a:cubicBezTo>
                    <a:pt x="45" y="32"/>
                    <a:pt x="43" y="33"/>
                    <a:pt x="43" y="36"/>
                  </a:cubicBezTo>
                  <a:cubicBezTo>
                    <a:pt x="43" y="39"/>
                    <a:pt x="45" y="42"/>
                    <a:pt x="47" y="43"/>
                  </a:cubicBezTo>
                  <a:moveTo>
                    <a:pt x="13" y="23"/>
                  </a:moveTo>
                  <a:cubicBezTo>
                    <a:pt x="15" y="25"/>
                    <a:pt x="17" y="24"/>
                    <a:pt x="17" y="21"/>
                  </a:cubicBezTo>
                  <a:cubicBezTo>
                    <a:pt x="17" y="18"/>
                    <a:pt x="15" y="15"/>
                    <a:pt x="13" y="13"/>
                  </a:cubicBezTo>
                  <a:cubicBezTo>
                    <a:pt x="10" y="12"/>
                    <a:pt x="8" y="13"/>
                    <a:pt x="8" y="16"/>
                  </a:cubicBezTo>
                  <a:cubicBezTo>
                    <a:pt x="8" y="19"/>
                    <a:pt x="10" y="22"/>
                    <a:pt x="13" y="23"/>
                  </a:cubicBezTo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ŝḷîḑe"/>
            <p:cNvSpPr/>
            <p:nvPr/>
          </p:nvSpPr>
          <p:spPr bwMode="auto">
            <a:xfrm>
              <a:off x="5624513" y="1719263"/>
              <a:ext cx="1000125" cy="1238250"/>
            </a:xfrm>
            <a:custGeom>
              <a:avLst/>
              <a:gdLst>
                <a:gd name="T0" fmla="*/ 296 w 303"/>
                <a:gd name="T1" fmla="*/ 168 h 376"/>
                <a:gd name="T2" fmla="*/ 303 w 303"/>
                <a:gd name="T3" fmla="*/ 181 h 376"/>
                <a:gd name="T4" fmla="*/ 303 w 303"/>
                <a:gd name="T5" fmla="*/ 369 h 376"/>
                <a:gd name="T6" fmla="*/ 295 w 303"/>
                <a:gd name="T7" fmla="*/ 373 h 376"/>
                <a:gd name="T8" fmla="*/ 8 w 303"/>
                <a:gd name="T9" fmla="*/ 208 h 376"/>
                <a:gd name="T10" fmla="*/ 0 w 303"/>
                <a:gd name="T11" fmla="*/ 194 h 376"/>
                <a:gd name="T12" fmla="*/ 1 w 303"/>
                <a:gd name="T13" fmla="*/ 7 h 376"/>
                <a:gd name="T14" fmla="*/ 8 w 303"/>
                <a:gd name="T15" fmla="*/ 2 h 376"/>
                <a:gd name="T16" fmla="*/ 296 w 303"/>
                <a:gd name="T17" fmla="*/ 168 h 376"/>
                <a:gd name="T18" fmla="*/ 155 w 303"/>
                <a:gd name="T19" fmla="*/ 257 h 376"/>
                <a:gd name="T20" fmla="*/ 156 w 303"/>
                <a:gd name="T21" fmla="*/ 114 h 376"/>
                <a:gd name="T22" fmla="*/ 31 w 303"/>
                <a:gd name="T23" fmla="*/ 42 h 376"/>
                <a:gd name="T24" fmla="*/ 30 w 303"/>
                <a:gd name="T25" fmla="*/ 185 h 376"/>
                <a:gd name="T26" fmla="*/ 155 w 303"/>
                <a:gd name="T27" fmla="*/ 257 h 376"/>
                <a:gd name="T28" fmla="*/ 275 w 303"/>
                <a:gd name="T29" fmla="*/ 260 h 376"/>
                <a:gd name="T30" fmla="*/ 275 w 303"/>
                <a:gd name="T31" fmla="*/ 254 h 376"/>
                <a:gd name="T32" fmla="*/ 184 w 303"/>
                <a:gd name="T33" fmla="*/ 202 h 376"/>
                <a:gd name="T34" fmla="*/ 184 w 303"/>
                <a:gd name="T35" fmla="*/ 208 h 376"/>
                <a:gd name="T36" fmla="*/ 275 w 303"/>
                <a:gd name="T37" fmla="*/ 260 h 376"/>
                <a:gd name="T38" fmla="*/ 275 w 303"/>
                <a:gd name="T39" fmla="*/ 206 h 376"/>
                <a:gd name="T40" fmla="*/ 275 w 303"/>
                <a:gd name="T41" fmla="*/ 200 h 376"/>
                <a:gd name="T42" fmla="*/ 184 w 303"/>
                <a:gd name="T43" fmla="*/ 148 h 376"/>
                <a:gd name="T44" fmla="*/ 184 w 303"/>
                <a:gd name="T45" fmla="*/ 154 h 376"/>
                <a:gd name="T46" fmla="*/ 275 w 303"/>
                <a:gd name="T47" fmla="*/ 206 h 376"/>
                <a:gd name="T48" fmla="*/ 275 w 303"/>
                <a:gd name="T49" fmla="*/ 224 h 376"/>
                <a:gd name="T50" fmla="*/ 275 w 303"/>
                <a:gd name="T51" fmla="*/ 218 h 376"/>
                <a:gd name="T52" fmla="*/ 184 w 303"/>
                <a:gd name="T53" fmla="*/ 166 h 376"/>
                <a:gd name="T54" fmla="*/ 184 w 303"/>
                <a:gd name="T55" fmla="*/ 172 h 376"/>
                <a:gd name="T56" fmla="*/ 275 w 303"/>
                <a:gd name="T57" fmla="*/ 224 h 376"/>
                <a:gd name="T58" fmla="*/ 275 w 303"/>
                <a:gd name="T59" fmla="*/ 188 h 376"/>
                <a:gd name="T60" fmla="*/ 275 w 303"/>
                <a:gd name="T61" fmla="*/ 182 h 376"/>
                <a:gd name="T62" fmla="*/ 184 w 303"/>
                <a:gd name="T63" fmla="*/ 130 h 376"/>
                <a:gd name="T64" fmla="*/ 184 w 303"/>
                <a:gd name="T65" fmla="*/ 136 h 376"/>
                <a:gd name="T66" fmla="*/ 275 w 303"/>
                <a:gd name="T67" fmla="*/ 188 h 376"/>
                <a:gd name="T68" fmla="*/ 275 w 303"/>
                <a:gd name="T69" fmla="*/ 278 h 376"/>
                <a:gd name="T70" fmla="*/ 275 w 303"/>
                <a:gd name="T71" fmla="*/ 272 h 376"/>
                <a:gd name="T72" fmla="*/ 184 w 303"/>
                <a:gd name="T73" fmla="*/ 220 h 376"/>
                <a:gd name="T74" fmla="*/ 184 w 303"/>
                <a:gd name="T75" fmla="*/ 226 h 376"/>
                <a:gd name="T76" fmla="*/ 275 w 303"/>
                <a:gd name="T77" fmla="*/ 278 h 376"/>
                <a:gd name="T78" fmla="*/ 275 w 303"/>
                <a:gd name="T79" fmla="*/ 242 h 376"/>
                <a:gd name="T80" fmla="*/ 275 w 303"/>
                <a:gd name="T81" fmla="*/ 236 h 376"/>
                <a:gd name="T82" fmla="*/ 184 w 303"/>
                <a:gd name="T83" fmla="*/ 184 h 376"/>
                <a:gd name="T84" fmla="*/ 184 w 303"/>
                <a:gd name="T85" fmla="*/ 190 h 376"/>
                <a:gd name="T86" fmla="*/ 275 w 303"/>
                <a:gd name="T87" fmla="*/ 242 h 376"/>
                <a:gd name="T88" fmla="*/ 252 w 303"/>
                <a:gd name="T89" fmla="*/ 283 h 376"/>
                <a:gd name="T90" fmla="*/ 252 w 303"/>
                <a:gd name="T91" fmla="*/ 277 h 376"/>
                <a:gd name="T92" fmla="*/ 184 w 303"/>
                <a:gd name="T93" fmla="*/ 238 h 376"/>
                <a:gd name="T94" fmla="*/ 184 w 303"/>
                <a:gd name="T95" fmla="*/ 244 h 376"/>
                <a:gd name="T96" fmla="*/ 252 w 303"/>
                <a:gd name="T97" fmla="*/ 2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3" h="376">
                  <a:moveTo>
                    <a:pt x="296" y="168"/>
                  </a:moveTo>
                  <a:cubicBezTo>
                    <a:pt x="300" y="171"/>
                    <a:pt x="303" y="177"/>
                    <a:pt x="303" y="181"/>
                  </a:cubicBezTo>
                  <a:cubicBezTo>
                    <a:pt x="303" y="369"/>
                    <a:pt x="303" y="369"/>
                    <a:pt x="303" y="369"/>
                  </a:cubicBezTo>
                  <a:cubicBezTo>
                    <a:pt x="303" y="374"/>
                    <a:pt x="299" y="376"/>
                    <a:pt x="295" y="373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3" y="205"/>
                    <a:pt x="0" y="199"/>
                    <a:pt x="0" y="1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4" y="0"/>
                    <a:pt x="8" y="2"/>
                  </a:cubicBezTo>
                  <a:lnTo>
                    <a:pt x="296" y="168"/>
                  </a:lnTo>
                  <a:close/>
                  <a:moveTo>
                    <a:pt x="155" y="257"/>
                  </a:moveTo>
                  <a:cubicBezTo>
                    <a:pt x="156" y="114"/>
                    <a:pt x="156" y="114"/>
                    <a:pt x="156" y="114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155" y="257"/>
                    <a:pt x="155" y="257"/>
                    <a:pt x="155" y="257"/>
                  </a:cubicBezTo>
                  <a:moveTo>
                    <a:pt x="275" y="260"/>
                  </a:moveTo>
                  <a:cubicBezTo>
                    <a:pt x="275" y="254"/>
                    <a:pt x="275" y="254"/>
                    <a:pt x="275" y="254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275" y="260"/>
                    <a:pt x="275" y="260"/>
                    <a:pt x="275" y="260"/>
                  </a:cubicBezTo>
                  <a:moveTo>
                    <a:pt x="275" y="206"/>
                  </a:moveTo>
                  <a:cubicBezTo>
                    <a:pt x="275" y="200"/>
                    <a:pt x="275" y="200"/>
                    <a:pt x="275" y="200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4" y="154"/>
                    <a:pt x="184" y="154"/>
                    <a:pt x="184" y="154"/>
                  </a:cubicBezTo>
                  <a:cubicBezTo>
                    <a:pt x="275" y="206"/>
                    <a:pt x="275" y="206"/>
                    <a:pt x="275" y="206"/>
                  </a:cubicBezTo>
                  <a:moveTo>
                    <a:pt x="275" y="224"/>
                  </a:moveTo>
                  <a:cubicBezTo>
                    <a:pt x="275" y="218"/>
                    <a:pt x="275" y="218"/>
                    <a:pt x="275" y="218"/>
                  </a:cubicBezTo>
                  <a:cubicBezTo>
                    <a:pt x="184" y="166"/>
                    <a:pt x="184" y="166"/>
                    <a:pt x="184" y="166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275" y="224"/>
                    <a:pt x="275" y="224"/>
                    <a:pt x="275" y="224"/>
                  </a:cubicBezTo>
                  <a:moveTo>
                    <a:pt x="275" y="188"/>
                  </a:moveTo>
                  <a:cubicBezTo>
                    <a:pt x="275" y="182"/>
                    <a:pt x="275" y="182"/>
                    <a:pt x="275" y="182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275" y="188"/>
                    <a:pt x="275" y="188"/>
                    <a:pt x="275" y="188"/>
                  </a:cubicBezTo>
                  <a:moveTo>
                    <a:pt x="275" y="278"/>
                  </a:moveTo>
                  <a:cubicBezTo>
                    <a:pt x="275" y="272"/>
                    <a:pt x="275" y="272"/>
                    <a:pt x="275" y="272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84" y="226"/>
                    <a:pt x="184" y="226"/>
                    <a:pt x="184" y="226"/>
                  </a:cubicBezTo>
                  <a:cubicBezTo>
                    <a:pt x="275" y="278"/>
                    <a:pt x="275" y="278"/>
                    <a:pt x="275" y="278"/>
                  </a:cubicBezTo>
                  <a:moveTo>
                    <a:pt x="275" y="242"/>
                  </a:moveTo>
                  <a:cubicBezTo>
                    <a:pt x="275" y="236"/>
                    <a:pt x="275" y="236"/>
                    <a:pt x="275" y="236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275" y="242"/>
                    <a:pt x="275" y="242"/>
                    <a:pt x="275" y="242"/>
                  </a:cubicBezTo>
                  <a:moveTo>
                    <a:pt x="252" y="283"/>
                  </a:moveTo>
                  <a:cubicBezTo>
                    <a:pt x="252" y="277"/>
                    <a:pt x="252" y="277"/>
                    <a:pt x="252" y="277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84" y="244"/>
                    <a:pt x="184" y="244"/>
                    <a:pt x="184" y="244"/>
                  </a:cubicBezTo>
                  <a:cubicBezTo>
                    <a:pt x="252" y="283"/>
                    <a:pt x="252" y="283"/>
                    <a:pt x="252" y="283"/>
                  </a:cubicBezTo>
                </a:path>
              </a:pathLst>
            </a:custGeom>
            <a:solidFill>
              <a:srgbClr val="A2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šḷîdê"/>
            <p:cNvSpPr/>
            <p:nvPr/>
          </p:nvSpPr>
          <p:spPr bwMode="auto">
            <a:xfrm>
              <a:off x="5654676" y="1625600"/>
              <a:ext cx="28575" cy="42863"/>
            </a:xfrm>
            <a:custGeom>
              <a:avLst/>
              <a:gdLst>
                <a:gd name="T0" fmla="*/ 5 w 9"/>
                <a:gd name="T1" fmla="*/ 1 h 13"/>
                <a:gd name="T2" fmla="*/ 9 w 9"/>
                <a:gd name="T3" fmla="*/ 9 h 13"/>
                <a:gd name="T4" fmla="*/ 5 w 9"/>
                <a:gd name="T5" fmla="*/ 11 h 13"/>
                <a:gd name="T6" fmla="*/ 0 w 9"/>
                <a:gd name="T7" fmla="*/ 4 h 13"/>
                <a:gd name="T8" fmla="*/ 5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5" y="1"/>
                  </a:move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5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24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śļïďè"/>
            <p:cNvSpPr/>
            <p:nvPr/>
          </p:nvSpPr>
          <p:spPr bwMode="auto">
            <a:xfrm>
              <a:off x="5713413" y="1658938"/>
              <a:ext cx="26988" cy="42863"/>
            </a:xfrm>
            <a:custGeom>
              <a:avLst/>
              <a:gdLst>
                <a:gd name="T0" fmla="*/ 4 w 8"/>
                <a:gd name="T1" fmla="*/ 1 h 13"/>
                <a:gd name="T2" fmla="*/ 8 w 8"/>
                <a:gd name="T3" fmla="*/ 9 h 13"/>
                <a:gd name="T4" fmla="*/ 4 w 8"/>
                <a:gd name="T5" fmla="*/ 11 h 13"/>
                <a:gd name="T6" fmla="*/ 0 w 8"/>
                <a:gd name="T7" fmla="*/ 4 h 13"/>
                <a:gd name="T8" fmla="*/ 4 w 8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1"/>
                  </a:move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ṣḻiďê"/>
            <p:cNvSpPr/>
            <p:nvPr/>
          </p:nvSpPr>
          <p:spPr bwMode="auto">
            <a:xfrm>
              <a:off x="4567238" y="1655763"/>
              <a:ext cx="76200" cy="811213"/>
            </a:xfrm>
            <a:custGeom>
              <a:avLst/>
              <a:gdLst>
                <a:gd name="T0" fmla="*/ 0 w 48"/>
                <a:gd name="T1" fmla="*/ 0 h 511"/>
                <a:gd name="T2" fmla="*/ 0 w 48"/>
                <a:gd name="T3" fmla="*/ 484 h 511"/>
                <a:gd name="T4" fmla="*/ 48 w 48"/>
                <a:gd name="T5" fmla="*/ 511 h 511"/>
                <a:gd name="T6" fmla="*/ 48 w 48"/>
                <a:gd name="T7" fmla="*/ 27 h 511"/>
                <a:gd name="T8" fmla="*/ 0 w 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11">
                  <a:moveTo>
                    <a:pt x="0" y="0"/>
                  </a:moveTo>
                  <a:lnTo>
                    <a:pt x="0" y="484"/>
                  </a:lnTo>
                  <a:lnTo>
                    <a:pt x="48" y="511"/>
                  </a:lnTo>
                  <a:lnTo>
                    <a:pt x="48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ṥľîḍe"/>
            <p:cNvSpPr/>
            <p:nvPr/>
          </p:nvSpPr>
          <p:spPr bwMode="auto">
            <a:xfrm>
              <a:off x="4567238" y="1392238"/>
              <a:ext cx="546100" cy="306388"/>
            </a:xfrm>
            <a:custGeom>
              <a:avLst/>
              <a:gdLst>
                <a:gd name="T0" fmla="*/ 0 w 344"/>
                <a:gd name="T1" fmla="*/ 166 h 193"/>
                <a:gd name="T2" fmla="*/ 48 w 344"/>
                <a:gd name="T3" fmla="*/ 193 h 193"/>
                <a:gd name="T4" fmla="*/ 344 w 344"/>
                <a:gd name="T5" fmla="*/ 27 h 193"/>
                <a:gd name="T6" fmla="*/ 296 w 344"/>
                <a:gd name="T7" fmla="*/ 0 h 193"/>
                <a:gd name="T8" fmla="*/ 0 w 344"/>
                <a:gd name="T9" fmla="*/ 1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193">
                  <a:moveTo>
                    <a:pt x="0" y="166"/>
                  </a:moveTo>
                  <a:lnTo>
                    <a:pt x="48" y="193"/>
                  </a:lnTo>
                  <a:lnTo>
                    <a:pt x="344" y="27"/>
                  </a:lnTo>
                  <a:lnTo>
                    <a:pt x="296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ṡḷïḋê"/>
            <p:cNvSpPr/>
            <p:nvPr/>
          </p:nvSpPr>
          <p:spPr bwMode="auto">
            <a:xfrm>
              <a:off x="4584701" y="1408113"/>
              <a:ext cx="501650" cy="1049338"/>
            </a:xfrm>
            <a:custGeom>
              <a:avLst/>
              <a:gdLst>
                <a:gd name="T0" fmla="*/ 285 w 316"/>
                <a:gd name="T1" fmla="*/ 0 h 661"/>
                <a:gd name="T2" fmla="*/ 316 w 316"/>
                <a:gd name="T3" fmla="*/ 17 h 661"/>
                <a:gd name="T4" fmla="*/ 29 w 316"/>
                <a:gd name="T5" fmla="*/ 179 h 661"/>
                <a:gd name="T6" fmla="*/ 29 w 316"/>
                <a:gd name="T7" fmla="*/ 661 h 661"/>
                <a:gd name="T8" fmla="*/ 0 w 316"/>
                <a:gd name="T9" fmla="*/ 644 h 661"/>
                <a:gd name="T10" fmla="*/ 0 w 316"/>
                <a:gd name="T11" fmla="*/ 162 h 661"/>
                <a:gd name="T12" fmla="*/ 0 w 316"/>
                <a:gd name="T13" fmla="*/ 162 h 661"/>
                <a:gd name="T14" fmla="*/ 285 w 316"/>
                <a:gd name="T15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661">
                  <a:moveTo>
                    <a:pt x="285" y="0"/>
                  </a:moveTo>
                  <a:lnTo>
                    <a:pt x="316" y="17"/>
                  </a:lnTo>
                  <a:lnTo>
                    <a:pt x="29" y="179"/>
                  </a:lnTo>
                  <a:lnTo>
                    <a:pt x="29" y="661"/>
                  </a:lnTo>
                  <a:lnTo>
                    <a:pt x="0" y="64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ṧ1ïḋê"/>
            <p:cNvSpPr/>
            <p:nvPr/>
          </p:nvSpPr>
          <p:spPr bwMode="auto">
            <a:xfrm>
              <a:off x="4643438" y="1435100"/>
              <a:ext cx="469900" cy="1031875"/>
            </a:xfrm>
            <a:custGeom>
              <a:avLst/>
              <a:gdLst>
                <a:gd name="T0" fmla="*/ 0 w 296"/>
                <a:gd name="T1" fmla="*/ 166 h 650"/>
                <a:gd name="T2" fmla="*/ 0 w 296"/>
                <a:gd name="T3" fmla="*/ 650 h 650"/>
                <a:gd name="T4" fmla="*/ 296 w 296"/>
                <a:gd name="T5" fmla="*/ 484 h 650"/>
                <a:gd name="T6" fmla="*/ 296 w 296"/>
                <a:gd name="T7" fmla="*/ 0 h 650"/>
                <a:gd name="T8" fmla="*/ 0 w 296"/>
                <a:gd name="T9" fmla="*/ 16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650">
                  <a:moveTo>
                    <a:pt x="0" y="166"/>
                  </a:moveTo>
                  <a:lnTo>
                    <a:pt x="0" y="650"/>
                  </a:lnTo>
                  <a:lnTo>
                    <a:pt x="296" y="484"/>
                  </a:lnTo>
                  <a:lnTo>
                    <a:pt x="296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536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šļíďè"/>
            <p:cNvSpPr/>
            <p:nvPr/>
          </p:nvSpPr>
          <p:spPr bwMode="auto">
            <a:xfrm>
              <a:off x="4710113" y="1741488"/>
              <a:ext cx="101600" cy="774700"/>
            </a:xfrm>
            <a:custGeom>
              <a:avLst/>
              <a:gdLst>
                <a:gd name="T0" fmla="*/ 0 w 64"/>
                <a:gd name="T1" fmla="*/ 0 h 488"/>
                <a:gd name="T2" fmla="*/ 0 w 64"/>
                <a:gd name="T3" fmla="*/ 451 h 488"/>
                <a:gd name="T4" fmla="*/ 64 w 64"/>
                <a:gd name="T5" fmla="*/ 488 h 488"/>
                <a:gd name="T6" fmla="*/ 64 w 64"/>
                <a:gd name="T7" fmla="*/ 37 h 488"/>
                <a:gd name="T8" fmla="*/ 0 w 64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8">
                  <a:moveTo>
                    <a:pt x="0" y="0"/>
                  </a:moveTo>
                  <a:lnTo>
                    <a:pt x="0" y="451"/>
                  </a:lnTo>
                  <a:lnTo>
                    <a:pt x="64" y="488"/>
                  </a:lnTo>
                  <a:lnTo>
                    <a:pt x="6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ṩļíḑê"/>
            <p:cNvSpPr/>
            <p:nvPr/>
          </p:nvSpPr>
          <p:spPr bwMode="auto">
            <a:xfrm>
              <a:off x="4710113" y="1504950"/>
              <a:ext cx="514350" cy="295275"/>
            </a:xfrm>
            <a:custGeom>
              <a:avLst/>
              <a:gdLst>
                <a:gd name="T0" fmla="*/ 0 w 324"/>
                <a:gd name="T1" fmla="*/ 149 h 186"/>
                <a:gd name="T2" fmla="*/ 64 w 324"/>
                <a:gd name="T3" fmla="*/ 186 h 186"/>
                <a:gd name="T4" fmla="*/ 324 w 324"/>
                <a:gd name="T5" fmla="*/ 37 h 186"/>
                <a:gd name="T6" fmla="*/ 260 w 324"/>
                <a:gd name="T7" fmla="*/ 0 h 186"/>
                <a:gd name="T8" fmla="*/ 0 w 324"/>
                <a:gd name="T9" fmla="*/ 14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86">
                  <a:moveTo>
                    <a:pt x="0" y="149"/>
                  </a:moveTo>
                  <a:lnTo>
                    <a:pt x="64" y="186"/>
                  </a:lnTo>
                  <a:lnTo>
                    <a:pt x="324" y="37"/>
                  </a:lnTo>
                  <a:lnTo>
                    <a:pt x="26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ṡḷïḓe"/>
            <p:cNvSpPr/>
            <p:nvPr/>
          </p:nvSpPr>
          <p:spPr bwMode="auto">
            <a:xfrm>
              <a:off x="4729163" y="1527175"/>
              <a:ext cx="458788" cy="979488"/>
            </a:xfrm>
            <a:custGeom>
              <a:avLst/>
              <a:gdLst>
                <a:gd name="T0" fmla="*/ 248 w 289"/>
                <a:gd name="T1" fmla="*/ 0 h 617"/>
                <a:gd name="T2" fmla="*/ 289 w 289"/>
                <a:gd name="T3" fmla="*/ 23 h 617"/>
                <a:gd name="T4" fmla="*/ 40 w 289"/>
                <a:gd name="T5" fmla="*/ 166 h 617"/>
                <a:gd name="T6" fmla="*/ 40 w 289"/>
                <a:gd name="T7" fmla="*/ 617 h 617"/>
                <a:gd name="T8" fmla="*/ 0 w 289"/>
                <a:gd name="T9" fmla="*/ 592 h 617"/>
                <a:gd name="T10" fmla="*/ 0 w 289"/>
                <a:gd name="T11" fmla="*/ 143 h 617"/>
                <a:gd name="T12" fmla="*/ 0 w 289"/>
                <a:gd name="T13" fmla="*/ 143 h 617"/>
                <a:gd name="T14" fmla="*/ 248 w 289"/>
                <a:gd name="T1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617">
                  <a:moveTo>
                    <a:pt x="248" y="0"/>
                  </a:moveTo>
                  <a:lnTo>
                    <a:pt x="289" y="23"/>
                  </a:lnTo>
                  <a:lnTo>
                    <a:pt x="40" y="166"/>
                  </a:lnTo>
                  <a:lnTo>
                    <a:pt x="40" y="617"/>
                  </a:lnTo>
                  <a:lnTo>
                    <a:pt x="0" y="592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şľîḋé"/>
            <p:cNvSpPr/>
            <p:nvPr/>
          </p:nvSpPr>
          <p:spPr bwMode="auto">
            <a:xfrm>
              <a:off x="4811713" y="1563688"/>
              <a:ext cx="412750" cy="952500"/>
            </a:xfrm>
            <a:custGeom>
              <a:avLst/>
              <a:gdLst>
                <a:gd name="T0" fmla="*/ 0 w 260"/>
                <a:gd name="T1" fmla="*/ 149 h 600"/>
                <a:gd name="T2" fmla="*/ 0 w 260"/>
                <a:gd name="T3" fmla="*/ 600 h 600"/>
                <a:gd name="T4" fmla="*/ 260 w 260"/>
                <a:gd name="T5" fmla="*/ 450 h 600"/>
                <a:gd name="T6" fmla="*/ 260 w 260"/>
                <a:gd name="T7" fmla="*/ 0 h 600"/>
                <a:gd name="T8" fmla="*/ 0 w 260"/>
                <a:gd name="T9" fmla="*/ 14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600">
                  <a:moveTo>
                    <a:pt x="0" y="149"/>
                  </a:moveTo>
                  <a:lnTo>
                    <a:pt x="0" y="600"/>
                  </a:lnTo>
                  <a:lnTo>
                    <a:pt x="260" y="450"/>
                  </a:lnTo>
                  <a:lnTo>
                    <a:pt x="26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C4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š1îḑe"/>
            <p:cNvSpPr/>
            <p:nvPr/>
          </p:nvSpPr>
          <p:spPr bwMode="auto">
            <a:xfrm>
              <a:off x="4918076" y="1741488"/>
              <a:ext cx="204788" cy="238125"/>
            </a:xfrm>
            <a:custGeom>
              <a:avLst/>
              <a:gdLst>
                <a:gd name="T0" fmla="*/ 129 w 129"/>
                <a:gd name="T1" fmla="*/ 0 h 150"/>
                <a:gd name="T2" fmla="*/ 129 w 129"/>
                <a:gd name="T3" fmla="*/ 75 h 150"/>
                <a:gd name="T4" fmla="*/ 0 w 129"/>
                <a:gd name="T5" fmla="*/ 150 h 150"/>
                <a:gd name="T6" fmla="*/ 0 w 129"/>
                <a:gd name="T7" fmla="*/ 75 h 150"/>
                <a:gd name="T8" fmla="*/ 129 w 129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0">
                  <a:moveTo>
                    <a:pt x="129" y="0"/>
                  </a:moveTo>
                  <a:lnTo>
                    <a:pt x="129" y="75"/>
                  </a:lnTo>
                  <a:lnTo>
                    <a:pt x="0" y="150"/>
                  </a:lnTo>
                  <a:lnTo>
                    <a:pt x="0" y="7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ṧľïďê"/>
            <p:cNvSpPr/>
            <p:nvPr/>
          </p:nvSpPr>
          <p:spPr bwMode="auto">
            <a:xfrm>
              <a:off x="4918076" y="1979613"/>
              <a:ext cx="204788" cy="150813"/>
            </a:xfrm>
            <a:custGeom>
              <a:avLst/>
              <a:gdLst>
                <a:gd name="T0" fmla="*/ 129 w 129"/>
                <a:gd name="T1" fmla="*/ 0 h 95"/>
                <a:gd name="T2" fmla="*/ 129 w 129"/>
                <a:gd name="T3" fmla="*/ 18 h 95"/>
                <a:gd name="T4" fmla="*/ 0 w 129"/>
                <a:gd name="T5" fmla="*/ 95 h 95"/>
                <a:gd name="T6" fmla="*/ 0 w 129"/>
                <a:gd name="T7" fmla="*/ 76 h 95"/>
                <a:gd name="T8" fmla="*/ 129 w 12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5">
                  <a:moveTo>
                    <a:pt x="129" y="0"/>
                  </a:moveTo>
                  <a:lnTo>
                    <a:pt x="129" y="18"/>
                  </a:lnTo>
                  <a:lnTo>
                    <a:pt x="0" y="95"/>
                  </a:lnTo>
                  <a:lnTo>
                    <a:pt x="0" y="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ṥḷiḑe"/>
            <p:cNvSpPr/>
            <p:nvPr/>
          </p:nvSpPr>
          <p:spPr bwMode="auto">
            <a:xfrm>
              <a:off x="4918076" y="2071688"/>
              <a:ext cx="204788" cy="147638"/>
            </a:xfrm>
            <a:custGeom>
              <a:avLst/>
              <a:gdLst>
                <a:gd name="T0" fmla="*/ 129 w 129"/>
                <a:gd name="T1" fmla="*/ 0 h 93"/>
                <a:gd name="T2" fmla="*/ 129 w 129"/>
                <a:gd name="T3" fmla="*/ 18 h 93"/>
                <a:gd name="T4" fmla="*/ 0 w 129"/>
                <a:gd name="T5" fmla="*/ 93 h 93"/>
                <a:gd name="T6" fmla="*/ 0 w 129"/>
                <a:gd name="T7" fmla="*/ 74 h 93"/>
                <a:gd name="T8" fmla="*/ 129 w 12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3">
                  <a:moveTo>
                    <a:pt x="129" y="0"/>
                  </a:moveTo>
                  <a:lnTo>
                    <a:pt x="129" y="18"/>
                  </a:lnTo>
                  <a:lnTo>
                    <a:pt x="0" y="93"/>
                  </a:lnTo>
                  <a:lnTo>
                    <a:pt x="0" y="7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sḻïḑê"/>
            <p:cNvSpPr/>
            <p:nvPr/>
          </p:nvSpPr>
          <p:spPr bwMode="auto">
            <a:xfrm>
              <a:off x="4918076" y="2160588"/>
              <a:ext cx="204788" cy="147638"/>
            </a:xfrm>
            <a:custGeom>
              <a:avLst/>
              <a:gdLst>
                <a:gd name="T0" fmla="*/ 129 w 129"/>
                <a:gd name="T1" fmla="*/ 0 h 93"/>
                <a:gd name="T2" fmla="*/ 129 w 129"/>
                <a:gd name="T3" fmla="*/ 18 h 93"/>
                <a:gd name="T4" fmla="*/ 0 w 129"/>
                <a:gd name="T5" fmla="*/ 93 h 93"/>
                <a:gd name="T6" fmla="*/ 0 w 129"/>
                <a:gd name="T7" fmla="*/ 74 h 93"/>
                <a:gd name="T8" fmla="*/ 129 w 12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3">
                  <a:moveTo>
                    <a:pt x="129" y="0"/>
                  </a:moveTo>
                  <a:lnTo>
                    <a:pt x="129" y="18"/>
                  </a:lnTo>
                  <a:lnTo>
                    <a:pt x="0" y="93"/>
                  </a:lnTo>
                  <a:lnTo>
                    <a:pt x="0" y="7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ś1iḋe"/>
            <p:cNvSpPr/>
            <p:nvPr/>
          </p:nvSpPr>
          <p:spPr bwMode="auto">
            <a:xfrm>
              <a:off x="7670801" y="3879850"/>
              <a:ext cx="65088" cy="82550"/>
            </a:xfrm>
            <a:custGeom>
              <a:avLst/>
              <a:gdLst>
                <a:gd name="T0" fmla="*/ 14 w 20"/>
                <a:gd name="T1" fmla="*/ 8 h 25"/>
                <a:gd name="T2" fmla="*/ 20 w 20"/>
                <a:gd name="T3" fmla="*/ 0 h 25"/>
                <a:gd name="T4" fmla="*/ 20 w 20"/>
                <a:gd name="T5" fmla="*/ 9 h 25"/>
                <a:gd name="T6" fmla="*/ 14 w 20"/>
                <a:gd name="T7" fmla="*/ 18 h 25"/>
                <a:gd name="T8" fmla="*/ 0 w 20"/>
                <a:gd name="T9" fmla="*/ 25 h 25"/>
                <a:gd name="T10" fmla="*/ 0 w 20"/>
                <a:gd name="T11" fmla="*/ 16 h 25"/>
                <a:gd name="T12" fmla="*/ 14 w 20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4" y="8"/>
                  </a:moveTo>
                  <a:cubicBezTo>
                    <a:pt x="18" y="6"/>
                    <a:pt x="20" y="3"/>
                    <a:pt x="20" y="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18" y="15"/>
                    <a:pt x="14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ṥḷïde"/>
            <p:cNvSpPr/>
            <p:nvPr/>
          </p:nvSpPr>
          <p:spPr bwMode="auto">
            <a:xfrm>
              <a:off x="7581901" y="3879850"/>
              <a:ext cx="88900" cy="82550"/>
            </a:xfrm>
            <a:custGeom>
              <a:avLst/>
              <a:gdLst>
                <a:gd name="T0" fmla="*/ 0 w 56"/>
                <a:gd name="T1" fmla="*/ 0 h 52"/>
                <a:gd name="T2" fmla="*/ 0 w 56"/>
                <a:gd name="T3" fmla="*/ 21 h 52"/>
                <a:gd name="T4" fmla="*/ 56 w 56"/>
                <a:gd name="T5" fmla="*/ 52 h 52"/>
                <a:gd name="T6" fmla="*/ 56 w 56"/>
                <a:gd name="T7" fmla="*/ 34 h 52"/>
                <a:gd name="T8" fmla="*/ 0 w 5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0"/>
                  </a:moveTo>
                  <a:lnTo>
                    <a:pt x="0" y="21"/>
                  </a:lnTo>
                  <a:lnTo>
                    <a:pt x="56" y="52"/>
                  </a:lnTo>
                  <a:lnTo>
                    <a:pt x="56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ṩḻîdê"/>
            <p:cNvSpPr/>
            <p:nvPr/>
          </p:nvSpPr>
          <p:spPr bwMode="auto">
            <a:xfrm>
              <a:off x="7588251" y="3890963"/>
              <a:ext cx="76200" cy="65088"/>
            </a:xfrm>
            <a:custGeom>
              <a:avLst/>
              <a:gdLst>
                <a:gd name="T0" fmla="*/ 48 w 48"/>
                <a:gd name="T1" fmla="*/ 27 h 41"/>
                <a:gd name="T2" fmla="*/ 0 w 48"/>
                <a:gd name="T3" fmla="*/ 0 h 41"/>
                <a:gd name="T4" fmla="*/ 0 w 48"/>
                <a:gd name="T5" fmla="*/ 14 h 41"/>
                <a:gd name="T6" fmla="*/ 48 w 48"/>
                <a:gd name="T7" fmla="*/ 41 h 41"/>
                <a:gd name="T8" fmla="*/ 48 w 48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48" y="27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8" y="41"/>
                  </a:lnTo>
                  <a:lnTo>
                    <a:pt x="48" y="27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sľïḓe"/>
            <p:cNvSpPr/>
            <p:nvPr/>
          </p:nvSpPr>
          <p:spPr bwMode="auto">
            <a:xfrm>
              <a:off x="7581901" y="3840163"/>
              <a:ext cx="161925" cy="93663"/>
            </a:xfrm>
            <a:custGeom>
              <a:avLst/>
              <a:gdLst>
                <a:gd name="T0" fmla="*/ 0 w 49"/>
                <a:gd name="T1" fmla="*/ 12 h 28"/>
                <a:gd name="T2" fmla="*/ 27 w 49"/>
                <a:gd name="T3" fmla="*/ 28 h 28"/>
                <a:gd name="T4" fmla="*/ 41 w 49"/>
                <a:gd name="T5" fmla="*/ 20 h 28"/>
                <a:gd name="T6" fmla="*/ 41 w 49"/>
                <a:gd name="T7" fmla="*/ 4 h 28"/>
                <a:gd name="T8" fmla="*/ 14 w 49"/>
                <a:gd name="T9" fmla="*/ 4 h 28"/>
                <a:gd name="T10" fmla="*/ 0 w 49"/>
                <a:gd name="T1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8">
                  <a:moveTo>
                    <a:pt x="0" y="12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9" y="16"/>
                    <a:pt x="49" y="9"/>
                    <a:pt x="41" y="4"/>
                  </a:cubicBezTo>
                  <a:cubicBezTo>
                    <a:pt x="34" y="0"/>
                    <a:pt x="21" y="0"/>
                    <a:pt x="14" y="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ṥľíďe"/>
            <p:cNvSpPr/>
            <p:nvPr/>
          </p:nvSpPr>
          <p:spPr bwMode="auto">
            <a:xfrm>
              <a:off x="7502526" y="3943350"/>
              <a:ext cx="58738" cy="65088"/>
            </a:xfrm>
            <a:custGeom>
              <a:avLst/>
              <a:gdLst>
                <a:gd name="T0" fmla="*/ 0 w 37"/>
                <a:gd name="T1" fmla="*/ 0 h 41"/>
                <a:gd name="T2" fmla="*/ 0 w 37"/>
                <a:gd name="T3" fmla="*/ 21 h 41"/>
                <a:gd name="T4" fmla="*/ 37 w 37"/>
                <a:gd name="T5" fmla="*/ 41 h 41"/>
                <a:gd name="T6" fmla="*/ 37 w 37"/>
                <a:gd name="T7" fmla="*/ 23 h 41"/>
                <a:gd name="T8" fmla="*/ 0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0"/>
                  </a:moveTo>
                  <a:lnTo>
                    <a:pt x="0" y="21"/>
                  </a:lnTo>
                  <a:lnTo>
                    <a:pt x="37" y="41"/>
                  </a:lnTo>
                  <a:lnTo>
                    <a:pt x="3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ṡliḓe"/>
            <p:cNvSpPr/>
            <p:nvPr/>
          </p:nvSpPr>
          <p:spPr bwMode="auto">
            <a:xfrm>
              <a:off x="7561263" y="3946525"/>
              <a:ext cx="57150" cy="61913"/>
            </a:xfrm>
            <a:custGeom>
              <a:avLst/>
              <a:gdLst>
                <a:gd name="T0" fmla="*/ 0 w 36"/>
                <a:gd name="T1" fmla="*/ 21 h 39"/>
                <a:gd name="T2" fmla="*/ 0 w 36"/>
                <a:gd name="T3" fmla="*/ 39 h 39"/>
                <a:gd name="T4" fmla="*/ 36 w 36"/>
                <a:gd name="T5" fmla="*/ 21 h 39"/>
                <a:gd name="T6" fmla="*/ 36 w 36"/>
                <a:gd name="T7" fmla="*/ 0 h 39"/>
                <a:gd name="T8" fmla="*/ 0 w 36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0" y="21"/>
                  </a:moveTo>
                  <a:lnTo>
                    <a:pt x="0" y="39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śļíḑè"/>
            <p:cNvSpPr/>
            <p:nvPr/>
          </p:nvSpPr>
          <p:spPr bwMode="auto">
            <a:xfrm>
              <a:off x="7502526" y="3910013"/>
              <a:ext cx="115888" cy="69850"/>
            </a:xfrm>
            <a:custGeom>
              <a:avLst/>
              <a:gdLst>
                <a:gd name="T0" fmla="*/ 0 w 73"/>
                <a:gd name="T1" fmla="*/ 21 h 44"/>
                <a:gd name="T2" fmla="*/ 37 w 73"/>
                <a:gd name="T3" fmla="*/ 44 h 44"/>
                <a:gd name="T4" fmla="*/ 73 w 73"/>
                <a:gd name="T5" fmla="*/ 23 h 44"/>
                <a:gd name="T6" fmla="*/ 35 w 73"/>
                <a:gd name="T7" fmla="*/ 0 h 44"/>
                <a:gd name="T8" fmla="*/ 0 w 73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0" y="21"/>
                  </a:moveTo>
                  <a:lnTo>
                    <a:pt x="37" y="44"/>
                  </a:lnTo>
                  <a:lnTo>
                    <a:pt x="73" y="23"/>
                  </a:lnTo>
                  <a:lnTo>
                    <a:pt x="35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ṩľîďe"/>
            <p:cNvSpPr/>
            <p:nvPr/>
          </p:nvSpPr>
          <p:spPr bwMode="auto">
            <a:xfrm>
              <a:off x="7300913" y="3989388"/>
              <a:ext cx="277813" cy="141288"/>
            </a:xfrm>
            <a:custGeom>
              <a:avLst/>
              <a:gdLst>
                <a:gd name="T0" fmla="*/ 5 w 84"/>
                <a:gd name="T1" fmla="*/ 29 h 43"/>
                <a:gd name="T2" fmla="*/ 33 w 84"/>
                <a:gd name="T3" fmla="*/ 29 h 43"/>
                <a:gd name="T4" fmla="*/ 84 w 84"/>
                <a:gd name="T5" fmla="*/ 0 h 43"/>
                <a:gd name="T6" fmla="*/ 84 w 84"/>
                <a:gd name="T7" fmla="*/ 9 h 43"/>
                <a:gd name="T8" fmla="*/ 33 w 84"/>
                <a:gd name="T9" fmla="*/ 38 h 43"/>
                <a:gd name="T10" fmla="*/ 5 w 84"/>
                <a:gd name="T11" fmla="*/ 38 h 43"/>
                <a:gd name="T12" fmla="*/ 0 w 84"/>
                <a:gd name="T13" fmla="*/ 30 h 43"/>
                <a:gd name="T14" fmla="*/ 0 w 84"/>
                <a:gd name="T15" fmla="*/ 21 h 43"/>
                <a:gd name="T16" fmla="*/ 5 w 84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3">
                  <a:moveTo>
                    <a:pt x="5" y="29"/>
                  </a:moveTo>
                  <a:cubicBezTo>
                    <a:pt x="13" y="33"/>
                    <a:pt x="25" y="33"/>
                    <a:pt x="33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25" y="43"/>
                    <a:pt x="13" y="43"/>
                    <a:pt x="5" y="38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9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S1iḍè"/>
            <p:cNvSpPr/>
            <p:nvPr/>
          </p:nvSpPr>
          <p:spPr bwMode="auto">
            <a:xfrm>
              <a:off x="7294563" y="3937000"/>
              <a:ext cx="284163" cy="160338"/>
            </a:xfrm>
            <a:custGeom>
              <a:avLst/>
              <a:gdLst>
                <a:gd name="T0" fmla="*/ 7 w 86"/>
                <a:gd name="T1" fmla="*/ 29 h 49"/>
                <a:gd name="T2" fmla="*/ 7 w 86"/>
                <a:gd name="T3" fmla="*/ 45 h 49"/>
                <a:gd name="T4" fmla="*/ 35 w 86"/>
                <a:gd name="T5" fmla="*/ 45 h 49"/>
                <a:gd name="T6" fmla="*/ 86 w 86"/>
                <a:gd name="T7" fmla="*/ 16 h 49"/>
                <a:gd name="T8" fmla="*/ 81 w 86"/>
                <a:gd name="T9" fmla="*/ 13 h 49"/>
                <a:gd name="T10" fmla="*/ 63 w 86"/>
                <a:gd name="T11" fmla="*/ 2 h 49"/>
                <a:gd name="T12" fmla="*/ 58 w 86"/>
                <a:gd name="T13" fmla="*/ 0 h 49"/>
                <a:gd name="T14" fmla="*/ 7 w 86"/>
                <a:gd name="T15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9">
                  <a:moveTo>
                    <a:pt x="7" y="29"/>
                  </a:moveTo>
                  <a:cubicBezTo>
                    <a:pt x="0" y="34"/>
                    <a:pt x="0" y="41"/>
                    <a:pt x="7" y="45"/>
                  </a:cubicBezTo>
                  <a:cubicBezTo>
                    <a:pt x="15" y="49"/>
                    <a:pt x="27" y="49"/>
                    <a:pt x="35" y="4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$ļiḓé"/>
            <p:cNvSpPr/>
            <p:nvPr/>
          </p:nvSpPr>
          <p:spPr bwMode="auto">
            <a:xfrm>
              <a:off x="7548563" y="3919538"/>
              <a:ext cx="52388" cy="33338"/>
            </a:xfrm>
            <a:custGeom>
              <a:avLst/>
              <a:gdLst>
                <a:gd name="T0" fmla="*/ 25 w 33"/>
                <a:gd name="T1" fmla="*/ 11 h 21"/>
                <a:gd name="T2" fmla="*/ 17 w 33"/>
                <a:gd name="T3" fmla="*/ 17 h 21"/>
                <a:gd name="T4" fmla="*/ 25 w 33"/>
                <a:gd name="T5" fmla="*/ 21 h 21"/>
                <a:gd name="T6" fmla="*/ 33 w 33"/>
                <a:gd name="T7" fmla="*/ 17 h 21"/>
                <a:gd name="T8" fmla="*/ 25 w 33"/>
                <a:gd name="T9" fmla="*/ 11 h 21"/>
                <a:gd name="T10" fmla="*/ 0 w 33"/>
                <a:gd name="T11" fmla="*/ 6 h 21"/>
                <a:gd name="T12" fmla="*/ 8 w 33"/>
                <a:gd name="T13" fmla="*/ 11 h 21"/>
                <a:gd name="T14" fmla="*/ 17 w 33"/>
                <a:gd name="T15" fmla="*/ 6 h 21"/>
                <a:gd name="T16" fmla="*/ 8 w 33"/>
                <a:gd name="T17" fmla="*/ 0 h 21"/>
                <a:gd name="T18" fmla="*/ 0 w 33"/>
                <a:gd name="T1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1">
                  <a:moveTo>
                    <a:pt x="25" y="11"/>
                  </a:moveTo>
                  <a:lnTo>
                    <a:pt x="17" y="17"/>
                  </a:lnTo>
                  <a:lnTo>
                    <a:pt x="25" y="21"/>
                  </a:lnTo>
                  <a:lnTo>
                    <a:pt x="33" y="17"/>
                  </a:lnTo>
                  <a:lnTo>
                    <a:pt x="25" y="11"/>
                  </a:lnTo>
                  <a:close/>
                  <a:moveTo>
                    <a:pt x="0" y="6"/>
                  </a:moveTo>
                  <a:lnTo>
                    <a:pt x="8" y="11"/>
                  </a:lnTo>
                  <a:lnTo>
                    <a:pt x="17" y="6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Sļîďê"/>
            <p:cNvSpPr/>
            <p:nvPr/>
          </p:nvSpPr>
          <p:spPr bwMode="auto">
            <a:xfrm>
              <a:off x="3944938" y="3560763"/>
              <a:ext cx="1046163" cy="606425"/>
            </a:xfrm>
            <a:custGeom>
              <a:avLst/>
              <a:gdLst>
                <a:gd name="T0" fmla="*/ 253 w 659"/>
                <a:gd name="T1" fmla="*/ 382 h 382"/>
                <a:gd name="T2" fmla="*/ 659 w 659"/>
                <a:gd name="T3" fmla="*/ 147 h 382"/>
                <a:gd name="T4" fmla="*/ 405 w 659"/>
                <a:gd name="T5" fmla="*/ 0 h 382"/>
                <a:gd name="T6" fmla="*/ 0 w 659"/>
                <a:gd name="T7" fmla="*/ 235 h 382"/>
                <a:gd name="T8" fmla="*/ 253 w 659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82">
                  <a:moveTo>
                    <a:pt x="253" y="382"/>
                  </a:moveTo>
                  <a:lnTo>
                    <a:pt x="659" y="147"/>
                  </a:lnTo>
                  <a:lnTo>
                    <a:pt x="405" y="0"/>
                  </a:lnTo>
                  <a:lnTo>
                    <a:pt x="0" y="235"/>
                  </a:lnTo>
                  <a:lnTo>
                    <a:pt x="253" y="382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Sḷîḑê"/>
            <p:cNvSpPr/>
            <p:nvPr/>
          </p:nvSpPr>
          <p:spPr bwMode="auto">
            <a:xfrm>
              <a:off x="4346576" y="3794125"/>
              <a:ext cx="644525" cy="400050"/>
            </a:xfrm>
            <a:custGeom>
              <a:avLst/>
              <a:gdLst>
                <a:gd name="T0" fmla="*/ 406 w 406"/>
                <a:gd name="T1" fmla="*/ 19 h 252"/>
                <a:gd name="T2" fmla="*/ 0 w 406"/>
                <a:gd name="T3" fmla="*/ 252 h 252"/>
                <a:gd name="T4" fmla="*/ 0 w 406"/>
                <a:gd name="T5" fmla="*/ 235 h 252"/>
                <a:gd name="T6" fmla="*/ 406 w 406"/>
                <a:gd name="T7" fmla="*/ 0 h 252"/>
                <a:gd name="T8" fmla="*/ 406 w 406"/>
                <a:gd name="T9" fmla="*/ 1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52">
                  <a:moveTo>
                    <a:pt x="406" y="19"/>
                  </a:moveTo>
                  <a:lnTo>
                    <a:pt x="0" y="252"/>
                  </a:lnTo>
                  <a:lnTo>
                    <a:pt x="0" y="235"/>
                  </a:lnTo>
                  <a:lnTo>
                    <a:pt x="406" y="0"/>
                  </a:lnTo>
                  <a:lnTo>
                    <a:pt x="406" y="19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ļïḑe"/>
            <p:cNvSpPr/>
            <p:nvPr/>
          </p:nvSpPr>
          <p:spPr bwMode="auto">
            <a:xfrm>
              <a:off x="3944938" y="3933825"/>
              <a:ext cx="401638" cy="260350"/>
            </a:xfrm>
            <a:custGeom>
              <a:avLst/>
              <a:gdLst>
                <a:gd name="T0" fmla="*/ 253 w 253"/>
                <a:gd name="T1" fmla="*/ 164 h 164"/>
                <a:gd name="T2" fmla="*/ 0 w 253"/>
                <a:gd name="T3" fmla="*/ 18 h 164"/>
                <a:gd name="T4" fmla="*/ 0 w 253"/>
                <a:gd name="T5" fmla="*/ 0 h 164"/>
                <a:gd name="T6" fmla="*/ 253 w 253"/>
                <a:gd name="T7" fmla="*/ 147 h 164"/>
                <a:gd name="T8" fmla="*/ 253 w 25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4">
                  <a:moveTo>
                    <a:pt x="253" y="164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53" y="147"/>
                  </a:lnTo>
                  <a:lnTo>
                    <a:pt x="253" y="164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ŝļíḍê"/>
            <p:cNvSpPr/>
            <p:nvPr/>
          </p:nvSpPr>
          <p:spPr bwMode="auto">
            <a:xfrm>
              <a:off x="3944938" y="3422650"/>
              <a:ext cx="1046163" cy="603250"/>
            </a:xfrm>
            <a:custGeom>
              <a:avLst/>
              <a:gdLst>
                <a:gd name="T0" fmla="*/ 253 w 659"/>
                <a:gd name="T1" fmla="*/ 380 h 380"/>
                <a:gd name="T2" fmla="*/ 659 w 659"/>
                <a:gd name="T3" fmla="*/ 147 h 380"/>
                <a:gd name="T4" fmla="*/ 405 w 659"/>
                <a:gd name="T5" fmla="*/ 0 h 380"/>
                <a:gd name="T6" fmla="*/ 0 w 659"/>
                <a:gd name="T7" fmla="*/ 234 h 380"/>
                <a:gd name="T8" fmla="*/ 253 w 659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80">
                  <a:moveTo>
                    <a:pt x="253" y="380"/>
                  </a:moveTo>
                  <a:lnTo>
                    <a:pt x="659" y="147"/>
                  </a:lnTo>
                  <a:lnTo>
                    <a:pt x="405" y="0"/>
                  </a:lnTo>
                  <a:lnTo>
                    <a:pt x="0" y="234"/>
                  </a:lnTo>
                  <a:lnTo>
                    <a:pt x="253" y="380"/>
                  </a:lnTo>
                  <a:close/>
                </a:path>
              </a:pathLst>
            </a:custGeom>
            <a:solidFill>
              <a:srgbClr val="797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ṧḻîḓé"/>
            <p:cNvSpPr/>
            <p:nvPr/>
          </p:nvSpPr>
          <p:spPr bwMode="auto">
            <a:xfrm>
              <a:off x="3944938" y="3794125"/>
              <a:ext cx="34925" cy="192088"/>
            </a:xfrm>
            <a:custGeom>
              <a:avLst/>
              <a:gdLst>
                <a:gd name="T0" fmla="*/ 22 w 22"/>
                <a:gd name="T1" fmla="*/ 15 h 121"/>
                <a:gd name="T2" fmla="*/ 22 w 22"/>
                <a:gd name="T3" fmla="*/ 121 h 121"/>
                <a:gd name="T4" fmla="*/ 0 w 22"/>
                <a:gd name="T5" fmla="*/ 106 h 121"/>
                <a:gd name="T6" fmla="*/ 0 w 22"/>
                <a:gd name="T7" fmla="*/ 0 h 121"/>
                <a:gd name="T8" fmla="*/ 22 w 22"/>
                <a:gd name="T9" fmla="*/ 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1">
                  <a:moveTo>
                    <a:pt x="22" y="15"/>
                  </a:moveTo>
                  <a:lnTo>
                    <a:pt x="22" y="121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şļïḍè"/>
            <p:cNvSpPr/>
            <p:nvPr/>
          </p:nvSpPr>
          <p:spPr bwMode="auto">
            <a:xfrm>
              <a:off x="4346576" y="3692525"/>
              <a:ext cx="627063" cy="454025"/>
            </a:xfrm>
            <a:custGeom>
              <a:avLst/>
              <a:gdLst>
                <a:gd name="T0" fmla="*/ 0 w 395"/>
                <a:gd name="T1" fmla="*/ 228 h 286"/>
                <a:gd name="T2" fmla="*/ 0 w 395"/>
                <a:gd name="T3" fmla="*/ 286 h 286"/>
                <a:gd name="T4" fmla="*/ 395 w 395"/>
                <a:gd name="T5" fmla="*/ 58 h 286"/>
                <a:gd name="T6" fmla="*/ 395 w 395"/>
                <a:gd name="T7" fmla="*/ 0 h 286"/>
                <a:gd name="T8" fmla="*/ 0 w 395"/>
                <a:gd name="T9" fmla="*/ 22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86">
                  <a:moveTo>
                    <a:pt x="0" y="228"/>
                  </a:moveTo>
                  <a:lnTo>
                    <a:pt x="0" y="286"/>
                  </a:lnTo>
                  <a:lnTo>
                    <a:pt x="395" y="58"/>
                  </a:lnTo>
                  <a:lnTo>
                    <a:pt x="395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ļîďê"/>
            <p:cNvSpPr/>
            <p:nvPr/>
          </p:nvSpPr>
          <p:spPr bwMode="auto">
            <a:xfrm>
              <a:off x="3944938" y="3794125"/>
              <a:ext cx="401638" cy="260350"/>
            </a:xfrm>
            <a:custGeom>
              <a:avLst/>
              <a:gdLst>
                <a:gd name="T0" fmla="*/ 253 w 253"/>
                <a:gd name="T1" fmla="*/ 164 h 164"/>
                <a:gd name="T2" fmla="*/ 0 w 253"/>
                <a:gd name="T3" fmla="*/ 19 h 164"/>
                <a:gd name="T4" fmla="*/ 0 w 253"/>
                <a:gd name="T5" fmla="*/ 0 h 164"/>
                <a:gd name="T6" fmla="*/ 253 w 253"/>
                <a:gd name="T7" fmla="*/ 146 h 164"/>
                <a:gd name="T8" fmla="*/ 253 w 25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4">
                  <a:moveTo>
                    <a:pt x="253" y="164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53" y="146"/>
                  </a:lnTo>
                  <a:lnTo>
                    <a:pt x="253" y="164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íṡľíďè"/>
            <p:cNvSpPr/>
            <p:nvPr/>
          </p:nvSpPr>
          <p:spPr bwMode="auto">
            <a:xfrm>
              <a:off x="4346576" y="3656013"/>
              <a:ext cx="644525" cy="398463"/>
            </a:xfrm>
            <a:custGeom>
              <a:avLst/>
              <a:gdLst>
                <a:gd name="T0" fmla="*/ 406 w 406"/>
                <a:gd name="T1" fmla="*/ 17 h 251"/>
                <a:gd name="T2" fmla="*/ 0 w 406"/>
                <a:gd name="T3" fmla="*/ 251 h 251"/>
                <a:gd name="T4" fmla="*/ 0 w 406"/>
                <a:gd name="T5" fmla="*/ 233 h 251"/>
                <a:gd name="T6" fmla="*/ 406 w 406"/>
                <a:gd name="T7" fmla="*/ 0 h 251"/>
                <a:gd name="T8" fmla="*/ 406 w 406"/>
                <a:gd name="T9" fmla="*/ 1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51">
                  <a:moveTo>
                    <a:pt x="406" y="17"/>
                  </a:moveTo>
                  <a:lnTo>
                    <a:pt x="0" y="251"/>
                  </a:lnTo>
                  <a:lnTo>
                    <a:pt x="0" y="233"/>
                  </a:lnTo>
                  <a:lnTo>
                    <a:pt x="406" y="0"/>
                  </a:lnTo>
                  <a:lnTo>
                    <a:pt x="406" y="17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ṩļíḋe"/>
            <p:cNvSpPr/>
            <p:nvPr/>
          </p:nvSpPr>
          <p:spPr bwMode="auto">
            <a:xfrm>
              <a:off x="3979863" y="3844925"/>
              <a:ext cx="366713" cy="301625"/>
            </a:xfrm>
            <a:custGeom>
              <a:avLst/>
              <a:gdLst>
                <a:gd name="T0" fmla="*/ 231 w 231"/>
                <a:gd name="T1" fmla="*/ 132 h 190"/>
                <a:gd name="T2" fmla="*/ 0 w 231"/>
                <a:gd name="T3" fmla="*/ 0 h 190"/>
                <a:gd name="T4" fmla="*/ 0 w 231"/>
                <a:gd name="T5" fmla="*/ 58 h 190"/>
                <a:gd name="T6" fmla="*/ 231 w 231"/>
                <a:gd name="T7" fmla="*/ 190 h 190"/>
                <a:gd name="T8" fmla="*/ 231 w 231"/>
                <a:gd name="T9" fmla="*/ 1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90">
                  <a:moveTo>
                    <a:pt x="231" y="132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231" y="190"/>
                  </a:lnTo>
                  <a:lnTo>
                    <a:pt x="231" y="132"/>
                  </a:lnTo>
                  <a:close/>
                </a:path>
              </a:pathLst>
            </a:custGeom>
            <a:solidFill>
              <a:srgbClr val="D7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ṡļîḑe"/>
            <p:cNvSpPr/>
            <p:nvPr/>
          </p:nvSpPr>
          <p:spPr bwMode="auto">
            <a:xfrm>
              <a:off x="4217988" y="3579813"/>
              <a:ext cx="715963" cy="415925"/>
            </a:xfrm>
            <a:custGeom>
              <a:avLst/>
              <a:gdLst>
                <a:gd name="T0" fmla="*/ 46 w 451"/>
                <a:gd name="T1" fmla="*/ 262 h 262"/>
                <a:gd name="T2" fmla="*/ 451 w 451"/>
                <a:gd name="T3" fmla="*/ 27 h 262"/>
                <a:gd name="T4" fmla="*/ 406 w 451"/>
                <a:gd name="T5" fmla="*/ 0 h 262"/>
                <a:gd name="T6" fmla="*/ 0 w 451"/>
                <a:gd name="T7" fmla="*/ 235 h 262"/>
                <a:gd name="T8" fmla="*/ 46 w 451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262">
                  <a:moveTo>
                    <a:pt x="46" y="262"/>
                  </a:moveTo>
                  <a:lnTo>
                    <a:pt x="451" y="27"/>
                  </a:lnTo>
                  <a:lnTo>
                    <a:pt x="406" y="0"/>
                  </a:lnTo>
                  <a:lnTo>
                    <a:pt x="0" y="235"/>
                  </a:lnTo>
                  <a:lnTo>
                    <a:pt x="46" y="262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slídé"/>
            <p:cNvSpPr/>
            <p:nvPr/>
          </p:nvSpPr>
          <p:spPr bwMode="auto">
            <a:xfrm>
              <a:off x="4217988" y="3952875"/>
              <a:ext cx="73025" cy="211138"/>
            </a:xfrm>
            <a:custGeom>
              <a:avLst/>
              <a:gdLst>
                <a:gd name="T0" fmla="*/ 46 w 46"/>
                <a:gd name="T1" fmla="*/ 27 h 133"/>
                <a:gd name="T2" fmla="*/ 46 w 46"/>
                <a:gd name="T3" fmla="*/ 133 h 133"/>
                <a:gd name="T4" fmla="*/ 0 w 46"/>
                <a:gd name="T5" fmla="*/ 106 h 133"/>
                <a:gd name="T6" fmla="*/ 0 w 46"/>
                <a:gd name="T7" fmla="*/ 0 h 133"/>
                <a:gd name="T8" fmla="*/ 46 w 46"/>
                <a:gd name="T9" fmla="*/ 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3">
                  <a:moveTo>
                    <a:pt x="46" y="27"/>
                  </a:moveTo>
                  <a:lnTo>
                    <a:pt x="46" y="133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C4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ṡļidê"/>
            <p:cNvSpPr/>
            <p:nvPr/>
          </p:nvSpPr>
          <p:spPr bwMode="auto">
            <a:xfrm>
              <a:off x="4217988" y="3952875"/>
              <a:ext cx="73025" cy="211138"/>
            </a:xfrm>
            <a:custGeom>
              <a:avLst/>
              <a:gdLst>
                <a:gd name="T0" fmla="*/ 46 w 46"/>
                <a:gd name="T1" fmla="*/ 27 h 133"/>
                <a:gd name="T2" fmla="*/ 46 w 46"/>
                <a:gd name="T3" fmla="*/ 133 h 133"/>
                <a:gd name="T4" fmla="*/ 0 w 46"/>
                <a:gd name="T5" fmla="*/ 106 h 133"/>
                <a:gd name="T6" fmla="*/ 0 w 46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33">
                  <a:moveTo>
                    <a:pt x="46" y="27"/>
                  </a:moveTo>
                  <a:lnTo>
                    <a:pt x="46" y="133"/>
                  </a:lnTo>
                  <a:lnTo>
                    <a:pt x="0" y="1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Sḷîdê"/>
            <p:cNvSpPr/>
            <p:nvPr/>
          </p:nvSpPr>
          <p:spPr bwMode="auto">
            <a:xfrm>
              <a:off x="7842251" y="3416300"/>
              <a:ext cx="449263" cy="588963"/>
            </a:xfrm>
            <a:custGeom>
              <a:avLst/>
              <a:gdLst>
                <a:gd name="T0" fmla="*/ 46 w 136"/>
                <a:gd name="T1" fmla="*/ 0 h 179"/>
                <a:gd name="T2" fmla="*/ 52 w 136"/>
                <a:gd name="T3" fmla="*/ 1 h 179"/>
                <a:gd name="T4" fmla="*/ 128 w 136"/>
                <a:gd name="T5" fmla="*/ 45 h 179"/>
                <a:gd name="T6" fmla="*/ 136 w 136"/>
                <a:gd name="T7" fmla="*/ 60 h 179"/>
                <a:gd name="T8" fmla="*/ 136 w 136"/>
                <a:gd name="T9" fmla="*/ 147 h 179"/>
                <a:gd name="T10" fmla="*/ 134 w 136"/>
                <a:gd name="T11" fmla="*/ 153 h 179"/>
                <a:gd name="T12" fmla="*/ 88 w 136"/>
                <a:gd name="T13" fmla="*/ 179 h 179"/>
                <a:gd name="T14" fmla="*/ 91 w 136"/>
                <a:gd name="T15" fmla="*/ 174 h 179"/>
                <a:gd name="T16" fmla="*/ 91 w 136"/>
                <a:gd name="T17" fmla="*/ 86 h 179"/>
                <a:gd name="T18" fmla="*/ 82 w 136"/>
                <a:gd name="T19" fmla="*/ 72 h 179"/>
                <a:gd name="T20" fmla="*/ 6 w 136"/>
                <a:gd name="T21" fmla="*/ 27 h 179"/>
                <a:gd name="T22" fmla="*/ 0 w 136"/>
                <a:gd name="T23" fmla="*/ 27 h 179"/>
                <a:gd name="T24" fmla="*/ 46 w 136"/>
                <a:gd name="T2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79">
                  <a:moveTo>
                    <a:pt x="46" y="0"/>
                  </a:moveTo>
                  <a:cubicBezTo>
                    <a:pt x="47" y="0"/>
                    <a:pt x="49" y="0"/>
                    <a:pt x="52" y="1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33" y="48"/>
                    <a:pt x="136" y="54"/>
                    <a:pt x="136" y="60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50"/>
                    <a:pt x="135" y="152"/>
                    <a:pt x="134" y="153"/>
                  </a:cubicBezTo>
                  <a:cubicBezTo>
                    <a:pt x="88" y="179"/>
                    <a:pt x="88" y="179"/>
                    <a:pt x="88" y="179"/>
                  </a:cubicBezTo>
                  <a:cubicBezTo>
                    <a:pt x="90" y="178"/>
                    <a:pt x="91" y="176"/>
                    <a:pt x="91" y="174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1" y="81"/>
                    <a:pt x="87" y="74"/>
                    <a:pt x="82" y="7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6"/>
                    <a:pt x="2" y="26"/>
                    <a:pt x="0" y="2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ṧḻîďè"/>
            <p:cNvSpPr/>
            <p:nvPr/>
          </p:nvSpPr>
          <p:spPr bwMode="auto">
            <a:xfrm>
              <a:off x="7832726" y="3498850"/>
              <a:ext cx="309563" cy="512763"/>
            </a:xfrm>
            <a:custGeom>
              <a:avLst/>
              <a:gdLst>
                <a:gd name="T0" fmla="*/ 9 w 94"/>
                <a:gd name="T1" fmla="*/ 2 h 156"/>
                <a:gd name="T2" fmla="*/ 1 w 94"/>
                <a:gd name="T3" fmla="*/ 7 h 156"/>
                <a:gd name="T4" fmla="*/ 0 w 94"/>
                <a:gd name="T5" fmla="*/ 95 h 156"/>
                <a:gd name="T6" fmla="*/ 9 w 94"/>
                <a:gd name="T7" fmla="*/ 109 h 156"/>
                <a:gd name="T8" fmla="*/ 85 w 94"/>
                <a:gd name="T9" fmla="*/ 154 h 156"/>
                <a:gd name="T10" fmla="*/ 94 w 94"/>
                <a:gd name="T11" fmla="*/ 149 h 156"/>
                <a:gd name="T12" fmla="*/ 94 w 94"/>
                <a:gd name="T13" fmla="*/ 61 h 156"/>
                <a:gd name="T14" fmla="*/ 85 w 94"/>
                <a:gd name="T15" fmla="*/ 47 h 156"/>
                <a:gd name="T16" fmla="*/ 9 w 94"/>
                <a:gd name="T17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56">
                  <a:moveTo>
                    <a:pt x="9" y="2"/>
                  </a:moveTo>
                  <a:cubicBezTo>
                    <a:pt x="4" y="0"/>
                    <a:pt x="1" y="2"/>
                    <a:pt x="1" y="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4" y="107"/>
                    <a:pt x="9" y="109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90" y="156"/>
                    <a:pt x="94" y="154"/>
                    <a:pt x="94" y="149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56"/>
                    <a:pt x="90" y="49"/>
                    <a:pt x="85" y="47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sḷîḓe"/>
            <p:cNvSpPr/>
            <p:nvPr/>
          </p:nvSpPr>
          <p:spPr bwMode="auto">
            <a:xfrm>
              <a:off x="7858126" y="3590925"/>
              <a:ext cx="257175" cy="328613"/>
            </a:xfrm>
            <a:custGeom>
              <a:avLst/>
              <a:gdLst>
                <a:gd name="T0" fmla="*/ 55 w 78"/>
                <a:gd name="T1" fmla="*/ 100 h 100"/>
                <a:gd name="T2" fmla="*/ 78 w 78"/>
                <a:gd name="T3" fmla="*/ 71 h 100"/>
                <a:gd name="T4" fmla="*/ 41 w 78"/>
                <a:gd name="T5" fmla="*/ 6 h 100"/>
                <a:gd name="T6" fmla="*/ 23 w 78"/>
                <a:gd name="T7" fmla="*/ 0 h 100"/>
                <a:gd name="T8" fmla="*/ 0 w 78"/>
                <a:gd name="T9" fmla="*/ 29 h 100"/>
                <a:gd name="T10" fmla="*/ 38 w 78"/>
                <a:gd name="T11" fmla="*/ 94 h 100"/>
                <a:gd name="T12" fmla="*/ 55 w 7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0">
                  <a:moveTo>
                    <a:pt x="55" y="100"/>
                  </a:moveTo>
                  <a:cubicBezTo>
                    <a:pt x="69" y="100"/>
                    <a:pt x="78" y="88"/>
                    <a:pt x="78" y="71"/>
                  </a:cubicBezTo>
                  <a:cubicBezTo>
                    <a:pt x="78" y="47"/>
                    <a:pt x="61" y="18"/>
                    <a:pt x="41" y="6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9" y="0"/>
                    <a:pt x="0" y="12"/>
                    <a:pt x="0" y="29"/>
                  </a:cubicBezTo>
                  <a:cubicBezTo>
                    <a:pt x="0" y="53"/>
                    <a:pt x="17" y="82"/>
                    <a:pt x="38" y="94"/>
                  </a:cubicBezTo>
                  <a:cubicBezTo>
                    <a:pt x="44" y="98"/>
                    <a:pt x="50" y="100"/>
                    <a:pt x="55" y="100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ṩlíḓé"/>
            <p:cNvSpPr/>
            <p:nvPr/>
          </p:nvSpPr>
          <p:spPr bwMode="auto">
            <a:xfrm>
              <a:off x="7869238" y="3579813"/>
              <a:ext cx="236538" cy="349250"/>
            </a:xfrm>
            <a:custGeom>
              <a:avLst/>
              <a:gdLst>
                <a:gd name="T0" fmla="*/ 0 w 72"/>
                <a:gd name="T1" fmla="*/ 32 h 106"/>
                <a:gd name="T2" fmla="*/ 36 w 72"/>
                <a:gd name="T3" fmla="*/ 95 h 106"/>
                <a:gd name="T4" fmla="*/ 72 w 72"/>
                <a:gd name="T5" fmla="*/ 74 h 106"/>
                <a:gd name="T6" fmla="*/ 36 w 72"/>
                <a:gd name="T7" fmla="*/ 11 h 106"/>
                <a:gd name="T8" fmla="*/ 0 w 72"/>
                <a:gd name="T9" fmla="*/ 3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06">
                  <a:moveTo>
                    <a:pt x="0" y="32"/>
                  </a:moveTo>
                  <a:cubicBezTo>
                    <a:pt x="0" y="55"/>
                    <a:pt x="16" y="83"/>
                    <a:pt x="36" y="95"/>
                  </a:cubicBezTo>
                  <a:cubicBezTo>
                    <a:pt x="56" y="106"/>
                    <a:pt x="72" y="97"/>
                    <a:pt x="72" y="74"/>
                  </a:cubicBezTo>
                  <a:cubicBezTo>
                    <a:pt x="72" y="51"/>
                    <a:pt x="56" y="23"/>
                    <a:pt x="36" y="11"/>
                  </a:cubicBezTo>
                  <a:cubicBezTo>
                    <a:pt x="16" y="0"/>
                    <a:pt x="0" y="9"/>
                    <a:pt x="0" y="3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Slïdè"/>
            <p:cNvSpPr/>
            <p:nvPr/>
          </p:nvSpPr>
          <p:spPr bwMode="auto">
            <a:xfrm>
              <a:off x="7921626" y="3640138"/>
              <a:ext cx="68263" cy="125413"/>
            </a:xfrm>
            <a:custGeom>
              <a:avLst/>
              <a:gdLst>
                <a:gd name="T0" fmla="*/ 2 w 43"/>
                <a:gd name="T1" fmla="*/ 79 h 79"/>
                <a:gd name="T2" fmla="*/ 43 w 43"/>
                <a:gd name="T3" fmla="*/ 77 h 79"/>
                <a:gd name="T4" fmla="*/ 43 w 43"/>
                <a:gd name="T5" fmla="*/ 2 h 79"/>
                <a:gd name="T6" fmla="*/ 39 w 43"/>
                <a:gd name="T7" fmla="*/ 0 h 79"/>
                <a:gd name="T8" fmla="*/ 39 w 43"/>
                <a:gd name="T9" fmla="*/ 68 h 79"/>
                <a:gd name="T10" fmla="*/ 0 w 43"/>
                <a:gd name="T11" fmla="*/ 70 h 79"/>
                <a:gd name="T12" fmla="*/ 2 w 43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9">
                  <a:moveTo>
                    <a:pt x="2" y="79"/>
                  </a:moveTo>
                  <a:lnTo>
                    <a:pt x="43" y="77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9" y="68"/>
                  </a:lnTo>
                  <a:lnTo>
                    <a:pt x="0" y="70"/>
                  </a:lnTo>
                  <a:lnTo>
                    <a:pt x="2" y="79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ŝľïḓè"/>
            <p:cNvSpPr/>
            <p:nvPr/>
          </p:nvSpPr>
          <p:spPr bwMode="auto">
            <a:xfrm>
              <a:off x="7974013" y="3735388"/>
              <a:ext cx="26988" cy="39688"/>
            </a:xfrm>
            <a:custGeom>
              <a:avLst/>
              <a:gdLst>
                <a:gd name="T0" fmla="*/ 0 w 8"/>
                <a:gd name="T1" fmla="*/ 4 h 12"/>
                <a:gd name="T2" fmla="*/ 4 w 8"/>
                <a:gd name="T3" fmla="*/ 10 h 12"/>
                <a:gd name="T4" fmla="*/ 8 w 8"/>
                <a:gd name="T5" fmla="*/ 8 h 12"/>
                <a:gd name="T6" fmla="*/ 4 w 8"/>
                <a:gd name="T7" fmla="*/ 2 h 12"/>
                <a:gd name="T8" fmla="*/ 0 w 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0" y="4"/>
                  </a:moveTo>
                  <a:cubicBezTo>
                    <a:pt x="0" y="6"/>
                    <a:pt x="2" y="9"/>
                    <a:pt x="4" y="10"/>
                  </a:cubicBezTo>
                  <a:cubicBezTo>
                    <a:pt x="6" y="12"/>
                    <a:pt x="8" y="11"/>
                    <a:pt x="8" y="8"/>
                  </a:cubicBezTo>
                  <a:cubicBezTo>
                    <a:pt x="8" y="6"/>
                    <a:pt x="6" y="3"/>
                    <a:pt x="4" y="2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ślîďé"/>
            <p:cNvSpPr/>
            <p:nvPr/>
          </p:nvSpPr>
          <p:spPr bwMode="auto">
            <a:xfrm>
              <a:off x="8362951" y="1800225"/>
              <a:ext cx="207963" cy="268288"/>
            </a:xfrm>
            <a:custGeom>
              <a:avLst/>
              <a:gdLst>
                <a:gd name="T0" fmla="*/ 46 w 63"/>
                <a:gd name="T1" fmla="*/ 48 h 81"/>
                <a:gd name="T2" fmla="*/ 42 w 63"/>
                <a:gd name="T3" fmla="*/ 43 h 81"/>
                <a:gd name="T4" fmla="*/ 41 w 63"/>
                <a:gd name="T5" fmla="*/ 41 h 81"/>
                <a:gd name="T6" fmla="*/ 41 w 63"/>
                <a:gd name="T7" fmla="*/ 40 h 81"/>
                <a:gd name="T8" fmla="*/ 41 w 63"/>
                <a:gd name="T9" fmla="*/ 39 h 81"/>
                <a:gd name="T10" fmla="*/ 45 w 63"/>
                <a:gd name="T11" fmla="*/ 33 h 81"/>
                <a:gd name="T12" fmla="*/ 56 w 63"/>
                <a:gd name="T13" fmla="*/ 22 h 81"/>
                <a:gd name="T14" fmla="*/ 61 w 63"/>
                <a:gd name="T15" fmla="*/ 14 h 81"/>
                <a:gd name="T16" fmla="*/ 63 w 63"/>
                <a:gd name="T17" fmla="*/ 4 h 81"/>
                <a:gd name="T18" fmla="*/ 61 w 63"/>
                <a:gd name="T19" fmla="*/ 1 h 81"/>
                <a:gd name="T20" fmla="*/ 58 w 63"/>
                <a:gd name="T21" fmla="*/ 0 h 81"/>
                <a:gd name="T22" fmla="*/ 5 w 63"/>
                <a:gd name="T23" fmla="*/ 0 h 81"/>
                <a:gd name="T24" fmla="*/ 2 w 63"/>
                <a:gd name="T25" fmla="*/ 1 h 81"/>
                <a:gd name="T26" fmla="*/ 0 w 63"/>
                <a:gd name="T27" fmla="*/ 4 h 81"/>
                <a:gd name="T28" fmla="*/ 4 w 63"/>
                <a:gd name="T29" fmla="*/ 19 h 81"/>
                <a:gd name="T30" fmla="*/ 17 w 63"/>
                <a:gd name="T31" fmla="*/ 33 h 81"/>
                <a:gd name="T32" fmla="*/ 21 w 63"/>
                <a:gd name="T33" fmla="*/ 37 h 81"/>
                <a:gd name="T34" fmla="*/ 22 w 63"/>
                <a:gd name="T35" fmla="*/ 39 h 81"/>
                <a:gd name="T36" fmla="*/ 22 w 63"/>
                <a:gd name="T37" fmla="*/ 40 h 81"/>
                <a:gd name="T38" fmla="*/ 22 w 63"/>
                <a:gd name="T39" fmla="*/ 42 h 81"/>
                <a:gd name="T40" fmla="*/ 18 w 63"/>
                <a:gd name="T41" fmla="*/ 47 h 81"/>
                <a:gd name="T42" fmla="*/ 7 w 63"/>
                <a:gd name="T43" fmla="*/ 58 h 81"/>
                <a:gd name="T44" fmla="*/ 2 w 63"/>
                <a:gd name="T45" fmla="*/ 66 h 81"/>
                <a:gd name="T46" fmla="*/ 0 w 63"/>
                <a:gd name="T47" fmla="*/ 76 h 81"/>
                <a:gd name="T48" fmla="*/ 2 w 63"/>
                <a:gd name="T49" fmla="*/ 80 h 81"/>
                <a:gd name="T50" fmla="*/ 5 w 63"/>
                <a:gd name="T51" fmla="*/ 81 h 81"/>
                <a:gd name="T52" fmla="*/ 58 w 63"/>
                <a:gd name="T53" fmla="*/ 81 h 81"/>
                <a:gd name="T54" fmla="*/ 61 w 63"/>
                <a:gd name="T55" fmla="*/ 80 h 81"/>
                <a:gd name="T56" fmla="*/ 63 w 63"/>
                <a:gd name="T57" fmla="*/ 76 h 81"/>
                <a:gd name="T58" fmla="*/ 58 w 63"/>
                <a:gd name="T59" fmla="*/ 62 h 81"/>
                <a:gd name="T60" fmla="*/ 46 w 63"/>
                <a:gd name="T61" fmla="*/ 48 h 81"/>
                <a:gd name="T62" fmla="*/ 15 w 63"/>
                <a:gd name="T63" fmla="*/ 16 h 81"/>
                <a:gd name="T64" fmla="*/ 11 w 63"/>
                <a:gd name="T65" fmla="*/ 11 h 81"/>
                <a:gd name="T66" fmla="*/ 11 w 63"/>
                <a:gd name="T67" fmla="*/ 9 h 81"/>
                <a:gd name="T68" fmla="*/ 52 w 63"/>
                <a:gd name="T69" fmla="*/ 9 h 81"/>
                <a:gd name="T70" fmla="*/ 50 w 63"/>
                <a:gd name="T71" fmla="*/ 13 h 81"/>
                <a:gd name="T72" fmla="*/ 39 w 63"/>
                <a:gd name="T73" fmla="*/ 26 h 81"/>
                <a:gd name="T74" fmla="*/ 34 w 63"/>
                <a:gd name="T75" fmla="*/ 32 h 81"/>
                <a:gd name="T76" fmla="*/ 32 w 63"/>
                <a:gd name="T77" fmla="*/ 36 h 81"/>
                <a:gd name="T78" fmla="*/ 31 w 63"/>
                <a:gd name="T79" fmla="*/ 37 h 81"/>
                <a:gd name="T80" fmla="*/ 31 w 63"/>
                <a:gd name="T81" fmla="*/ 35 h 81"/>
                <a:gd name="T82" fmla="*/ 25 w 63"/>
                <a:gd name="T83" fmla="*/ 27 h 81"/>
                <a:gd name="T84" fmla="*/ 15 w 63"/>
                <a:gd name="T85" fmla="*/ 16 h 81"/>
                <a:gd name="T86" fmla="*/ 11 w 63"/>
                <a:gd name="T87" fmla="*/ 71 h 81"/>
                <a:gd name="T88" fmla="*/ 13 w 63"/>
                <a:gd name="T89" fmla="*/ 67 h 81"/>
                <a:gd name="T90" fmla="*/ 24 w 63"/>
                <a:gd name="T91" fmla="*/ 55 h 81"/>
                <a:gd name="T92" fmla="*/ 29 w 63"/>
                <a:gd name="T93" fmla="*/ 48 h 81"/>
                <a:gd name="T94" fmla="*/ 31 w 63"/>
                <a:gd name="T95" fmla="*/ 45 h 81"/>
                <a:gd name="T96" fmla="*/ 31 w 63"/>
                <a:gd name="T97" fmla="*/ 43 h 81"/>
                <a:gd name="T98" fmla="*/ 32 w 63"/>
                <a:gd name="T99" fmla="*/ 46 h 81"/>
                <a:gd name="T100" fmla="*/ 38 w 63"/>
                <a:gd name="T101" fmla="*/ 54 h 81"/>
                <a:gd name="T102" fmla="*/ 48 w 63"/>
                <a:gd name="T103" fmla="*/ 64 h 81"/>
                <a:gd name="T104" fmla="*/ 52 w 63"/>
                <a:gd name="T105" fmla="*/ 70 h 81"/>
                <a:gd name="T106" fmla="*/ 52 w 63"/>
                <a:gd name="T107" fmla="*/ 71 h 81"/>
                <a:gd name="T108" fmla="*/ 11 w 63"/>
                <a:gd name="T10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81">
                  <a:moveTo>
                    <a:pt x="46" y="48"/>
                  </a:moveTo>
                  <a:cubicBezTo>
                    <a:pt x="44" y="46"/>
                    <a:pt x="43" y="44"/>
                    <a:pt x="42" y="43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39"/>
                    <a:pt x="41" y="39"/>
                  </a:cubicBezTo>
                  <a:cubicBezTo>
                    <a:pt x="42" y="37"/>
                    <a:pt x="43" y="36"/>
                    <a:pt x="45" y="33"/>
                  </a:cubicBezTo>
                  <a:cubicBezTo>
                    <a:pt x="48" y="30"/>
                    <a:pt x="52" y="27"/>
                    <a:pt x="56" y="22"/>
                  </a:cubicBezTo>
                  <a:cubicBezTo>
                    <a:pt x="58" y="20"/>
                    <a:pt x="59" y="17"/>
                    <a:pt x="61" y="14"/>
                  </a:cubicBezTo>
                  <a:cubicBezTo>
                    <a:pt x="62" y="11"/>
                    <a:pt x="63" y="8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"/>
                    <a:pt x="2" y="15"/>
                    <a:pt x="4" y="19"/>
                  </a:cubicBezTo>
                  <a:cubicBezTo>
                    <a:pt x="8" y="24"/>
                    <a:pt x="13" y="29"/>
                    <a:pt x="17" y="33"/>
                  </a:cubicBezTo>
                  <a:cubicBezTo>
                    <a:pt x="19" y="34"/>
                    <a:pt x="20" y="36"/>
                    <a:pt x="21" y="37"/>
                  </a:cubicBezTo>
                  <a:cubicBezTo>
                    <a:pt x="21" y="38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1" y="43"/>
                    <a:pt x="20" y="45"/>
                    <a:pt x="18" y="47"/>
                  </a:cubicBezTo>
                  <a:cubicBezTo>
                    <a:pt x="15" y="50"/>
                    <a:pt x="10" y="54"/>
                    <a:pt x="7" y="58"/>
                  </a:cubicBezTo>
                  <a:cubicBezTo>
                    <a:pt x="5" y="61"/>
                    <a:pt x="3" y="63"/>
                    <a:pt x="2" y="66"/>
                  </a:cubicBezTo>
                  <a:cubicBezTo>
                    <a:pt x="1" y="69"/>
                    <a:pt x="0" y="73"/>
                    <a:pt x="0" y="76"/>
                  </a:cubicBezTo>
                  <a:cubicBezTo>
                    <a:pt x="0" y="77"/>
                    <a:pt x="1" y="79"/>
                    <a:pt x="2" y="80"/>
                  </a:cubicBezTo>
                  <a:cubicBezTo>
                    <a:pt x="3" y="80"/>
                    <a:pt x="4" y="81"/>
                    <a:pt x="5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60" y="80"/>
                    <a:pt x="61" y="80"/>
                  </a:cubicBezTo>
                  <a:cubicBezTo>
                    <a:pt x="62" y="79"/>
                    <a:pt x="63" y="77"/>
                    <a:pt x="63" y="76"/>
                  </a:cubicBezTo>
                  <a:cubicBezTo>
                    <a:pt x="63" y="71"/>
                    <a:pt x="61" y="66"/>
                    <a:pt x="58" y="62"/>
                  </a:cubicBezTo>
                  <a:cubicBezTo>
                    <a:pt x="55" y="56"/>
                    <a:pt x="50" y="52"/>
                    <a:pt x="46" y="48"/>
                  </a:cubicBezTo>
                  <a:close/>
                  <a:moveTo>
                    <a:pt x="15" y="16"/>
                  </a:moveTo>
                  <a:cubicBezTo>
                    <a:pt x="13" y="14"/>
                    <a:pt x="12" y="12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1" y="11"/>
                    <a:pt x="51" y="12"/>
                    <a:pt x="50" y="13"/>
                  </a:cubicBezTo>
                  <a:cubicBezTo>
                    <a:pt x="47" y="18"/>
                    <a:pt x="43" y="22"/>
                    <a:pt x="39" y="26"/>
                  </a:cubicBezTo>
                  <a:cubicBezTo>
                    <a:pt x="37" y="28"/>
                    <a:pt x="35" y="30"/>
                    <a:pt x="34" y="32"/>
                  </a:cubicBezTo>
                  <a:cubicBezTo>
                    <a:pt x="33" y="33"/>
                    <a:pt x="32" y="35"/>
                    <a:pt x="32" y="36"/>
                  </a:cubicBezTo>
                  <a:cubicBezTo>
                    <a:pt x="32" y="36"/>
                    <a:pt x="32" y="37"/>
                    <a:pt x="31" y="37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29" y="32"/>
                    <a:pt x="27" y="29"/>
                    <a:pt x="25" y="27"/>
                  </a:cubicBezTo>
                  <a:cubicBezTo>
                    <a:pt x="21" y="23"/>
                    <a:pt x="17" y="20"/>
                    <a:pt x="15" y="16"/>
                  </a:cubicBezTo>
                  <a:close/>
                  <a:moveTo>
                    <a:pt x="11" y="71"/>
                  </a:moveTo>
                  <a:cubicBezTo>
                    <a:pt x="11" y="70"/>
                    <a:pt x="12" y="68"/>
                    <a:pt x="13" y="67"/>
                  </a:cubicBezTo>
                  <a:cubicBezTo>
                    <a:pt x="15" y="63"/>
                    <a:pt x="20" y="59"/>
                    <a:pt x="24" y="55"/>
                  </a:cubicBezTo>
                  <a:cubicBezTo>
                    <a:pt x="26" y="53"/>
                    <a:pt x="28" y="51"/>
                    <a:pt x="29" y="48"/>
                  </a:cubicBezTo>
                  <a:cubicBezTo>
                    <a:pt x="30" y="47"/>
                    <a:pt x="31" y="46"/>
                    <a:pt x="31" y="45"/>
                  </a:cubicBezTo>
                  <a:cubicBezTo>
                    <a:pt x="31" y="44"/>
                    <a:pt x="31" y="44"/>
                    <a:pt x="31" y="43"/>
                  </a:cubicBezTo>
                  <a:cubicBezTo>
                    <a:pt x="32" y="44"/>
                    <a:pt x="32" y="45"/>
                    <a:pt x="32" y="46"/>
                  </a:cubicBezTo>
                  <a:cubicBezTo>
                    <a:pt x="34" y="49"/>
                    <a:pt x="36" y="51"/>
                    <a:pt x="38" y="54"/>
                  </a:cubicBezTo>
                  <a:cubicBezTo>
                    <a:pt x="42" y="57"/>
                    <a:pt x="45" y="61"/>
                    <a:pt x="48" y="64"/>
                  </a:cubicBezTo>
                  <a:cubicBezTo>
                    <a:pt x="50" y="66"/>
                    <a:pt x="51" y="68"/>
                    <a:pt x="52" y="70"/>
                  </a:cubicBezTo>
                  <a:cubicBezTo>
                    <a:pt x="52" y="70"/>
                    <a:pt x="52" y="71"/>
                    <a:pt x="52" y="71"/>
                  </a:cubicBezTo>
                  <a:lnTo>
                    <a:pt x="11" y="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879588" y="2311611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9592" y="2680944"/>
            <a:ext cx="5423585" cy="2754948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6100" y="2331133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66100" y="2738557"/>
            <a:ext cx="2291450" cy="4321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en-US" altLang="zh-CN" sz="1600" dirty="0">
                <a:solidFill>
                  <a:schemeClr val="bg1"/>
                </a:solidFill>
              </a:rPr>
              <a:t>LRU</a:t>
            </a:r>
            <a:r>
              <a:rPr kumimoji="1" lang="zh-CN" altLang="en-US" sz="1600" dirty="0">
                <a:solidFill>
                  <a:schemeClr val="bg1"/>
                </a:solidFill>
              </a:rPr>
              <a:t> 维护线程异步淘汰</a:t>
            </a:r>
            <a:endParaRPr kumimoji="1" lang="en-US" altLang="zh-CN" sz="1600" dirty="0"/>
          </a:p>
          <a:p>
            <a:pPr lvl="1">
              <a:lnSpc>
                <a:spcPct val="160000"/>
              </a:lnSpc>
            </a:pPr>
            <a:endParaRPr kumimoji="1"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103176" y="3109709"/>
            <a:ext cx="6096000" cy="10829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每个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 有</a:t>
            </a:r>
            <a:r>
              <a:rPr kumimoji="1" lang="en-US" altLang="zh-CN" sz="1400" dirty="0">
                <a:solidFill>
                  <a:schemeClr val="bg1"/>
                </a:solidFill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marL="2857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按策略</a:t>
            </a:r>
            <a:r>
              <a:rPr kumimoji="1" lang="en-US" altLang="zh-CN" sz="1400" dirty="0">
                <a:solidFill>
                  <a:schemeClr val="bg1"/>
                </a:solidFill>
              </a:rPr>
              <a:t>sleep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TEMP</a:t>
            </a:r>
            <a:r>
              <a:rPr kumimoji="1" lang="zh-CN" altLang="en-US" sz="1400" dirty="0">
                <a:solidFill>
                  <a:schemeClr val="bg1"/>
                </a:solidFill>
              </a:rPr>
              <a:t>、 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WARM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队尾清理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TEMP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</p:txBody>
      </p:sp>
      <p:sp>
        <p:nvSpPr>
          <p:cNvPr id="97" name="矩形 96"/>
          <p:cNvSpPr/>
          <p:nvPr/>
        </p:nvSpPr>
        <p:spPr>
          <a:xfrm>
            <a:off x="1232482" y="4204880"/>
            <a:ext cx="5092413" cy="1082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队列长度不限制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插入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时，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TTL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&lt;61 </a:t>
            </a:r>
            <a:r>
              <a:rPr kumimoji="1" lang="zh-CN" altLang="en-US" sz="1400" dirty="0">
                <a:solidFill>
                  <a:schemeClr val="bg1"/>
                </a:solidFill>
              </a:rPr>
              <a:t>插入</a:t>
            </a:r>
            <a:r>
              <a:rPr kumimoji="1" lang="en-US" altLang="zh-CN" sz="1400" dirty="0">
                <a:solidFill>
                  <a:schemeClr val="bg1"/>
                </a:solidFill>
              </a:rPr>
              <a:t>TEMP</a:t>
            </a:r>
          </a:p>
          <a:p>
            <a:pPr marL="285750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轮询</a:t>
            </a:r>
            <a:r>
              <a:rPr kumimoji="1" lang="en-US" altLang="zh-CN" sz="1400" dirty="0">
                <a:solidFill>
                  <a:schemeClr val="bg1"/>
                </a:solidFill>
              </a:rPr>
              <a:t>500</a:t>
            </a:r>
            <a:r>
              <a:rPr kumimoji="1" lang="zh-CN" altLang="en-US" sz="1400" dirty="0">
                <a:solidFill>
                  <a:schemeClr val="bg1"/>
                </a:solidFill>
              </a:rPr>
              <a:t>次，清理过期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，遇到第一个不过期的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停止</a:t>
            </a:r>
            <a:endParaRPr kumimoji="1" lang="en-US" altLang="zh-CN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6338751" y="1701356"/>
            <a:ext cx="5054457" cy="4243856"/>
            <a:chOff x="6579106" y="1226913"/>
            <a:chExt cx="5054457" cy="42438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8" name="直接连接符 87"/>
            <p:cNvCxnSpPr/>
            <p:nvPr/>
          </p:nvCxnSpPr>
          <p:spPr>
            <a:xfrm>
              <a:off x="11584400" y="2567693"/>
              <a:ext cx="15660" cy="27050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" name="组合 9"/>
            <p:cNvGrpSpPr/>
            <p:nvPr/>
          </p:nvGrpSpPr>
          <p:grpSpPr>
            <a:xfrm>
              <a:off x="8370143" y="1870851"/>
              <a:ext cx="1364241" cy="369331"/>
              <a:chOff x="8361352" y="1871335"/>
              <a:chExt cx="1654689" cy="38824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701928" y="1914141"/>
                <a:ext cx="1104474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TEMP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370143" y="2387929"/>
              <a:ext cx="1364241" cy="369331"/>
              <a:chOff x="8361352" y="1871335"/>
              <a:chExt cx="1654689" cy="388249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595715" y="1914715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维护线程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sleep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370141" y="2899728"/>
              <a:ext cx="1364241" cy="369331"/>
              <a:chOff x="8361352" y="1871333"/>
              <a:chExt cx="1654689" cy="38824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8712130" y="1925540"/>
                <a:ext cx="111444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500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370141" y="3415563"/>
              <a:ext cx="1364242" cy="369331"/>
              <a:chOff x="8361352" y="1871335"/>
              <a:chExt cx="1654689" cy="388249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94611" y="1914715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扫描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TEMP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队尾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357902" y="3929351"/>
              <a:ext cx="1376479" cy="304722"/>
              <a:chOff x="8361352" y="1871335"/>
              <a:chExt cx="1654690" cy="4035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415241" y="1908055"/>
                <a:ext cx="1600801" cy="3668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370137" y="5101438"/>
              <a:ext cx="1364247" cy="369331"/>
              <a:chOff x="8361352" y="1871335"/>
              <a:chExt cx="1654690" cy="38824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415241" y="1930340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强制淘汰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370143" y="4536467"/>
              <a:ext cx="1353907" cy="314220"/>
              <a:chOff x="7726367" y="4440561"/>
              <a:chExt cx="1440073" cy="293005"/>
            </a:xfrm>
          </p:grpSpPr>
          <p:sp>
            <p:nvSpPr>
              <p:cNvPr id="42" name="流程图: 决策 41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736505" y="4460578"/>
                <a:ext cx="1419985" cy="25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Item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失效回收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23" name="直接箭头连接符 22"/>
            <p:cNvCxnSpPr>
              <a:stCxn id="66" idx="2"/>
              <a:endCxn id="64" idx="0"/>
            </p:cNvCxnSpPr>
            <p:nvPr/>
          </p:nvCxnSpPr>
          <p:spPr>
            <a:xfrm>
              <a:off x="9052264" y="2240182"/>
              <a:ext cx="0" cy="1477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>
              <a:stCxn id="64" idx="2"/>
              <a:endCxn id="62" idx="0"/>
            </p:cNvCxnSpPr>
            <p:nvPr/>
          </p:nvCxnSpPr>
          <p:spPr>
            <a:xfrm flipH="1">
              <a:off x="9052262" y="2757260"/>
              <a:ext cx="2" cy="14246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/>
            <p:cNvCxnSpPr>
              <a:stCxn id="62" idx="2"/>
              <a:endCxn id="60" idx="0"/>
            </p:cNvCxnSpPr>
            <p:nvPr/>
          </p:nvCxnSpPr>
          <p:spPr>
            <a:xfrm>
              <a:off x="9052262" y="3269059"/>
              <a:ext cx="0" cy="14650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9053483" y="4259877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文本框 39"/>
            <p:cNvSpPr txBox="1"/>
            <p:nvPr/>
          </p:nvSpPr>
          <p:spPr>
            <a:xfrm>
              <a:off x="9139579" y="4808237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9046895" y="4867939"/>
              <a:ext cx="0" cy="21571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8" name="组合 67"/>
            <p:cNvGrpSpPr/>
            <p:nvPr/>
          </p:nvGrpSpPr>
          <p:grpSpPr>
            <a:xfrm>
              <a:off x="10208103" y="5116012"/>
              <a:ext cx="1420719" cy="314220"/>
              <a:chOff x="7726367" y="4440561"/>
              <a:chExt cx="1440073" cy="293005"/>
            </a:xfrm>
          </p:grpSpPr>
          <p:sp>
            <p:nvSpPr>
              <p:cNvPr id="69" name="流程图: 决策 68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7746455" y="4457596"/>
                <a:ext cx="1419985" cy="25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回收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&gt;0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74" name="直接箭头连接符 73"/>
            <p:cNvCxnSpPr/>
            <p:nvPr/>
          </p:nvCxnSpPr>
          <p:spPr>
            <a:xfrm>
              <a:off x="8034052" y="2024295"/>
              <a:ext cx="32385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9769765" y="4093426"/>
              <a:ext cx="33981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109584" y="4093426"/>
              <a:ext cx="0" cy="60015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9785734" y="4693577"/>
              <a:ext cx="32385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9057668" y="3810303"/>
              <a:ext cx="1" cy="14650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9769765" y="3084393"/>
              <a:ext cx="113719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直接连接符 84"/>
            <p:cNvCxnSpPr>
              <a:endCxn id="70" idx="0"/>
            </p:cNvCxnSpPr>
            <p:nvPr/>
          </p:nvCxnSpPr>
          <p:spPr>
            <a:xfrm>
              <a:off x="10916863" y="3097368"/>
              <a:ext cx="11507" cy="2036913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直接箭头连接符 89"/>
            <p:cNvCxnSpPr/>
            <p:nvPr/>
          </p:nvCxnSpPr>
          <p:spPr>
            <a:xfrm flipH="1">
              <a:off x="9769766" y="2567693"/>
              <a:ext cx="181463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2" name="文本框 91"/>
            <p:cNvSpPr txBox="1"/>
            <p:nvPr/>
          </p:nvSpPr>
          <p:spPr>
            <a:xfrm>
              <a:off x="9858359" y="4218109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0556267" y="3842648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1318256" y="3830551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6579106" y="1869278"/>
              <a:ext cx="1440711" cy="314220"/>
              <a:chOff x="7726367" y="4440561"/>
              <a:chExt cx="1460337" cy="293005"/>
            </a:xfrm>
          </p:grpSpPr>
          <p:sp>
            <p:nvSpPr>
              <p:cNvPr id="101" name="流程图: 决策 100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7766719" y="4457915"/>
                <a:ext cx="1419985" cy="25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 err="1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ttl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&lt;61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6609633" y="2365556"/>
              <a:ext cx="1432886" cy="369331"/>
              <a:chOff x="8361352" y="1871335"/>
              <a:chExt cx="1737948" cy="388249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8693083" y="1919866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HOT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6" name="矩形: 圆角 105"/>
            <p:cNvSpPr/>
            <p:nvPr/>
          </p:nvSpPr>
          <p:spPr>
            <a:xfrm>
              <a:off x="6592962" y="1226913"/>
              <a:ext cx="1364241" cy="318716"/>
            </a:xfrm>
            <a:prstGeom prst="roundRect">
              <a:avLst/>
            </a:prstGeom>
            <a:solidFill>
              <a:srgbClr val="00B0F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883135" y="1264973"/>
              <a:ext cx="11593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新插入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key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074828" y="1716963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flipH="1">
              <a:off x="7272614" y="1620009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7290520" y="2206501"/>
              <a:ext cx="1" cy="16659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1392" y="1979371"/>
            <a:ext cx="4892943" cy="3652373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1913" y="2072823"/>
            <a:ext cx="4926085" cy="3908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维护线程异步淘汰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队列占内存不得超过该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20%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插入</a:t>
            </a:r>
            <a:r>
              <a:rPr kumimoji="1" lang="en-US" altLang="zh-CN" sz="1400" dirty="0">
                <a:solidFill>
                  <a:schemeClr val="bg1"/>
                </a:solidFill>
              </a:rPr>
              <a:t>Item</a:t>
            </a:r>
            <a:r>
              <a:rPr kumimoji="1" lang="zh-CN" altLang="en-US" sz="1400" dirty="0">
                <a:solidFill>
                  <a:schemeClr val="bg1"/>
                </a:solidFill>
              </a:rPr>
              <a:t>时，</a:t>
            </a:r>
            <a:r>
              <a:rPr kumimoji="1" lang="en-US" altLang="zh-CN" sz="1400" dirty="0">
                <a:solidFill>
                  <a:schemeClr val="bg1"/>
                </a:solidFill>
              </a:rPr>
              <a:t>TTL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&gt;=61s </a:t>
            </a:r>
            <a:r>
              <a:rPr kumimoji="1" lang="zh-CN" altLang="en-US" sz="1400" dirty="0">
                <a:solidFill>
                  <a:schemeClr val="bg1"/>
                </a:solidFill>
              </a:rPr>
              <a:t>进入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维护线程轮询时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轮询</a:t>
            </a:r>
            <a:r>
              <a:rPr kumimoji="1" lang="en-US" altLang="zh-CN" sz="1400" dirty="0">
                <a:solidFill>
                  <a:schemeClr val="bg1"/>
                </a:solidFill>
              </a:rPr>
              <a:t>500</a:t>
            </a:r>
            <a:r>
              <a:rPr kumimoji="1" lang="zh-CN" altLang="en-US" sz="1400" dirty="0">
                <a:solidFill>
                  <a:schemeClr val="bg1"/>
                </a:solidFill>
              </a:rPr>
              <a:t>次，清理队尾失效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3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ACTIVE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入</a:t>
            </a:r>
            <a:r>
              <a:rPr kumimoji="1" lang="en-US" altLang="zh-CN" sz="1400" dirty="0">
                <a:solidFill>
                  <a:schemeClr val="bg1"/>
                </a:solidFill>
              </a:rPr>
              <a:t>WARM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非</a:t>
            </a:r>
            <a:r>
              <a:rPr kumimoji="1" lang="en-US" altLang="zh-CN" sz="1400" dirty="0">
                <a:solidFill>
                  <a:schemeClr val="bg1"/>
                </a:solidFill>
              </a:rPr>
              <a:t>ACTIVE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 入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endParaRPr kumimoji="1" lang="en-US" altLang="zh-CN" sz="1800" dirty="0"/>
          </a:p>
          <a:p>
            <a:pPr lvl="1">
              <a:lnSpc>
                <a:spcPct val="150000"/>
              </a:lnSpc>
            </a:pPr>
            <a:endParaRPr kumimoji="1"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6187667" y="1462545"/>
            <a:ext cx="5320636" cy="4872325"/>
            <a:chOff x="8044844" y="1589716"/>
            <a:chExt cx="5320636" cy="48723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2" name="组合 11"/>
            <p:cNvGrpSpPr/>
            <p:nvPr/>
          </p:nvGrpSpPr>
          <p:grpSpPr>
            <a:xfrm>
              <a:off x="8044844" y="2206172"/>
              <a:ext cx="1364241" cy="369331"/>
              <a:chOff x="8361352" y="1871335"/>
              <a:chExt cx="1654689" cy="38824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8701930" y="1914141"/>
                <a:ext cx="1186850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TEMP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506667" y="2750732"/>
              <a:ext cx="1364241" cy="369331"/>
              <a:chOff x="8361352" y="1871335"/>
              <a:chExt cx="1654689" cy="388249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595715" y="1914715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维护线程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sleep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506665" y="3262531"/>
              <a:ext cx="1364241" cy="369331"/>
              <a:chOff x="8361352" y="1871333"/>
              <a:chExt cx="1654689" cy="38824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712130" y="1925540"/>
                <a:ext cx="111444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Loop500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772107" y="3262530"/>
              <a:ext cx="1364242" cy="369331"/>
              <a:chOff x="8361353" y="1871335"/>
              <a:chExt cx="1654689" cy="38824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361353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94611" y="1914715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HOT</a:t>
                </a: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队尾扫描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765988" y="3880641"/>
              <a:ext cx="1376479" cy="347557"/>
              <a:chOff x="8361352" y="1871335"/>
              <a:chExt cx="1654690" cy="403587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415241" y="1908055"/>
                <a:ext cx="1600801" cy="3668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780177" y="4942232"/>
              <a:ext cx="1364247" cy="369331"/>
              <a:chOff x="8361352" y="1871335"/>
              <a:chExt cx="1654690" cy="38824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8415241" y="1930340"/>
                <a:ext cx="1600801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HOT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占内存计算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792946" y="4416137"/>
              <a:ext cx="1353907" cy="314220"/>
              <a:chOff x="7726367" y="4440561"/>
              <a:chExt cx="1440073" cy="293005"/>
            </a:xfrm>
          </p:grpSpPr>
          <p:sp>
            <p:nvSpPr>
              <p:cNvPr id="50" name="流程图: 决策 49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736505" y="4460578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Item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失效回收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20" name="直接箭头连接符 19"/>
            <p:cNvCxnSpPr>
              <a:stCxn id="60" idx="2"/>
              <a:endCxn id="58" idx="0"/>
            </p:cNvCxnSpPr>
            <p:nvPr/>
          </p:nvCxnSpPr>
          <p:spPr>
            <a:xfrm flipH="1">
              <a:off x="12188786" y="3120063"/>
              <a:ext cx="2" cy="14246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0468882" y="5342394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文本框 22"/>
            <p:cNvSpPr txBox="1"/>
            <p:nvPr/>
          </p:nvSpPr>
          <p:spPr>
            <a:xfrm>
              <a:off x="10534394" y="5832775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0469899" y="5883045"/>
              <a:ext cx="0" cy="21571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1170576" y="2387098"/>
              <a:ext cx="32385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11196920" y="4033432"/>
              <a:ext cx="33981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1536739" y="4033432"/>
              <a:ext cx="0" cy="54935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1212889" y="4582783"/>
              <a:ext cx="32385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0468201" y="4756304"/>
              <a:ext cx="0" cy="18732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文本框 33"/>
            <p:cNvSpPr txBox="1"/>
            <p:nvPr/>
          </p:nvSpPr>
          <p:spPr>
            <a:xfrm>
              <a:off x="11285514" y="4150667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715630" y="2232081"/>
              <a:ext cx="1440711" cy="314220"/>
              <a:chOff x="7726367" y="4440561"/>
              <a:chExt cx="1460337" cy="293005"/>
            </a:xfrm>
          </p:grpSpPr>
          <p:sp>
            <p:nvSpPr>
              <p:cNvPr id="46" name="流程图: 决策 45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766719" y="4457915"/>
                <a:ext cx="1419985" cy="258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 err="1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ttl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&lt;61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496571" y="2196516"/>
              <a:ext cx="1485420" cy="369331"/>
              <a:chOff x="8361352" y="1871335"/>
              <a:chExt cx="1801666" cy="38824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8756801" y="1919866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HOT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: 圆角 38"/>
            <p:cNvSpPr/>
            <p:nvPr/>
          </p:nvSpPr>
          <p:spPr>
            <a:xfrm>
              <a:off x="9729486" y="1589716"/>
              <a:ext cx="1364241" cy="318716"/>
            </a:xfrm>
            <a:prstGeom prst="roundRect">
              <a:avLst/>
            </a:prstGeom>
            <a:solidFill>
              <a:srgbClr val="00B0F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019659" y="1627776"/>
              <a:ext cx="11593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新插入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key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211352" y="2067076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10409138" y="1982812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0463026" y="4226904"/>
              <a:ext cx="1" cy="16659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文本框 63"/>
            <p:cNvSpPr txBox="1"/>
            <p:nvPr/>
          </p:nvSpPr>
          <p:spPr>
            <a:xfrm>
              <a:off x="9491321" y="2081070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66" name="直接箭头连接符 65"/>
            <p:cNvCxnSpPr>
              <a:stCxn id="46" idx="1"/>
            </p:cNvCxnSpPr>
            <p:nvPr/>
          </p:nvCxnSpPr>
          <p:spPr>
            <a:xfrm flipH="1" flipV="1">
              <a:off x="9425340" y="2388845"/>
              <a:ext cx="290290" cy="34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直接箭头连接符 68"/>
            <p:cNvCxnSpPr/>
            <p:nvPr/>
          </p:nvCxnSpPr>
          <p:spPr>
            <a:xfrm flipH="1" flipV="1">
              <a:off x="11166343" y="3443539"/>
              <a:ext cx="327622" cy="365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72" name="组合 71"/>
            <p:cNvGrpSpPr/>
            <p:nvPr/>
          </p:nvGrpSpPr>
          <p:grpSpPr>
            <a:xfrm>
              <a:off x="9792946" y="5568825"/>
              <a:ext cx="1353907" cy="314220"/>
              <a:chOff x="7726367" y="4440561"/>
              <a:chExt cx="1440073" cy="293005"/>
            </a:xfrm>
          </p:grpSpPr>
          <p:sp>
            <p:nvSpPr>
              <p:cNvPr id="73" name="流程图: 决策 72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7736505" y="4460578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tail Item Active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9762805" y="6092710"/>
              <a:ext cx="1364247" cy="369331"/>
              <a:chOff x="8361352" y="1871335"/>
              <a:chExt cx="1654690" cy="38824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8415241" y="1930340"/>
                <a:ext cx="1600801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COLD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10138920" y="4664610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>
              <a:off x="10458189" y="3670310"/>
              <a:ext cx="8222" cy="1898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4" name="组合 83"/>
            <p:cNvGrpSpPr/>
            <p:nvPr/>
          </p:nvGrpSpPr>
          <p:grpSpPr>
            <a:xfrm>
              <a:off x="11545479" y="5536429"/>
              <a:ext cx="1325427" cy="369331"/>
              <a:chOff x="8361352" y="1871333"/>
              <a:chExt cx="1654689" cy="388249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8673946" y="1925540"/>
                <a:ext cx="111444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WARM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>
              <a:off x="11182817" y="5721094"/>
              <a:ext cx="32385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0" name="文本框 89"/>
            <p:cNvSpPr txBox="1"/>
            <p:nvPr/>
          </p:nvSpPr>
          <p:spPr>
            <a:xfrm>
              <a:off x="11221897" y="5414937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91" name="直接箭头连接符 90"/>
            <p:cNvCxnSpPr>
              <a:stCxn id="85" idx="0"/>
            </p:cNvCxnSpPr>
            <p:nvPr/>
          </p:nvCxnSpPr>
          <p:spPr>
            <a:xfrm flipH="1" flipV="1">
              <a:off x="12188785" y="3688773"/>
              <a:ext cx="19408" cy="184765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1202810" y="6287339"/>
              <a:ext cx="216267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3365480" y="3452595"/>
              <a:ext cx="0" cy="283474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1" name="直接箭头连接符 100"/>
            <p:cNvCxnSpPr/>
            <p:nvPr/>
          </p:nvCxnSpPr>
          <p:spPr>
            <a:xfrm flipH="1" flipV="1">
              <a:off x="12929456" y="3442294"/>
              <a:ext cx="436024" cy="124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直接箭头连接符 102"/>
            <p:cNvCxnSpPr/>
            <p:nvPr/>
          </p:nvCxnSpPr>
          <p:spPr>
            <a:xfrm flipH="1">
              <a:off x="12192972" y="2573711"/>
              <a:ext cx="8222" cy="1898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10" name="矩形 9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1392" y="1979371"/>
            <a:ext cx="5229294" cy="3682271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half" idx="1"/>
          </p:nvPr>
        </p:nvSpPr>
        <p:spPr>
          <a:xfrm>
            <a:off x="1243540" y="2078121"/>
            <a:ext cx="521242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维护线程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WARM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占用内存不超过对应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slabclass</a:t>
            </a:r>
            <a:r>
              <a:rPr kumimoji="1" lang="zh-CN" altLang="en-US" sz="1400" dirty="0">
                <a:solidFill>
                  <a:schemeClr val="bg1"/>
                </a:solidFill>
              </a:rPr>
              <a:t>内存占用的</a:t>
            </a:r>
            <a:r>
              <a:rPr kumimoji="1" lang="en-US" altLang="zh-CN" sz="1400" dirty="0">
                <a:solidFill>
                  <a:schemeClr val="bg1"/>
                </a:solidFill>
              </a:rPr>
              <a:t>40%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维护线程处理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维护条件：</a:t>
            </a:r>
            <a:r>
              <a:rPr kumimoji="1" lang="en-US" altLang="zh-CN" sz="1400" dirty="0">
                <a:solidFill>
                  <a:schemeClr val="bg1"/>
                </a:solidFill>
              </a:rPr>
              <a:t>HOT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清理及迁移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为</a:t>
            </a:r>
            <a:r>
              <a:rPr kumimoji="1" lang="en-US" altLang="zh-CN" sz="1400" dirty="0">
                <a:solidFill>
                  <a:schemeClr val="bg1"/>
                </a:solidFill>
              </a:rPr>
              <a:t>0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队尾过期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全部清理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ACTIVE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搬运到队头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非</a:t>
            </a:r>
            <a:r>
              <a:rPr kumimoji="1" lang="en-US" altLang="zh-CN" sz="1400" dirty="0">
                <a:solidFill>
                  <a:schemeClr val="bg1"/>
                </a:solidFill>
              </a:rPr>
              <a:t>ACTIVE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迁移到</a:t>
            </a: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marL="914400" lvl="2" indent="0">
              <a:buNone/>
            </a:pPr>
            <a:endParaRPr kumimoji="1"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983669" y="1293839"/>
            <a:ext cx="3653338" cy="5070929"/>
            <a:chOff x="8027265" y="1307697"/>
            <a:chExt cx="3653338" cy="507092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5" name="组合 14"/>
            <p:cNvGrpSpPr/>
            <p:nvPr/>
          </p:nvGrpSpPr>
          <p:grpSpPr>
            <a:xfrm>
              <a:off x="8040330" y="1985793"/>
              <a:ext cx="1364241" cy="369331"/>
              <a:chOff x="10431481" y="1727356"/>
              <a:chExt cx="1654689" cy="388249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0431481" y="1727356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0636476" y="1778523"/>
                <a:ext cx="1357422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HOT LRU</a:t>
                </a: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维护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9795393" y="3179116"/>
              <a:ext cx="1364241" cy="369331"/>
              <a:chOff x="8361352" y="1871333"/>
              <a:chExt cx="1654689" cy="38824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512065" y="1925540"/>
                <a:ext cx="1448918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COLD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队尾扫描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060835" y="3179115"/>
              <a:ext cx="1364242" cy="369331"/>
              <a:chOff x="8361353" y="1871335"/>
              <a:chExt cx="1654689" cy="388249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8361353" y="1871335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8394611" y="1914715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WARM</a:t>
                </a: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队尾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扫描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054716" y="3797226"/>
              <a:ext cx="1376479" cy="347557"/>
              <a:chOff x="8361352" y="1871335"/>
              <a:chExt cx="1654690" cy="40358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415241" y="1908055"/>
                <a:ext cx="1600801" cy="3668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068905" y="4858817"/>
              <a:ext cx="1364247" cy="369331"/>
              <a:chOff x="8361352" y="1871335"/>
              <a:chExt cx="1654690" cy="38824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8415241" y="1930340"/>
                <a:ext cx="1600801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WARM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内存计算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081673" y="2617685"/>
              <a:ext cx="3062701" cy="2029261"/>
              <a:chOff x="7726367" y="2841315"/>
              <a:chExt cx="3257619" cy="1892251"/>
            </a:xfrm>
          </p:grpSpPr>
          <p:sp>
            <p:nvSpPr>
              <p:cNvPr id="69" name="流程图: 决策 68"/>
              <p:cNvSpPr/>
              <p:nvPr/>
            </p:nvSpPr>
            <p:spPr>
              <a:xfrm>
                <a:off x="9543913" y="2841315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流程图: 决策 69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7736505" y="4463191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Item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失效回收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箭头连接符 20"/>
            <p:cNvCxnSpPr>
              <a:stCxn id="78" idx="0"/>
            </p:cNvCxnSpPr>
            <p:nvPr/>
          </p:nvCxnSpPr>
          <p:spPr>
            <a:xfrm flipV="1">
              <a:off x="10477514" y="2973378"/>
              <a:ext cx="0" cy="20573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8757610" y="5258979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文本框 22"/>
            <p:cNvSpPr txBox="1"/>
            <p:nvPr/>
          </p:nvSpPr>
          <p:spPr>
            <a:xfrm>
              <a:off x="8434314" y="5757650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8758627" y="5799630"/>
              <a:ext cx="0" cy="21571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/>
            <p:cNvCxnSpPr>
              <a:stCxn id="65" idx="1"/>
              <a:endCxn id="80" idx="3"/>
            </p:cNvCxnSpPr>
            <p:nvPr/>
          </p:nvCxnSpPr>
          <p:spPr>
            <a:xfrm flipH="1">
              <a:off x="9404571" y="2168227"/>
              <a:ext cx="380729" cy="22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9485648" y="3950017"/>
              <a:ext cx="33981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9825467" y="3950017"/>
              <a:ext cx="0" cy="54935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9501617" y="4499368"/>
              <a:ext cx="32385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756929" y="4672889"/>
              <a:ext cx="0" cy="18732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文本框 29"/>
            <p:cNvSpPr txBox="1"/>
            <p:nvPr/>
          </p:nvSpPr>
          <p:spPr>
            <a:xfrm>
              <a:off x="9531908" y="4077558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027265" y="2620423"/>
              <a:ext cx="1420719" cy="314220"/>
              <a:chOff x="7749587" y="4880466"/>
              <a:chExt cx="1440073" cy="293005"/>
            </a:xfrm>
          </p:grpSpPr>
          <p:sp>
            <p:nvSpPr>
              <p:cNvPr id="67" name="流程图: 决策 66"/>
              <p:cNvSpPr/>
              <p:nvPr/>
            </p:nvSpPr>
            <p:spPr>
              <a:xfrm>
                <a:off x="7749587" y="4880466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7759456" y="4907087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回收迁移数</a:t>
                </a: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&gt;0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785300" y="1983561"/>
              <a:ext cx="1424083" cy="369331"/>
              <a:chOff x="8361352" y="1735158"/>
              <a:chExt cx="1727270" cy="388249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8361352" y="1735158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682405" y="1783689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500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3" name="矩形: 圆角 32"/>
            <p:cNvSpPr/>
            <p:nvPr/>
          </p:nvSpPr>
          <p:spPr>
            <a:xfrm>
              <a:off x="9794426" y="1307697"/>
              <a:ext cx="1364241" cy="318716"/>
            </a:xfrm>
            <a:prstGeom prst="roundRect">
              <a:avLst>
                <a:gd name="adj" fmla="val 0"/>
              </a:avLst>
            </a:prstGeom>
            <a:solidFill>
              <a:srgbClr val="12A98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17229" y="1322430"/>
              <a:ext cx="11593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维护线程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SLEEP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65296" y="1944739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>
              <a:off x="10463286" y="1644220"/>
              <a:ext cx="2366" cy="28630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751754" y="4143489"/>
              <a:ext cx="1" cy="16659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接箭头连接符 37"/>
            <p:cNvCxnSpPr>
              <a:stCxn id="68" idx="3"/>
            </p:cNvCxnSpPr>
            <p:nvPr/>
          </p:nvCxnSpPr>
          <p:spPr>
            <a:xfrm>
              <a:off x="9437902" y="2779775"/>
              <a:ext cx="309957" cy="59592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9" name="组合 38"/>
            <p:cNvGrpSpPr/>
            <p:nvPr/>
          </p:nvGrpSpPr>
          <p:grpSpPr>
            <a:xfrm>
              <a:off x="8081674" y="5485410"/>
              <a:ext cx="1353907" cy="314220"/>
              <a:chOff x="7726367" y="4440561"/>
              <a:chExt cx="1440073" cy="293005"/>
            </a:xfrm>
          </p:grpSpPr>
          <p:sp>
            <p:nvSpPr>
              <p:cNvPr id="63" name="流程图: 决策 62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7736505" y="4460578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tail Item Active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051533" y="6009295"/>
              <a:ext cx="1364247" cy="369331"/>
              <a:chOff x="8361352" y="1871335"/>
              <a:chExt cx="1654690" cy="38824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361352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415241" y="1930340"/>
                <a:ext cx="1600801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COLD LRU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8427648" y="4581195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8746917" y="3586895"/>
              <a:ext cx="8222" cy="1898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3" name="组合 42"/>
            <p:cNvGrpSpPr/>
            <p:nvPr/>
          </p:nvGrpSpPr>
          <p:grpSpPr>
            <a:xfrm>
              <a:off x="9834207" y="5445115"/>
              <a:ext cx="1325427" cy="430885"/>
              <a:chOff x="8361352" y="1863030"/>
              <a:chExt cx="1654689" cy="45295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673946" y="1863030"/>
                <a:ext cx="1114447" cy="4529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搬运至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WARM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对头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>
            <a:xfrm>
              <a:off x="9471545" y="5637679"/>
              <a:ext cx="32385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文本框 44"/>
            <p:cNvSpPr txBox="1"/>
            <p:nvPr/>
          </p:nvSpPr>
          <p:spPr>
            <a:xfrm>
              <a:off x="9510625" y="5331522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46" name="直接箭头连接符 45"/>
            <p:cNvCxnSpPr>
              <a:stCxn id="59" idx="0"/>
            </p:cNvCxnSpPr>
            <p:nvPr/>
          </p:nvCxnSpPr>
          <p:spPr>
            <a:xfrm flipH="1" flipV="1">
              <a:off x="10477513" y="3605358"/>
              <a:ext cx="19408" cy="184765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9491538" y="6203924"/>
              <a:ext cx="216267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654208" y="3369180"/>
              <a:ext cx="0" cy="283474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11218184" y="3358879"/>
              <a:ext cx="436024" cy="124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直接箭头连接符 49"/>
            <p:cNvCxnSpPr>
              <a:endCxn id="65" idx="2"/>
            </p:cNvCxnSpPr>
            <p:nvPr/>
          </p:nvCxnSpPr>
          <p:spPr>
            <a:xfrm flipH="1" flipV="1">
              <a:off x="10467421" y="2352892"/>
              <a:ext cx="10092" cy="44658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文本框 50"/>
            <p:cNvSpPr txBox="1"/>
            <p:nvPr/>
          </p:nvSpPr>
          <p:spPr>
            <a:xfrm>
              <a:off x="10012118" y="2648971"/>
              <a:ext cx="115938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失效回收数</a:t>
              </a:r>
              <a:r>
                <a:rPr lang="en-US" altLang="zh-CN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&gt;0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8751028" y="2950771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8748896" y="2391296"/>
              <a:ext cx="1" cy="22549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11198628" y="2769814"/>
              <a:ext cx="454116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652744" y="1484255"/>
              <a:ext cx="1464" cy="129050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11262425" y="1482023"/>
              <a:ext cx="390319" cy="22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文本框 56"/>
            <p:cNvSpPr txBox="1"/>
            <p:nvPr/>
          </p:nvSpPr>
          <p:spPr>
            <a:xfrm>
              <a:off x="9559692" y="2834439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848626" y="2889589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淘汰策略</a:t>
            </a:r>
          </a:p>
        </p:txBody>
      </p:sp>
      <p:sp>
        <p:nvSpPr>
          <p:cNvPr id="5" name="矩形 4"/>
          <p:cNvSpPr/>
          <p:nvPr/>
        </p:nvSpPr>
        <p:spPr>
          <a:xfrm>
            <a:off x="1111388" y="1610040"/>
            <a:ext cx="1678565" cy="369332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1391" y="1979371"/>
            <a:ext cx="4811105" cy="3392683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7900" y="162956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淘汰方式</a:t>
            </a:r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21332" y="2060715"/>
            <a:ext cx="4664799" cy="3480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  <a:r>
              <a:rPr kumimoji="1" lang="zh-CN" altLang="en-US" sz="1400" dirty="0">
                <a:solidFill>
                  <a:schemeClr val="bg1"/>
                </a:solidFill>
              </a:rPr>
              <a:t> 维护线程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COLD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队列长度不限制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维护线程轮询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队尾过期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失效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全部清理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ACTIVE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被迁移到</a:t>
            </a:r>
            <a:r>
              <a:rPr kumimoji="1" lang="en-US" altLang="zh-CN" sz="1400" dirty="0">
                <a:solidFill>
                  <a:schemeClr val="bg1"/>
                </a:solidFill>
              </a:rPr>
              <a:t>WARM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LRU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淘汰迁移数</a:t>
            </a:r>
            <a:r>
              <a:rPr kumimoji="1" lang="en-US" altLang="zh-CN" sz="1400" dirty="0">
                <a:solidFill>
                  <a:schemeClr val="bg1"/>
                </a:solidFill>
              </a:rPr>
              <a:t>=0</a:t>
            </a:r>
            <a:r>
              <a:rPr kumimoji="1" lang="zh-CN" altLang="en-US" sz="1400" dirty="0">
                <a:solidFill>
                  <a:schemeClr val="bg1"/>
                </a:solidFill>
              </a:rPr>
              <a:t>，继续扫描</a:t>
            </a:r>
            <a:r>
              <a:rPr kumimoji="1" lang="en-US" altLang="zh-CN" sz="1400" dirty="0">
                <a:solidFill>
                  <a:schemeClr val="bg1"/>
                </a:solidFill>
              </a:rPr>
              <a:t>5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6389196" y="1629528"/>
            <a:ext cx="4587468" cy="4152731"/>
            <a:chOff x="7312041" y="1330042"/>
            <a:chExt cx="3640273" cy="329529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7312041" y="2008138"/>
              <a:ext cx="1364241" cy="369331"/>
              <a:chOff x="10431481" y="1727356"/>
              <a:chExt cx="1654689" cy="388249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0431481" y="1727356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0689213" y="1813744"/>
                <a:ext cx="1357422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COLD</a:t>
                </a: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队尾扫描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057011" y="3288034"/>
              <a:ext cx="1443564" cy="369331"/>
              <a:chOff x="8349115" y="1962341"/>
              <a:chExt cx="1750901" cy="388249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8349115" y="1962341"/>
                <a:ext cx="1654689" cy="388249"/>
              </a:xfrm>
              <a:prstGeom prst="rect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8651098" y="2038166"/>
                <a:ext cx="1448918" cy="291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循环结束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3" name="流程图: 决策 62"/>
            <p:cNvSpPr/>
            <p:nvPr/>
          </p:nvSpPr>
          <p:spPr>
            <a:xfrm>
              <a:off x="9062178" y="2640030"/>
              <a:ext cx="1353907" cy="314220"/>
            </a:xfrm>
            <a:prstGeom prst="flowChartDecision">
              <a:avLst/>
            </a:prstGeom>
            <a:solidFill>
              <a:srgbClr val="12A983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64" name="流程图: 决策 63"/>
            <p:cNvSpPr/>
            <p:nvPr/>
          </p:nvSpPr>
          <p:spPr>
            <a:xfrm>
              <a:off x="7323213" y="3338972"/>
              <a:ext cx="1353907" cy="314220"/>
            </a:xfrm>
            <a:prstGeom prst="flowChartDecision">
              <a:avLst/>
            </a:prstGeom>
            <a:solidFill>
              <a:srgbClr val="12A983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332744" y="3397121"/>
              <a:ext cx="1335021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Item</a:t>
              </a:r>
              <a:r>
                <a:rPr lang="zh-CN" altLang="en-US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失效回收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9739132" y="2975809"/>
              <a:ext cx="2" cy="26842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7999149" y="3735742"/>
              <a:ext cx="2366" cy="21535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箭头连接符 18"/>
            <p:cNvCxnSpPr>
              <a:stCxn id="59" idx="1"/>
              <a:endCxn id="74" idx="3"/>
            </p:cNvCxnSpPr>
            <p:nvPr/>
          </p:nvCxnSpPr>
          <p:spPr>
            <a:xfrm flipH="1">
              <a:off x="8676282" y="2190572"/>
              <a:ext cx="380729" cy="22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6" name="组合 25"/>
            <p:cNvGrpSpPr/>
            <p:nvPr/>
          </p:nvGrpSpPr>
          <p:grpSpPr>
            <a:xfrm>
              <a:off x="9057011" y="2005906"/>
              <a:ext cx="1454670" cy="369331"/>
              <a:chOff x="8361352" y="1735158"/>
              <a:chExt cx="1764369" cy="388249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8361352" y="1735158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719504" y="1818179"/>
                <a:ext cx="1406217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500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: 圆角 26"/>
            <p:cNvSpPr/>
            <p:nvPr/>
          </p:nvSpPr>
          <p:spPr>
            <a:xfrm>
              <a:off x="9066137" y="1330042"/>
              <a:ext cx="1364241" cy="318716"/>
            </a:xfrm>
            <a:prstGeom prst="roundRect">
              <a:avLst>
                <a:gd name="adj" fmla="val 0"/>
              </a:avLst>
            </a:prstGeom>
            <a:solidFill>
              <a:srgbClr val="12A98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56701" y="1382541"/>
              <a:ext cx="115938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维护线程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SLEEP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37007" y="1967084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9734997" y="1666565"/>
              <a:ext cx="2366" cy="28630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3" name="组合 32"/>
            <p:cNvGrpSpPr/>
            <p:nvPr/>
          </p:nvGrpSpPr>
          <p:grpSpPr>
            <a:xfrm>
              <a:off x="7323213" y="3962171"/>
              <a:ext cx="1353907" cy="327685"/>
              <a:chOff x="7726367" y="4440561"/>
              <a:chExt cx="1440073" cy="305561"/>
            </a:xfrm>
          </p:grpSpPr>
          <p:sp>
            <p:nvSpPr>
              <p:cNvPr id="57" name="流程图: 决策 56"/>
              <p:cNvSpPr/>
              <p:nvPr/>
            </p:nvSpPr>
            <p:spPr>
              <a:xfrm>
                <a:off x="7726367" y="4440561"/>
                <a:ext cx="1440073" cy="293005"/>
              </a:xfrm>
              <a:prstGeom prst="flowChartDecision">
                <a:avLst/>
              </a:prstGeom>
              <a:solidFill>
                <a:srgbClr val="12A983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7736505" y="4502177"/>
                <a:ext cx="1419985" cy="243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tail Item Active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715031" y="3673998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081464" y="3927874"/>
              <a:ext cx="1325427" cy="369331"/>
              <a:chOff x="8361352" y="1871333"/>
              <a:chExt cx="1654689" cy="388249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8361352" y="1871333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605752" y="1965842"/>
                <a:ext cx="1223740" cy="2182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搬运至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WARM</a:t>
                </a:r>
                <a:r>
                  <a:rPr lang="zh-CN" altLang="en-US" sz="1100" dirty="0">
                    <a:solidFill>
                      <a:schemeClr val="bg1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对头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8713644" y="3794151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9744178" y="3627703"/>
              <a:ext cx="5046" cy="25616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8001515" y="4625340"/>
              <a:ext cx="2922550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0916760" y="3472699"/>
              <a:ext cx="7696" cy="115264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/>
            <p:nvPr/>
          </p:nvCxnSpPr>
          <p:spPr>
            <a:xfrm flipH="1" flipV="1">
              <a:off x="10481421" y="3472699"/>
              <a:ext cx="436024" cy="124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endCxn id="59" idx="2"/>
            </p:cNvCxnSpPr>
            <p:nvPr/>
          </p:nvCxnSpPr>
          <p:spPr>
            <a:xfrm flipH="1" flipV="1">
              <a:off x="9739132" y="2375237"/>
              <a:ext cx="10092" cy="44658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文本框 44"/>
            <p:cNvSpPr txBox="1"/>
            <p:nvPr/>
          </p:nvSpPr>
          <p:spPr>
            <a:xfrm>
              <a:off x="9352297" y="2684540"/>
              <a:ext cx="926117" cy="23484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失效回收数</a:t>
              </a:r>
              <a:r>
                <a:rPr lang="en-US" altLang="zh-CN" sz="110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ea"/>
                  <a:sym typeface="+mn-lt"/>
                </a:rPr>
                <a:t>&gt;0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8019018" y="3067270"/>
              <a:ext cx="2029" cy="22114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8005487" y="2397851"/>
              <a:ext cx="1" cy="22549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2" name="组合 91"/>
            <p:cNvGrpSpPr/>
            <p:nvPr/>
          </p:nvGrpSpPr>
          <p:grpSpPr>
            <a:xfrm>
              <a:off x="10470339" y="1504368"/>
              <a:ext cx="455580" cy="1292732"/>
              <a:chOff x="10470339" y="1504368"/>
              <a:chExt cx="455580" cy="1292732"/>
            </a:xfrm>
          </p:grpSpPr>
          <p:cxnSp>
            <p:nvCxnSpPr>
              <p:cNvPr id="48" name="直接连接符 47"/>
              <p:cNvCxnSpPr/>
              <p:nvPr/>
            </p:nvCxnSpPr>
            <p:spPr>
              <a:xfrm flipH="1">
                <a:off x="10470339" y="2792159"/>
                <a:ext cx="454116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10924455" y="1506600"/>
                <a:ext cx="1464" cy="129050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H="1">
                <a:off x="10534136" y="1504368"/>
                <a:ext cx="390319" cy="2232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6" name="组合 75"/>
            <p:cNvGrpSpPr/>
            <p:nvPr/>
          </p:nvGrpSpPr>
          <p:grpSpPr>
            <a:xfrm>
              <a:off x="7314223" y="2639582"/>
              <a:ext cx="1364242" cy="369331"/>
              <a:chOff x="8361353" y="1871335"/>
              <a:chExt cx="1654689" cy="388249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8361353" y="1871335"/>
                <a:ext cx="1654689" cy="388249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8401842" y="1933599"/>
                <a:ext cx="1600801" cy="291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Loop 5</a:t>
                </a: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+mn-ea"/>
                    <a:sym typeface="+mn-lt"/>
                  </a:rPr>
                  <a:t>次</a:t>
                </a:r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 flipV="1">
              <a:off x="7993095" y="4314521"/>
              <a:ext cx="0" cy="31081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3" name="组合 92"/>
            <p:cNvGrpSpPr/>
            <p:nvPr/>
          </p:nvGrpSpPr>
          <p:grpSpPr>
            <a:xfrm>
              <a:off x="8655663" y="2792160"/>
              <a:ext cx="266781" cy="699242"/>
              <a:chOff x="10470339" y="1504368"/>
              <a:chExt cx="455580" cy="129273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0470339" y="2792159"/>
                <a:ext cx="454116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10924455" y="1506600"/>
                <a:ext cx="1464" cy="129050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H="1">
                <a:off x="10534136" y="1504368"/>
                <a:ext cx="390319" cy="2232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7" name="文本框 96"/>
            <p:cNvSpPr txBox="1"/>
            <p:nvPr/>
          </p:nvSpPr>
          <p:spPr>
            <a:xfrm>
              <a:off x="8699227" y="3032705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8693022" y="4119476"/>
              <a:ext cx="33687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文本框 102"/>
            <p:cNvSpPr txBox="1"/>
            <p:nvPr/>
          </p:nvSpPr>
          <p:spPr>
            <a:xfrm>
              <a:off x="8083105" y="4314521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767348" y="2399854"/>
              <a:ext cx="3153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Y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5be45cd-3eac-418f-90bd-80bca679d0c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82a036d-dbdc-454b-b1f3-bfe1d6e6d58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7827145-8a27-43f9-bfb6-4aed4061abef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676</Words>
  <Application>Microsoft Office PowerPoint</Application>
  <PresentationFormat>宽屏</PresentationFormat>
  <Paragraphs>155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淘汰策略</vt:lpstr>
      <vt:lpstr>淘汰策略</vt:lpstr>
      <vt:lpstr>淘汰策略</vt:lpstr>
      <vt:lpstr>淘汰策略</vt:lpstr>
      <vt:lpstr>淘汰策略</vt:lpstr>
      <vt:lpstr>淘汰策略</vt:lpstr>
      <vt:lpstr>淘汰策略</vt:lpstr>
      <vt:lpstr>淘汰策略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1505</cp:revision>
  <dcterms:created xsi:type="dcterms:W3CDTF">2019-05-27T05:35:00Z</dcterms:created>
  <dcterms:modified xsi:type="dcterms:W3CDTF">2019-09-26T03:21:31Z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