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2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ags/tag3.xml" ContentType="application/vnd.openxmlformats-officedocument.presentationml.tags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549" r:id="rId2"/>
    <p:sldId id="520" r:id="rId3"/>
    <p:sldId id="530" r:id="rId4"/>
    <p:sldId id="539" r:id="rId5"/>
    <p:sldId id="521" r:id="rId6"/>
    <p:sldId id="527" r:id="rId7"/>
    <p:sldId id="531" r:id="rId8"/>
    <p:sldId id="532" r:id="rId9"/>
    <p:sldId id="533" r:id="rId10"/>
    <p:sldId id="48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983"/>
    <a:srgbClr val="FFC000"/>
    <a:srgbClr val="0E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5" autoAdjust="0"/>
    <p:restoredTop sz="87143"/>
  </p:normalViewPr>
  <p:slideViewPr>
    <p:cSldViewPr snapToGrid="0" snapToObjects="1">
      <p:cViewPr varScale="1">
        <p:scale>
          <a:sx n="69" d="100"/>
          <a:sy n="69" d="100"/>
        </p:scale>
        <p:origin x="66" y="462"/>
      </p:cViewPr>
      <p:guideLst>
        <p:guide orient="horz" pos="2215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588" y="24622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588" y="154939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E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78330" y="2511801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内存管理</a:t>
            </a:r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slab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机制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12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sp>
        <p:nvSpPr>
          <p:cNvPr id="14" name="Text Box 7"/>
          <p:cNvSpPr txBox="1"/>
          <p:nvPr/>
        </p:nvSpPr>
        <p:spPr>
          <a:xfrm>
            <a:off x="1806575" y="3865562"/>
            <a:ext cx="5075238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</a:t>
            </a:r>
            <a:r>
              <a:rPr lang="en-US" altLang="zh-CN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labclass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存储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slab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分配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item</a:t>
            </a: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数据存储机理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F5F06779-8224-4AA8-96AA-AF45D0D1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53045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2"/>
          <p:cNvSpPr/>
          <p:nvPr/>
        </p:nvSpPr>
        <p:spPr>
          <a:xfrm>
            <a:off x="792" y="-16743"/>
            <a:ext cx="12190416" cy="6891486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309" name="Text Box 22"/>
          <p:cNvSpPr txBox="1"/>
          <p:nvPr/>
        </p:nvSpPr>
        <p:spPr>
          <a:xfrm>
            <a:off x="5434331" y="6439958"/>
            <a:ext cx="13233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68979" y="3105834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13《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协议分析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  <a:r>
              <a:rPr lang="en-US" altLang="zh-CN" dirty="0"/>
              <a:t>slabs</a:t>
            </a:r>
            <a:r>
              <a:rPr lang="zh-CN" altLang="en-US" dirty="0"/>
              <a:t>机制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67302" y="2151249"/>
            <a:ext cx="167856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7306" y="2520580"/>
            <a:ext cx="4889358" cy="2892705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2511" y="2157802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Slabclass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51542" y="2846086"/>
            <a:ext cx="5715000" cy="26388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Mc</a:t>
            </a:r>
            <a:r>
              <a:rPr kumimoji="1" lang="zh-CN" altLang="en-US" sz="1400" dirty="0">
                <a:solidFill>
                  <a:schemeClr val="bg1"/>
                </a:solidFill>
              </a:rPr>
              <a:t>启动时构建，</a:t>
            </a:r>
            <a:r>
              <a:rPr kumimoji="1" lang="en-US" altLang="zh-CN" sz="1400" dirty="0">
                <a:solidFill>
                  <a:schemeClr val="bg1"/>
                </a:solidFill>
              </a:rPr>
              <a:t>0</a:t>
            </a:r>
            <a:r>
              <a:rPr kumimoji="1" lang="zh-CN" altLang="en-US" sz="1400" dirty="0">
                <a:solidFill>
                  <a:schemeClr val="bg1"/>
                </a:solidFill>
              </a:rPr>
              <a:t> 用于重新分配，</a:t>
            </a:r>
            <a:r>
              <a:rPr kumimoji="1" lang="en-US" altLang="zh-CN" sz="1400" dirty="0">
                <a:solidFill>
                  <a:schemeClr val="bg1"/>
                </a:solidFill>
              </a:rPr>
              <a:t>1-63</a:t>
            </a:r>
            <a:r>
              <a:rPr kumimoji="1" lang="zh-CN" altLang="en-US" sz="1400" dirty="0">
                <a:solidFill>
                  <a:schemeClr val="bg1"/>
                </a:solidFill>
              </a:rPr>
              <a:t>存储</a:t>
            </a: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记录一组</a:t>
            </a:r>
            <a:r>
              <a:rPr kumimoji="1" lang="en-US" altLang="zh-CN" sz="1400" dirty="0">
                <a:solidFill>
                  <a:schemeClr val="bg1"/>
                </a:solidFill>
              </a:rPr>
              <a:t>chunk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size</a:t>
            </a:r>
            <a:r>
              <a:rPr kumimoji="1" lang="zh-CN" altLang="en-US" sz="1400" dirty="0">
                <a:solidFill>
                  <a:schemeClr val="bg1"/>
                </a:solidFill>
              </a:rPr>
              <a:t>相同的</a:t>
            </a:r>
            <a:r>
              <a:rPr kumimoji="1" lang="en-US" altLang="zh-CN" sz="1400" dirty="0">
                <a:solidFill>
                  <a:schemeClr val="bg1"/>
                </a:solidFill>
              </a:rPr>
              <a:t>slabs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Chunk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size</a:t>
            </a:r>
            <a:r>
              <a:rPr kumimoji="1" lang="zh-CN" altLang="en-US" sz="1400" dirty="0">
                <a:solidFill>
                  <a:schemeClr val="bg1"/>
                </a:solidFill>
              </a:rPr>
              <a:t>按递增因子增加，最大</a:t>
            </a:r>
            <a:r>
              <a:rPr kumimoji="1" lang="en-US" altLang="zh-CN" sz="1400" dirty="0">
                <a:solidFill>
                  <a:schemeClr val="bg1"/>
                </a:solidFill>
              </a:rPr>
              <a:t>size</a:t>
            </a:r>
            <a:r>
              <a:rPr kumimoji="1" lang="zh-CN" altLang="en-US" sz="1400" dirty="0">
                <a:solidFill>
                  <a:schemeClr val="bg1"/>
                </a:solidFill>
              </a:rPr>
              <a:t>默认是</a:t>
            </a:r>
            <a:r>
              <a:rPr kumimoji="1" lang="en-US" altLang="zh-CN" sz="1400" dirty="0">
                <a:solidFill>
                  <a:schemeClr val="bg1"/>
                </a:solidFill>
              </a:rPr>
              <a:t>0.5M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</a:rPr>
              <a:t>（</a:t>
            </a:r>
            <a:r>
              <a:rPr kumimoji="1" lang="en-US" altLang="zh-CN" sz="1400" dirty="0">
                <a:solidFill>
                  <a:schemeClr val="bg1"/>
                </a:solidFill>
              </a:rPr>
              <a:t>slots</a:t>
            </a:r>
            <a:r>
              <a:rPr kumimoji="1" lang="zh-CN" altLang="en-US" sz="1400" dirty="0">
                <a:solidFill>
                  <a:schemeClr val="bg1"/>
                </a:solidFill>
              </a:rPr>
              <a:t>） 记录所有空闲</a:t>
            </a:r>
            <a:r>
              <a:rPr kumimoji="1" lang="en-US" altLang="zh-CN" sz="1400" dirty="0">
                <a:solidFill>
                  <a:schemeClr val="bg1"/>
                </a:solidFill>
              </a:rPr>
              <a:t>chunk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新分配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时，会将所有新</a:t>
            </a:r>
            <a:r>
              <a:rPr kumimoji="1" lang="en-US" altLang="zh-CN" sz="1400" dirty="0">
                <a:solidFill>
                  <a:schemeClr val="bg1"/>
                </a:solidFill>
              </a:rPr>
              <a:t>chunk</a:t>
            </a:r>
            <a:r>
              <a:rPr kumimoji="1" lang="zh-CN" altLang="en-US" sz="1400" dirty="0">
                <a:solidFill>
                  <a:schemeClr val="bg1"/>
                </a:solidFill>
              </a:rPr>
              <a:t>加入到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17544"/>
              </p:ext>
            </p:extLst>
          </p:nvPr>
        </p:nvGraphicFramePr>
        <p:xfrm>
          <a:off x="6781268" y="2035028"/>
          <a:ext cx="455168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154164" y="1525920"/>
          <a:ext cx="2045252" cy="9677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Item1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Item2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Item3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item4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154164" y="2753433"/>
          <a:ext cx="2045252" cy="9677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154164" y="3968694"/>
          <a:ext cx="2045252" cy="9677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032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cxnSpLocks/>
            <a:endCxn id="11" idx="1"/>
          </p:cNvCxnSpPr>
          <p:nvPr/>
        </p:nvCxnSpPr>
        <p:spPr>
          <a:xfrm flipV="1">
            <a:off x="7247511" y="2009790"/>
            <a:ext cx="906653" cy="57724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cxnSpLocks/>
            <a:endCxn id="12" idx="1"/>
          </p:cNvCxnSpPr>
          <p:nvPr/>
        </p:nvCxnSpPr>
        <p:spPr>
          <a:xfrm>
            <a:off x="7236436" y="2599385"/>
            <a:ext cx="917728" cy="63791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cxnSpLocks/>
            <a:endCxn id="13" idx="1"/>
          </p:cNvCxnSpPr>
          <p:nvPr/>
        </p:nvCxnSpPr>
        <p:spPr>
          <a:xfrm>
            <a:off x="7236436" y="2975007"/>
            <a:ext cx="917728" cy="147755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文本框 16"/>
          <p:cNvSpPr txBox="1"/>
          <p:nvPr/>
        </p:nvSpPr>
        <p:spPr>
          <a:xfrm>
            <a:off x="6588527" y="1749472"/>
            <a:ext cx="97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slabclass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92051" y="1761826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14073" y="3238059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09895" y="2502355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7236436" y="2964495"/>
            <a:ext cx="546919" cy="222939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664715" y="5244965"/>
          <a:ext cx="1657509" cy="29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prev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next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240025" y="5735956"/>
          <a:ext cx="1657509" cy="29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prev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next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8902470" y="6205554"/>
          <a:ext cx="1657509" cy="29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prev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next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923713" y="5039997"/>
            <a:ext cx="84062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freelist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610251" y="4602038"/>
            <a:ext cx="267545" cy="113695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8512371" y="4966588"/>
            <a:ext cx="533528" cy="2842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连接符: 曲线 31"/>
          <p:cNvCxnSpPr/>
          <p:nvPr/>
        </p:nvCxnSpPr>
        <p:spPr>
          <a:xfrm flipV="1">
            <a:off x="8493469" y="5542289"/>
            <a:ext cx="552430" cy="250379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连接符: 曲线 32"/>
          <p:cNvCxnSpPr/>
          <p:nvPr/>
        </p:nvCxnSpPr>
        <p:spPr>
          <a:xfrm flipV="1">
            <a:off x="9113229" y="6033280"/>
            <a:ext cx="552430" cy="250379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8493469" y="5542289"/>
            <a:ext cx="1052486" cy="19366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/>
          <p:nvPr/>
        </p:nvCxnSpPr>
        <p:spPr>
          <a:xfrm>
            <a:off x="9084008" y="6022584"/>
            <a:ext cx="1115408" cy="19366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  <a:r>
              <a:rPr lang="en-US" altLang="zh-CN" dirty="0"/>
              <a:t>slabs</a:t>
            </a:r>
            <a:r>
              <a:rPr lang="zh-CN" altLang="en-US" dirty="0"/>
              <a:t>机制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21" y="1974926"/>
            <a:ext cx="4570386" cy="34047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1384" y="1968373"/>
            <a:ext cx="1146037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1388" y="2337704"/>
            <a:ext cx="4889358" cy="2892705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6593" y="1974926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04193" y="2869239"/>
            <a:ext cx="4987055" cy="271950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Mc</a:t>
            </a:r>
            <a:r>
              <a:rPr kumimoji="1" lang="zh-CN" altLang="en-US" sz="1400" dirty="0">
                <a:solidFill>
                  <a:schemeClr val="bg1"/>
                </a:solidFill>
              </a:rPr>
              <a:t>内存分配以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为单位，默认大小</a:t>
            </a:r>
            <a:r>
              <a:rPr kumimoji="1" lang="en-US" altLang="zh-CN" sz="1400" dirty="0">
                <a:solidFill>
                  <a:schemeClr val="bg1"/>
                </a:solidFill>
              </a:rPr>
              <a:t>1MB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被切分成相同大小的</a:t>
            </a:r>
            <a:r>
              <a:rPr kumimoji="1" lang="en-US" altLang="zh-CN" sz="1400" dirty="0">
                <a:solidFill>
                  <a:schemeClr val="bg1"/>
                </a:solidFill>
              </a:rPr>
              <a:t>chunk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Chunk</a:t>
            </a:r>
            <a:r>
              <a:rPr kumimoji="1" lang="zh-CN" altLang="en-US" sz="1400" dirty="0">
                <a:solidFill>
                  <a:schemeClr val="bg1"/>
                </a:solidFill>
              </a:rPr>
              <a:t>用来存储</a:t>
            </a: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，存在少量的内存浪费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一旦分配，不再回收，但会重新分配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zh-CN" sz="1800" dirty="0"/>
          </a:p>
          <a:p>
            <a:pPr lvl="1">
              <a:lnSpc>
                <a:spcPct val="150000"/>
              </a:lnSpc>
            </a:pPr>
            <a:endParaRPr kumimoji="1" lang="zh-CN" altLang="en-US" sz="1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  <a:r>
              <a:rPr lang="en-US" altLang="zh-CN" dirty="0"/>
              <a:t>slabs</a:t>
            </a:r>
            <a:r>
              <a:rPr lang="zh-CN" altLang="en-US" dirty="0"/>
              <a:t>机制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1388" y="1610040"/>
            <a:ext cx="1146037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392" y="1979371"/>
            <a:ext cx="5498958" cy="3440354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6597" y="1616593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52502" y="2136416"/>
            <a:ext cx="3788503" cy="635359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</a:rPr>
              <a:t>增加新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endParaRPr kumimoji="1" lang="en-US" altLang="zh-CN" sz="1800" dirty="0"/>
          </a:p>
          <a:p>
            <a:pPr lvl="1"/>
            <a:endParaRPr kumimoji="1"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249798" y="2573121"/>
            <a:ext cx="5222145" cy="26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lvl="1" indent="-2667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增加条件：</a:t>
            </a:r>
            <a:r>
              <a:rPr kumimoji="1"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</a:t>
            </a:r>
            <a:r>
              <a:rPr kumimoji="1"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没有空闲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Item</a:t>
            </a:r>
          </a:p>
          <a:p>
            <a:pPr marL="723900" lvl="1" indent="-2667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尝试从全局重分配池（</a:t>
            </a:r>
            <a:r>
              <a:rPr kumimoji="1"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）复用空闲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</a:t>
            </a:r>
          </a:p>
          <a:p>
            <a:pPr marL="723900" lvl="1" indent="-2667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从内存直接分配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</a:t>
            </a:r>
          </a:p>
          <a:p>
            <a:pPr marL="723900" lvl="1" indent="-2667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达到内存设置上限，无空闲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，则分配失败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23900" lvl="1" indent="-2667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分配成功后，将整个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所有字节置零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23900" lvl="1" indent="-2667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按</a:t>
            </a:r>
            <a:r>
              <a:rPr kumimoji="1"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size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划分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chunk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，存入</a:t>
            </a:r>
            <a:r>
              <a:rPr kumimoji="1"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freelist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9" name="16710c7e-18cf-4df8-b469-e15a6b957d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03716" y="2068395"/>
            <a:ext cx="5224463" cy="3581238"/>
            <a:chOff x="3254375" y="1479550"/>
            <a:chExt cx="5683251" cy="38957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i$lïḍê"/>
            <p:cNvSpPr/>
            <p:nvPr/>
          </p:nvSpPr>
          <p:spPr bwMode="auto">
            <a:xfrm>
              <a:off x="8129588" y="2139950"/>
              <a:ext cx="490538" cy="392113"/>
            </a:xfrm>
            <a:custGeom>
              <a:avLst/>
              <a:gdLst>
                <a:gd name="T0" fmla="*/ 114 w 149"/>
                <a:gd name="T1" fmla="*/ 26 h 119"/>
                <a:gd name="T2" fmla="*/ 140 w 149"/>
                <a:gd name="T3" fmla="*/ 84 h 119"/>
                <a:gd name="T4" fmla="*/ 82 w 149"/>
                <a:gd name="T5" fmla="*/ 110 h 119"/>
                <a:gd name="T6" fmla="*/ 35 w 149"/>
                <a:gd name="T7" fmla="*/ 92 h 119"/>
                <a:gd name="T8" fmla="*/ 9 w 149"/>
                <a:gd name="T9" fmla="*/ 35 h 119"/>
                <a:gd name="T10" fmla="*/ 67 w 149"/>
                <a:gd name="T11" fmla="*/ 9 h 119"/>
                <a:gd name="T12" fmla="*/ 114 w 149"/>
                <a:gd name="T13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19">
                  <a:moveTo>
                    <a:pt x="114" y="26"/>
                  </a:moveTo>
                  <a:cubicBezTo>
                    <a:pt x="137" y="35"/>
                    <a:pt x="149" y="61"/>
                    <a:pt x="140" y="84"/>
                  </a:cubicBezTo>
                  <a:cubicBezTo>
                    <a:pt x="131" y="107"/>
                    <a:pt x="105" y="119"/>
                    <a:pt x="82" y="110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12" y="84"/>
                    <a:pt x="0" y="58"/>
                    <a:pt x="9" y="35"/>
                  </a:cubicBezTo>
                  <a:cubicBezTo>
                    <a:pt x="18" y="12"/>
                    <a:pt x="43" y="0"/>
                    <a:pt x="67" y="9"/>
                  </a:cubicBezTo>
                  <a:cubicBezTo>
                    <a:pt x="114" y="26"/>
                    <a:pt x="114" y="26"/>
                    <a:pt x="114" y="26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ṣļîḋé"/>
            <p:cNvSpPr/>
            <p:nvPr/>
          </p:nvSpPr>
          <p:spPr bwMode="auto">
            <a:xfrm>
              <a:off x="8151813" y="2139950"/>
              <a:ext cx="468313" cy="306388"/>
            </a:xfrm>
            <a:custGeom>
              <a:avLst/>
              <a:gdLst>
                <a:gd name="T0" fmla="*/ 2 w 142"/>
                <a:gd name="T1" fmla="*/ 35 h 93"/>
                <a:gd name="T2" fmla="*/ 0 w 142"/>
                <a:gd name="T3" fmla="*/ 45 h 93"/>
                <a:gd name="T4" fmla="*/ 52 w 142"/>
                <a:gd name="T5" fmla="*/ 28 h 93"/>
                <a:gd name="T6" fmla="*/ 99 w 142"/>
                <a:gd name="T7" fmla="*/ 46 h 93"/>
                <a:gd name="T8" fmla="*/ 128 w 142"/>
                <a:gd name="T9" fmla="*/ 93 h 93"/>
                <a:gd name="T10" fmla="*/ 133 w 142"/>
                <a:gd name="T11" fmla="*/ 84 h 93"/>
                <a:gd name="T12" fmla="*/ 107 w 142"/>
                <a:gd name="T13" fmla="*/ 26 h 93"/>
                <a:gd name="T14" fmla="*/ 60 w 142"/>
                <a:gd name="T15" fmla="*/ 9 h 93"/>
                <a:gd name="T16" fmla="*/ 2 w 142"/>
                <a:gd name="T17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93">
                  <a:moveTo>
                    <a:pt x="2" y="35"/>
                  </a:moveTo>
                  <a:cubicBezTo>
                    <a:pt x="1" y="38"/>
                    <a:pt x="0" y="42"/>
                    <a:pt x="0" y="45"/>
                  </a:cubicBezTo>
                  <a:cubicBezTo>
                    <a:pt x="11" y="28"/>
                    <a:pt x="32" y="21"/>
                    <a:pt x="52" y="28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119" y="53"/>
                    <a:pt x="130" y="73"/>
                    <a:pt x="128" y="93"/>
                  </a:cubicBezTo>
                  <a:cubicBezTo>
                    <a:pt x="130" y="90"/>
                    <a:pt x="132" y="87"/>
                    <a:pt x="133" y="84"/>
                  </a:cubicBezTo>
                  <a:cubicBezTo>
                    <a:pt x="142" y="61"/>
                    <a:pt x="130" y="35"/>
                    <a:pt x="107" y="26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36" y="0"/>
                    <a:pt x="11" y="12"/>
                    <a:pt x="2" y="35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ślide"/>
            <p:cNvSpPr/>
            <p:nvPr/>
          </p:nvSpPr>
          <p:spPr bwMode="auto">
            <a:xfrm>
              <a:off x="8405813" y="2228850"/>
              <a:ext cx="119063" cy="279400"/>
            </a:xfrm>
            <a:custGeom>
              <a:avLst/>
              <a:gdLst>
                <a:gd name="T0" fmla="*/ 0 w 36"/>
                <a:gd name="T1" fmla="*/ 83 h 85"/>
                <a:gd name="T2" fmla="*/ 5 w 36"/>
                <a:gd name="T3" fmla="*/ 85 h 85"/>
                <a:gd name="T4" fmla="*/ 36 w 36"/>
                <a:gd name="T5" fmla="*/ 2 h 85"/>
                <a:gd name="T6" fmla="*/ 31 w 36"/>
                <a:gd name="T7" fmla="*/ 0 h 85"/>
                <a:gd name="T8" fmla="*/ 0 w 36"/>
                <a:gd name="T9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5">
                  <a:moveTo>
                    <a:pt x="0" y="83"/>
                  </a:moveTo>
                  <a:cubicBezTo>
                    <a:pt x="1" y="84"/>
                    <a:pt x="3" y="85"/>
                    <a:pt x="5" y="85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4" y="1"/>
                    <a:pt x="33" y="1"/>
                    <a:pt x="31" y="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ḷíde"/>
            <p:cNvSpPr/>
            <p:nvPr/>
          </p:nvSpPr>
          <p:spPr bwMode="auto">
            <a:xfrm>
              <a:off x="8350250" y="2208213"/>
              <a:ext cx="122238" cy="280988"/>
            </a:xfrm>
            <a:custGeom>
              <a:avLst/>
              <a:gdLst>
                <a:gd name="T0" fmla="*/ 10 w 77"/>
                <a:gd name="T1" fmla="*/ 177 h 177"/>
                <a:gd name="T2" fmla="*/ 77 w 77"/>
                <a:gd name="T3" fmla="*/ 4 h 177"/>
                <a:gd name="T4" fmla="*/ 66 w 77"/>
                <a:gd name="T5" fmla="*/ 0 h 177"/>
                <a:gd name="T6" fmla="*/ 0 w 77"/>
                <a:gd name="T7" fmla="*/ 173 h 177"/>
                <a:gd name="T8" fmla="*/ 10 w 77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10" y="177"/>
                  </a:moveTo>
                  <a:lnTo>
                    <a:pt x="77" y="4"/>
                  </a:lnTo>
                  <a:lnTo>
                    <a:pt x="66" y="0"/>
                  </a:lnTo>
                  <a:lnTo>
                    <a:pt x="0" y="173"/>
                  </a:lnTo>
                  <a:lnTo>
                    <a:pt x="10" y="177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Sľíḍè"/>
            <p:cNvSpPr/>
            <p:nvPr/>
          </p:nvSpPr>
          <p:spPr bwMode="auto">
            <a:xfrm>
              <a:off x="8307388" y="2189163"/>
              <a:ext cx="119063" cy="282575"/>
            </a:xfrm>
            <a:custGeom>
              <a:avLst/>
              <a:gdLst>
                <a:gd name="T0" fmla="*/ 10 w 75"/>
                <a:gd name="T1" fmla="*/ 178 h 178"/>
                <a:gd name="T2" fmla="*/ 75 w 75"/>
                <a:gd name="T3" fmla="*/ 4 h 178"/>
                <a:gd name="T4" fmla="*/ 64 w 75"/>
                <a:gd name="T5" fmla="*/ 0 h 178"/>
                <a:gd name="T6" fmla="*/ 0 w 75"/>
                <a:gd name="T7" fmla="*/ 174 h 178"/>
                <a:gd name="T8" fmla="*/ 10 w 75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8">
                  <a:moveTo>
                    <a:pt x="10" y="178"/>
                  </a:moveTo>
                  <a:lnTo>
                    <a:pt x="75" y="4"/>
                  </a:lnTo>
                  <a:lnTo>
                    <a:pt x="64" y="0"/>
                  </a:lnTo>
                  <a:lnTo>
                    <a:pt x="0" y="174"/>
                  </a:lnTo>
                  <a:lnTo>
                    <a:pt x="10" y="178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$ľíḋé"/>
            <p:cNvSpPr/>
            <p:nvPr/>
          </p:nvSpPr>
          <p:spPr bwMode="auto">
            <a:xfrm>
              <a:off x="8445500" y="2247900"/>
              <a:ext cx="168275" cy="266700"/>
            </a:xfrm>
            <a:custGeom>
              <a:avLst/>
              <a:gdLst>
                <a:gd name="T0" fmla="*/ 0 w 51"/>
                <a:gd name="T1" fmla="*/ 80 h 81"/>
                <a:gd name="T2" fmla="*/ 44 w 51"/>
                <a:gd name="T3" fmla="*/ 51 h 81"/>
                <a:gd name="T4" fmla="*/ 30 w 51"/>
                <a:gd name="T5" fmla="*/ 0 h 81"/>
                <a:gd name="T6" fmla="*/ 0 w 51"/>
                <a:gd name="T7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81">
                  <a:moveTo>
                    <a:pt x="0" y="80"/>
                  </a:moveTo>
                  <a:cubicBezTo>
                    <a:pt x="19" y="81"/>
                    <a:pt x="37" y="70"/>
                    <a:pt x="44" y="51"/>
                  </a:cubicBezTo>
                  <a:cubicBezTo>
                    <a:pt x="51" y="32"/>
                    <a:pt x="45" y="12"/>
                    <a:pt x="3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ŝļídè"/>
            <p:cNvSpPr/>
            <p:nvPr/>
          </p:nvSpPr>
          <p:spPr bwMode="auto">
            <a:xfrm>
              <a:off x="7769225" y="1908175"/>
              <a:ext cx="636588" cy="636588"/>
            </a:xfrm>
            <a:custGeom>
              <a:avLst/>
              <a:gdLst>
                <a:gd name="T0" fmla="*/ 127 w 193"/>
                <a:gd name="T1" fmla="*/ 17 h 193"/>
                <a:gd name="T2" fmla="*/ 177 w 193"/>
                <a:gd name="T3" fmla="*/ 127 h 193"/>
                <a:gd name="T4" fmla="*/ 67 w 193"/>
                <a:gd name="T5" fmla="*/ 177 h 193"/>
                <a:gd name="T6" fmla="*/ 17 w 193"/>
                <a:gd name="T7" fmla="*/ 67 h 193"/>
                <a:gd name="T8" fmla="*/ 127 w 193"/>
                <a:gd name="T9" fmla="*/ 1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27" y="17"/>
                  </a:moveTo>
                  <a:cubicBezTo>
                    <a:pt x="171" y="33"/>
                    <a:pt x="193" y="83"/>
                    <a:pt x="177" y="127"/>
                  </a:cubicBezTo>
                  <a:cubicBezTo>
                    <a:pt x="160" y="171"/>
                    <a:pt x="111" y="193"/>
                    <a:pt x="67" y="177"/>
                  </a:cubicBezTo>
                  <a:cubicBezTo>
                    <a:pt x="23" y="160"/>
                    <a:pt x="0" y="111"/>
                    <a:pt x="17" y="67"/>
                  </a:cubicBezTo>
                  <a:cubicBezTo>
                    <a:pt x="33" y="23"/>
                    <a:pt x="83" y="0"/>
                    <a:pt x="127" y="17"/>
                  </a:cubicBezTo>
                </a:path>
              </a:pathLst>
            </a:custGeom>
            <a:solidFill>
              <a:srgbClr val="FCD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ľïḋé"/>
            <p:cNvSpPr/>
            <p:nvPr/>
          </p:nvSpPr>
          <p:spPr bwMode="auto">
            <a:xfrm>
              <a:off x="7805738" y="1968500"/>
              <a:ext cx="541338" cy="454025"/>
            </a:xfrm>
            <a:custGeom>
              <a:avLst/>
              <a:gdLst>
                <a:gd name="T0" fmla="*/ 86 w 164"/>
                <a:gd name="T1" fmla="*/ 0 h 138"/>
                <a:gd name="T2" fmla="*/ 12 w 164"/>
                <a:gd name="T3" fmla="*/ 51 h 138"/>
                <a:gd name="T4" fmla="*/ 34 w 164"/>
                <a:gd name="T5" fmla="*/ 138 h 138"/>
                <a:gd name="T6" fmla="*/ 23 w 164"/>
                <a:gd name="T7" fmla="*/ 67 h 138"/>
                <a:gd name="T8" fmla="*/ 92 w 164"/>
                <a:gd name="T9" fmla="*/ 19 h 138"/>
                <a:gd name="T10" fmla="*/ 118 w 164"/>
                <a:gd name="T11" fmla="*/ 23 h 138"/>
                <a:gd name="T12" fmla="*/ 164 w 164"/>
                <a:gd name="T13" fmla="*/ 79 h 138"/>
                <a:gd name="T14" fmla="*/ 113 w 164"/>
                <a:gd name="T15" fmla="*/ 5 h 138"/>
                <a:gd name="T16" fmla="*/ 86 w 164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38">
                  <a:moveTo>
                    <a:pt x="86" y="0"/>
                  </a:moveTo>
                  <a:cubicBezTo>
                    <a:pt x="54" y="0"/>
                    <a:pt x="24" y="20"/>
                    <a:pt x="12" y="51"/>
                  </a:cubicBezTo>
                  <a:cubicBezTo>
                    <a:pt x="0" y="83"/>
                    <a:pt x="10" y="117"/>
                    <a:pt x="34" y="138"/>
                  </a:cubicBezTo>
                  <a:cubicBezTo>
                    <a:pt x="19" y="118"/>
                    <a:pt x="14" y="92"/>
                    <a:pt x="23" y="67"/>
                  </a:cubicBezTo>
                  <a:cubicBezTo>
                    <a:pt x="34" y="37"/>
                    <a:pt x="62" y="19"/>
                    <a:pt x="92" y="19"/>
                  </a:cubicBezTo>
                  <a:cubicBezTo>
                    <a:pt x="101" y="19"/>
                    <a:pt x="109" y="20"/>
                    <a:pt x="118" y="23"/>
                  </a:cubicBezTo>
                  <a:cubicBezTo>
                    <a:pt x="143" y="33"/>
                    <a:pt x="160" y="54"/>
                    <a:pt x="164" y="79"/>
                  </a:cubicBezTo>
                  <a:cubicBezTo>
                    <a:pt x="164" y="47"/>
                    <a:pt x="145" y="17"/>
                    <a:pt x="113" y="5"/>
                  </a:cubicBezTo>
                  <a:cubicBezTo>
                    <a:pt x="104" y="2"/>
                    <a:pt x="95" y="0"/>
                    <a:pt x="86" y="0"/>
                  </a:cubicBezTo>
                </a:path>
              </a:pathLst>
            </a:custGeom>
            <a:solidFill>
              <a:srgbClr val="FEE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liďè"/>
            <p:cNvSpPr/>
            <p:nvPr/>
          </p:nvSpPr>
          <p:spPr bwMode="auto">
            <a:xfrm>
              <a:off x="8001000" y="2165350"/>
              <a:ext cx="368300" cy="220663"/>
            </a:xfrm>
            <a:custGeom>
              <a:avLst/>
              <a:gdLst>
                <a:gd name="T0" fmla="*/ 38 w 112"/>
                <a:gd name="T1" fmla="*/ 10 h 67"/>
                <a:gd name="T2" fmla="*/ 18 w 112"/>
                <a:gd name="T3" fmla="*/ 3 h 67"/>
                <a:gd name="T4" fmla="*/ 2 w 112"/>
                <a:gd name="T5" fmla="*/ 10 h 67"/>
                <a:gd name="T6" fmla="*/ 9 w 112"/>
                <a:gd name="T7" fmla="*/ 25 h 67"/>
                <a:gd name="T8" fmla="*/ 30 w 112"/>
                <a:gd name="T9" fmla="*/ 33 h 67"/>
                <a:gd name="T10" fmla="*/ 43 w 112"/>
                <a:gd name="T11" fmla="*/ 47 h 67"/>
                <a:gd name="T12" fmla="*/ 97 w 112"/>
                <a:gd name="T13" fmla="*/ 67 h 67"/>
                <a:gd name="T14" fmla="*/ 101 w 112"/>
                <a:gd name="T15" fmla="*/ 61 h 67"/>
                <a:gd name="T16" fmla="*/ 45 w 112"/>
                <a:gd name="T17" fmla="*/ 40 h 67"/>
                <a:gd name="T18" fmla="*/ 37 w 112"/>
                <a:gd name="T19" fmla="*/ 29 h 67"/>
                <a:gd name="T20" fmla="*/ 37 w 112"/>
                <a:gd name="T21" fmla="*/ 27 h 67"/>
                <a:gd name="T22" fmla="*/ 12 w 112"/>
                <a:gd name="T23" fmla="*/ 18 h 67"/>
                <a:gd name="T24" fmla="*/ 10 w 112"/>
                <a:gd name="T25" fmla="*/ 12 h 67"/>
                <a:gd name="T26" fmla="*/ 15 w 112"/>
                <a:gd name="T27" fmla="*/ 10 h 67"/>
                <a:gd name="T28" fmla="*/ 39 w 112"/>
                <a:gd name="T29" fmla="*/ 19 h 67"/>
                <a:gd name="T30" fmla="*/ 41 w 112"/>
                <a:gd name="T31" fmla="*/ 18 h 67"/>
                <a:gd name="T32" fmla="*/ 54 w 112"/>
                <a:gd name="T33" fmla="*/ 15 h 67"/>
                <a:gd name="T34" fmla="*/ 110 w 112"/>
                <a:gd name="T35" fmla="*/ 36 h 67"/>
                <a:gd name="T36" fmla="*/ 112 w 112"/>
                <a:gd name="T37" fmla="*/ 28 h 67"/>
                <a:gd name="T38" fmla="*/ 57 w 112"/>
                <a:gd name="T39" fmla="*/ 8 h 67"/>
                <a:gd name="T40" fmla="*/ 38 w 112"/>
                <a:gd name="T41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67">
                  <a:moveTo>
                    <a:pt x="38" y="10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2" y="0"/>
                    <a:pt x="5" y="4"/>
                    <a:pt x="2" y="10"/>
                  </a:cubicBezTo>
                  <a:cubicBezTo>
                    <a:pt x="0" y="16"/>
                    <a:pt x="3" y="23"/>
                    <a:pt x="9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9"/>
                    <a:pt x="36" y="45"/>
                    <a:pt x="43" y="4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5"/>
                    <a:pt x="100" y="63"/>
                    <a:pt x="101" y="6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38"/>
                    <a:pt x="38" y="34"/>
                    <a:pt x="37" y="29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0" y="17"/>
                    <a:pt x="9" y="15"/>
                    <a:pt x="10" y="12"/>
                  </a:cubicBezTo>
                  <a:cubicBezTo>
                    <a:pt x="11" y="10"/>
                    <a:pt x="13" y="9"/>
                    <a:pt x="15" y="1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5" y="14"/>
                    <a:pt x="50" y="14"/>
                    <a:pt x="54" y="15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4"/>
                    <a:pt x="111" y="31"/>
                    <a:pt x="112" y="2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1" y="5"/>
                    <a:pt x="44" y="6"/>
                    <a:pt x="38" y="10"/>
                  </a:cubicBezTo>
                  <a:close/>
                </a:path>
              </a:pathLst>
            </a:custGeom>
            <a:solidFill>
              <a:srgbClr val="FFF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ṧlidè"/>
            <p:cNvSpPr/>
            <p:nvPr/>
          </p:nvSpPr>
          <p:spPr bwMode="auto">
            <a:xfrm>
              <a:off x="3643313" y="4867275"/>
              <a:ext cx="2551113" cy="73025"/>
            </a:xfrm>
            <a:custGeom>
              <a:avLst/>
              <a:gdLst>
                <a:gd name="T0" fmla="*/ 773 w 773"/>
                <a:gd name="T1" fmla="*/ 6 h 22"/>
                <a:gd name="T2" fmla="*/ 644 w 773"/>
                <a:gd name="T3" fmla="*/ 6 h 22"/>
                <a:gd name="T4" fmla="*/ 651 w 773"/>
                <a:gd name="T5" fmla="*/ 22 h 22"/>
                <a:gd name="T6" fmla="*/ 771 w 773"/>
                <a:gd name="T7" fmla="*/ 22 h 22"/>
                <a:gd name="T8" fmla="*/ 773 w 773"/>
                <a:gd name="T9" fmla="*/ 6 h 22"/>
                <a:gd name="T10" fmla="*/ 109 w 773"/>
                <a:gd name="T11" fmla="*/ 0 h 22"/>
                <a:gd name="T12" fmla="*/ 11 w 773"/>
                <a:gd name="T13" fmla="*/ 0 h 22"/>
                <a:gd name="T14" fmla="*/ 0 w 773"/>
                <a:gd name="T15" fmla="*/ 11 h 22"/>
                <a:gd name="T16" fmla="*/ 11 w 773"/>
                <a:gd name="T17" fmla="*/ 22 h 22"/>
                <a:gd name="T18" fmla="*/ 584 w 773"/>
                <a:gd name="T19" fmla="*/ 22 h 22"/>
                <a:gd name="T20" fmla="*/ 579 w 773"/>
                <a:gd name="T21" fmla="*/ 6 h 22"/>
                <a:gd name="T22" fmla="*/ 145 w 773"/>
                <a:gd name="T23" fmla="*/ 6 h 22"/>
                <a:gd name="T24" fmla="*/ 109 w 773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3" h="22">
                  <a:moveTo>
                    <a:pt x="773" y="6"/>
                  </a:moveTo>
                  <a:cubicBezTo>
                    <a:pt x="644" y="6"/>
                    <a:pt x="644" y="6"/>
                    <a:pt x="644" y="6"/>
                  </a:cubicBezTo>
                  <a:cubicBezTo>
                    <a:pt x="651" y="22"/>
                    <a:pt x="651" y="22"/>
                    <a:pt x="651" y="22"/>
                  </a:cubicBezTo>
                  <a:cubicBezTo>
                    <a:pt x="771" y="22"/>
                    <a:pt x="771" y="22"/>
                    <a:pt x="771" y="22"/>
                  </a:cubicBezTo>
                  <a:cubicBezTo>
                    <a:pt x="773" y="6"/>
                    <a:pt x="773" y="6"/>
                    <a:pt x="773" y="6"/>
                  </a:cubicBezTo>
                  <a:moveTo>
                    <a:pt x="10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82" y="16"/>
                    <a:pt x="580" y="11"/>
                    <a:pt x="579" y="6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32" y="6"/>
                    <a:pt x="120" y="3"/>
                    <a:pt x="109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ṩliḑe"/>
            <p:cNvSpPr/>
            <p:nvPr/>
          </p:nvSpPr>
          <p:spPr bwMode="auto">
            <a:xfrm>
              <a:off x="4022725" y="2290763"/>
              <a:ext cx="1422400" cy="728663"/>
            </a:xfrm>
            <a:custGeom>
              <a:avLst/>
              <a:gdLst>
                <a:gd name="T0" fmla="*/ 424 w 431"/>
                <a:gd name="T1" fmla="*/ 15 h 221"/>
                <a:gd name="T2" fmla="*/ 228 w 431"/>
                <a:gd name="T3" fmla="*/ 138 h 221"/>
                <a:gd name="T4" fmla="*/ 7 w 431"/>
                <a:gd name="T5" fmla="*/ 206 h 221"/>
                <a:gd name="T6" fmla="*/ 189 w 431"/>
                <a:gd name="T7" fmla="*/ 53 h 221"/>
                <a:gd name="T8" fmla="*/ 424 w 431"/>
                <a:gd name="T9" fmla="*/ 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21">
                  <a:moveTo>
                    <a:pt x="424" y="15"/>
                  </a:moveTo>
                  <a:cubicBezTo>
                    <a:pt x="431" y="30"/>
                    <a:pt x="343" y="85"/>
                    <a:pt x="228" y="138"/>
                  </a:cubicBezTo>
                  <a:cubicBezTo>
                    <a:pt x="113" y="191"/>
                    <a:pt x="14" y="221"/>
                    <a:pt x="7" y="206"/>
                  </a:cubicBezTo>
                  <a:cubicBezTo>
                    <a:pt x="0" y="191"/>
                    <a:pt x="74" y="106"/>
                    <a:pt x="189" y="53"/>
                  </a:cubicBezTo>
                  <a:cubicBezTo>
                    <a:pt x="304" y="0"/>
                    <a:pt x="417" y="0"/>
                    <a:pt x="424" y="15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1îḑè"/>
            <p:cNvSpPr/>
            <p:nvPr/>
          </p:nvSpPr>
          <p:spPr bwMode="auto">
            <a:xfrm>
              <a:off x="4148138" y="2346325"/>
              <a:ext cx="3443288" cy="2398713"/>
            </a:xfrm>
            <a:custGeom>
              <a:avLst/>
              <a:gdLst>
                <a:gd name="T0" fmla="*/ 1043 w 1043"/>
                <a:gd name="T1" fmla="*/ 676 h 727"/>
                <a:gd name="T2" fmla="*/ 992 w 1043"/>
                <a:gd name="T3" fmla="*/ 727 h 727"/>
                <a:gd name="T4" fmla="*/ 51 w 1043"/>
                <a:gd name="T5" fmla="*/ 727 h 727"/>
                <a:gd name="T6" fmla="*/ 0 w 1043"/>
                <a:gd name="T7" fmla="*/ 676 h 727"/>
                <a:gd name="T8" fmla="*/ 0 w 1043"/>
                <a:gd name="T9" fmla="*/ 51 h 727"/>
                <a:gd name="T10" fmla="*/ 51 w 1043"/>
                <a:gd name="T11" fmla="*/ 0 h 727"/>
                <a:gd name="T12" fmla="*/ 992 w 1043"/>
                <a:gd name="T13" fmla="*/ 0 h 727"/>
                <a:gd name="T14" fmla="*/ 1043 w 1043"/>
                <a:gd name="T15" fmla="*/ 51 h 727"/>
                <a:gd name="T16" fmla="*/ 1043 w 1043"/>
                <a:gd name="T17" fmla="*/ 676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3" h="727">
                  <a:moveTo>
                    <a:pt x="1043" y="676"/>
                  </a:moveTo>
                  <a:cubicBezTo>
                    <a:pt x="1043" y="704"/>
                    <a:pt x="1020" y="727"/>
                    <a:pt x="992" y="727"/>
                  </a:cubicBezTo>
                  <a:cubicBezTo>
                    <a:pt x="51" y="727"/>
                    <a:pt x="51" y="727"/>
                    <a:pt x="51" y="727"/>
                  </a:cubicBezTo>
                  <a:cubicBezTo>
                    <a:pt x="23" y="727"/>
                    <a:pt x="0" y="704"/>
                    <a:pt x="0" y="67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992" y="0"/>
                    <a:pt x="992" y="0"/>
                    <a:pt x="992" y="0"/>
                  </a:cubicBezTo>
                  <a:cubicBezTo>
                    <a:pt x="1020" y="0"/>
                    <a:pt x="1043" y="22"/>
                    <a:pt x="1043" y="51"/>
                  </a:cubicBezTo>
                  <a:cubicBezTo>
                    <a:pt x="1043" y="676"/>
                    <a:pt x="1043" y="676"/>
                    <a:pt x="1043" y="676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ṩļíḍê"/>
            <p:cNvSpPr/>
            <p:nvPr/>
          </p:nvSpPr>
          <p:spPr bwMode="auto">
            <a:xfrm>
              <a:off x="4175125" y="2346325"/>
              <a:ext cx="3416300" cy="2359025"/>
            </a:xfrm>
            <a:custGeom>
              <a:avLst/>
              <a:gdLst>
                <a:gd name="T0" fmla="*/ 984 w 1035"/>
                <a:gd name="T1" fmla="*/ 0 h 715"/>
                <a:gd name="T2" fmla="*/ 43 w 1035"/>
                <a:gd name="T3" fmla="*/ 0 h 715"/>
                <a:gd name="T4" fmla="*/ 0 w 1035"/>
                <a:gd name="T5" fmla="*/ 23 h 715"/>
                <a:gd name="T6" fmla="*/ 33 w 1035"/>
                <a:gd name="T7" fmla="*/ 11 h 715"/>
                <a:gd name="T8" fmla="*/ 974 w 1035"/>
                <a:gd name="T9" fmla="*/ 11 h 715"/>
                <a:gd name="T10" fmla="*/ 1025 w 1035"/>
                <a:gd name="T11" fmla="*/ 62 h 715"/>
                <a:gd name="T12" fmla="*/ 1025 w 1035"/>
                <a:gd name="T13" fmla="*/ 687 h 715"/>
                <a:gd name="T14" fmla="*/ 1017 w 1035"/>
                <a:gd name="T15" fmla="*/ 715 h 715"/>
                <a:gd name="T16" fmla="*/ 1035 w 1035"/>
                <a:gd name="T17" fmla="*/ 676 h 715"/>
                <a:gd name="T18" fmla="*/ 1035 w 1035"/>
                <a:gd name="T19" fmla="*/ 51 h 715"/>
                <a:gd name="T20" fmla="*/ 984 w 1035"/>
                <a:gd name="T21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5" h="715">
                  <a:moveTo>
                    <a:pt x="98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25" y="0"/>
                    <a:pt x="9" y="9"/>
                    <a:pt x="0" y="23"/>
                  </a:cubicBezTo>
                  <a:cubicBezTo>
                    <a:pt x="9" y="16"/>
                    <a:pt x="21" y="11"/>
                    <a:pt x="33" y="11"/>
                  </a:cubicBezTo>
                  <a:cubicBezTo>
                    <a:pt x="974" y="11"/>
                    <a:pt x="974" y="11"/>
                    <a:pt x="974" y="11"/>
                  </a:cubicBezTo>
                  <a:cubicBezTo>
                    <a:pt x="1002" y="11"/>
                    <a:pt x="1025" y="34"/>
                    <a:pt x="1025" y="62"/>
                  </a:cubicBezTo>
                  <a:cubicBezTo>
                    <a:pt x="1025" y="687"/>
                    <a:pt x="1025" y="687"/>
                    <a:pt x="1025" y="687"/>
                  </a:cubicBezTo>
                  <a:cubicBezTo>
                    <a:pt x="1025" y="697"/>
                    <a:pt x="1022" y="707"/>
                    <a:pt x="1017" y="715"/>
                  </a:cubicBezTo>
                  <a:cubicBezTo>
                    <a:pt x="1028" y="705"/>
                    <a:pt x="1035" y="691"/>
                    <a:pt x="1035" y="676"/>
                  </a:cubicBezTo>
                  <a:cubicBezTo>
                    <a:pt x="1035" y="51"/>
                    <a:pt x="1035" y="51"/>
                    <a:pt x="1035" y="51"/>
                  </a:cubicBezTo>
                  <a:cubicBezTo>
                    <a:pt x="1035" y="22"/>
                    <a:pt x="1012" y="0"/>
                    <a:pt x="98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Sḷïḍè"/>
            <p:cNvSpPr/>
            <p:nvPr/>
          </p:nvSpPr>
          <p:spPr bwMode="auto">
            <a:xfrm>
              <a:off x="4241800" y="2525713"/>
              <a:ext cx="3257550" cy="1981200"/>
            </a:xfrm>
            <a:prstGeom prst="rect">
              <a:avLst/>
            </a:prstGeom>
            <a:solidFill>
              <a:srgbClr val="FCD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ŝliḍè"/>
            <p:cNvSpPr/>
            <p:nvPr/>
          </p:nvSpPr>
          <p:spPr bwMode="auto">
            <a:xfrm>
              <a:off x="4241800" y="2525713"/>
              <a:ext cx="325755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ṡļíḓé"/>
            <p:cNvSpPr/>
            <p:nvPr/>
          </p:nvSpPr>
          <p:spPr bwMode="auto">
            <a:xfrm>
              <a:off x="4241800" y="2525713"/>
              <a:ext cx="1924050" cy="1981200"/>
            </a:xfrm>
            <a:custGeom>
              <a:avLst/>
              <a:gdLst>
                <a:gd name="T0" fmla="*/ 1212 w 1212"/>
                <a:gd name="T1" fmla="*/ 1248 h 1248"/>
                <a:gd name="T2" fmla="*/ 56 w 1212"/>
                <a:gd name="T3" fmla="*/ 0 h 1248"/>
                <a:gd name="T4" fmla="*/ 0 w 1212"/>
                <a:gd name="T5" fmla="*/ 0 h 1248"/>
                <a:gd name="T6" fmla="*/ 0 w 1212"/>
                <a:gd name="T7" fmla="*/ 193 h 1248"/>
                <a:gd name="T8" fmla="*/ 937 w 1212"/>
                <a:gd name="T9" fmla="*/ 1248 h 1248"/>
                <a:gd name="T10" fmla="*/ 1212 w 1212"/>
                <a:gd name="T11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248">
                  <a:moveTo>
                    <a:pt x="1212" y="1248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93"/>
                  </a:lnTo>
                  <a:lnTo>
                    <a:pt x="937" y="1248"/>
                  </a:lnTo>
                  <a:lnTo>
                    <a:pt x="1212" y="1248"/>
                  </a:lnTo>
                  <a:close/>
                </a:path>
              </a:pathLst>
            </a:custGeom>
            <a:solidFill>
              <a:srgbClr val="F4F4F4">
                <a:alpha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şľiḓe"/>
            <p:cNvSpPr/>
            <p:nvPr/>
          </p:nvSpPr>
          <p:spPr bwMode="auto">
            <a:xfrm>
              <a:off x="4241800" y="2525713"/>
              <a:ext cx="1924050" cy="1981200"/>
            </a:xfrm>
            <a:custGeom>
              <a:avLst/>
              <a:gdLst>
                <a:gd name="T0" fmla="*/ 1212 w 1212"/>
                <a:gd name="T1" fmla="*/ 1248 h 1248"/>
                <a:gd name="T2" fmla="*/ 56 w 1212"/>
                <a:gd name="T3" fmla="*/ 0 h 1248"/>
                <a:gd name="T4" fmla="*/ 0 w 1212"/>
                <a:gd name="T5" fmla="*/ 0 h 1248"/>
                <a:gd name="T6" fmla="*/ 0 w 1212"/>
                <a:gd name="T7" fmla="*/ 193 h 1248"/>
                <a:gd name="T8" fmla="*/ 937 w 1212"/>
                <a:gd name="T9" fmla="*/ 1248 h 1248"/>
                <a:gd name="T10" fmla="*/ 1212 w 1212"/>
                <a:gd name="T11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248">
                  <a:moveTo>
                    <a:pt x="1212" y="1248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93"/>
                  </a:lnTo>
                  <a:lnTo>
                    <a:pt x="937" y="1248"/>
                  </a:lnTo>
                  <a:lnTo>
                    <a:pt x="1212" y="12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śľïḓé"/>
            <p:cNvSpPr/>
            <p:nvPr/>
          </p:nvSpPr>
          <p:spPr bwMode="auto">
            <a:xfrm>
              <a:off x="4700588" y="2525713"/>
              <a:ext cx="2560638" cy="1981200"/>
            </a:xfrm>
            <a:custGeom>
              <a:avLst/>
              <a:gdLst>
                <a:gd name="T0" fmla="*/ 461 w 1613"/>
                <a:gd name="T1" fmla="*/ 0 h 1248"/>
                <a:gd name="T2" fmla="*/ 0 w 1613"/>
                <a:gd name="T3" fmla="*/ 0 h 1248"/>
                <a:gd name="T4" fmla="*/ 1185 w 1613"/>
                <a:gd name="T5" fmla="*/ 1248 h 1248"/>
                <a:gd name="T6" fmla="*/ 1613 w 1613"/>
                <a:gd name="T7" fmla="*/ 1248 h 1248"/>
                <a:gd name="T8" fmla="*/ 461 w 1613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3" h="1248">
                  <a:moveTo>
                    <a:pt x="461" y="0"/>
                  </a:moveTo>
                  <a:lnTo>
                    <a:pt x="0" y="0"/>
                  </a:lnTo>
                  <a:lnTo>
                    <a:pt x="1185" y="1248"/>
                  </a:lnTo>
                  <a:lnTo>
                    <a:pt x="1613" y="124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4F4F4">
                <a:alpha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líḋe"/>
            <p:cNvSpPr/>
            <p:nvPr/>
          </p:nvSpPr>
          <p:spPr bwMode="auto">
            <a:xfrm>
              <a:off x="4700588" y="2525713"/>
              <a:ext cx="2560638" cy="1981200"/>
            </a:xfrm>
            <a:custGeom>
              <a:avLst/>
              <a:gdLst>
                <a:gd name="T0" fmla="*/ 461 w 1613"/>
                <a:gd name="T1" fmla="*/ 0 h 1248"/>
                <a:gd name="T2" fmla="*/ 0 w 1613"/>
                <a:gd name="T3" fmla="*/ 0 h 1248"/>
                <a:gd name="T4" fmla="*/ 1185 w 1613"/>
                <a:gd name="T5" fmla="*/ 1248 h 1248"/>
                <a:gd name="T6" fmla="*/ 1613 w 1613"/>
                <a:gd name="T7" fmla="*/ 1248 h 1248"/>
                <a:gd name="T8" fmla="*/ 461 w 1613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3" h="1248">
                  <a:moveTo>
                    <a:pt x="461" y="0"/>
                  </a:moveTo>
                  <a:lnTo>
                    <a:pt x="0" y="0"/>
                  </a:lnTo>
                  <a:lnTo>
                    <a:pt x="1185" y="1248"/>
                  </a:lnTo>
                  <a:lnTo>
                    <a:pt x="1613" y="1248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ŝ1ïḓê"/>
            <p:cNvSpPr/>
            <p:nvPr/>
          </p:nvSpPr>
          <p:spPr bwMode="auto">
            <a:xfrm>
              <a:off x="5432425" y="2525713"/>
              <a:ext cx="1611313" cy="22225"/>
            </a:xfrm>
            <a:custGeom>
              <a:avLst/>
              <a:gdLst>
                <a:gd name="T0" fmla="*/ 488 w 488"/>
                <a:gd name="T1" fmla="*/ 0 h 7"/>
                <a:gd name="T2" fmla="*/ 0 w 488"/>
                <a:gd name="T3" fmla="*/ 0 h 7"/>
                <a:gd name="T4" fmla="*/ 6 w 488"/>
                <a:gd name="T5" fmla="*/ 7 h 7"/>
                <a:gd name="T6" fmla="*/ 476 w 488"/>
                <a:gd name="T7" fmla="*/ 7 h 7"/>
                <a:gd name="T8" fmla="*/ 488 w 48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7">
                  <a:moveTo>
                    <a:pt x="4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476" y="7"/>
                    <a:pt x="476" y="7"/>
                    <a:pt x="476" y="7"/>
                  </a:cubicBezTo>
                  <a:cubicBezTo>
                    <a:pt x="480" y="4"/>
                    <a:pt x="484" y="2"/>
                    <a:pt x="488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Sḷîḋè"/>
            <p:cNvSpPr/>
            <p:nvPr/>
          </p:nvSpPr>
          <p:spPr bwMode="auto">
            <a:xfrm>
              <a:off x="4872038" y="2525713"/>
              <a:ext cx="581025" cy="22225"/>
            </a:xfrm>
            <a:custGeom>
              <a:avLst/>
              <a:gdLst>
                <a:gd name="T0" fmla="*/ 170 w 176"/>
                <a:gd name="T1" fmla="*/ 0 h 7"/>
                <a:gd name="T2" fmla="*/ 16 w 176"/>
                <a:gd name="T3" fmla="*/ 0 h 7"/>
                <a:gd name="T4" fmla="*/ 0 w 176"/>
                <a:gd name="T5" fmla="*/ 7 h 7"/>
                <a:gd name="T6" fmla="*/ 176 w 176"/>
                <a:gd name="T7" fmla="*/ 7 h 7"/>
                <a:gd name="T8" fmla="*/ 170 w 17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7">
                  <a:moveTo>
                    <a:pt x="17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2"/>
                    <a:pt x="5" y="4"/>
                    <a:pt x="0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0" y="0"/>
                    <a:pt x="170" y="0"/>
                    <a:pt x="170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$ḷiďé"/>
            <p:cNvSpPr/>
            <p:nvPr/>
          </p:nvSpPr>
          <p:spPr bwMode="auto">
            <a:xfrm>
              <a:off x="3771900" y="4603750"/>
              <a:ext cx="4195763" cy="282575"/>
            </a:xfrm>
            <a:custGeom>
              <a:avLst/>
              <a:gdLst>
                <a:gd name="T0" fmla="*/ 0 w 1271"/>
                <a:gd name="T1" fmla="*/ 0 h 86"/>
                <a:gd name="T2" fmla="*/ 106 w 1271"/>
                <a:gd name="T3" fmla="*/ 86 h 86"/>
                <a:gd name="T4" fmla="*/ 1166 w 1271"/>
                <a:gd name="T5" fmla="*/ 86 h 86"/>
                <a:gd name="T6" fmla="*/ 1271 w 1271"/>
                <a:gd name="T7" fmla="*/ 0 h 86"/>
                <a:gd name="T8" fmla="*/ 0 w 1271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86">
                  <a:moveTo>
                    <a:pt x="0" y="0"/>
                  </a:moveTo>
                  <a:cubicBezTo>
                    <a:pt x="10" y="49"/>
                    <a:pt x="54" y="86"/>
                    <a:pt x="106" y="86"/>
                  </a:cubicBezTo>
                  <a:cubicBezTo>
                    <a:pt x="1166" y="86"/>
                    <a:pt x="1166" y="86"/>
                    <a:pt x="1166" y="86"/>
                  </a:cubicBezTo>
                  <a:cubicBezTo>
                    <a:pt x="1218" y="86"/>
                    <a:pt x="1261" y="49"/>
                    <a:pt x="12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ṣľîḍe"/>
            <p:cNvSpPr/>
            <p:nvPr/>
          </p:nvSpPr>
          <p:spPr bwMode="auto">
            <a:xfrm>
              <a:off x="3771900" y="4603750"/>
              <a:ext cx="4195763" cy="276225"/>
            </a:xfrm>
            <a:custGeom>
              <a:avLst/>
              <a:gdLst>
                <a:gd name="T0" fmla="*/ 0 w 1271"/>
                <a:gd name="T1" fmla="*/ 0 h 84"/>
                <a:gd name="T2" fmla="*/ 3 w 1271"/>
                <a:gd name="T3" fmla="*/ 12 h 84"/>
                <a:gd name="T4" fmla="*/ 1235 w 1271"/>
                <a:gd name="T5" fmla="*/ 12 h 84"/>
                <a:gd name="T6" fmla="*/ 1182 w 1271"/>
                <a:gd name="T7" fmla="*/ 84 h 84"/>
                <a:gd name="T8" fmla="*/ 1271 w 1271"/>
                <a:gd name="T9" fmla="*/ 0 h 84"/>
                <a:gd name="T10" fmla="*/ 0 w 1271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1" h="84">
                  <a:moveTo>
                    <a:pt x="0" y="0"/>
                  </a:moveTo>
                  <a:cubicBezTo>
                    <a:pt x="1" y="4"/>
                    <a:pt x="2" y="8"/>
                    <a:pt x="3" y="12"/>
                  </a:cubicBezTo>
                  <a:cubicBezTo>
                    <a:pt x="1235" y="12"/>
                    <a:pt x="1235" y="12"/>
                    <a:pt x="1235" y="12"/>
                  </a:cubicBezTo>
                  <a:cubicBezTo>
                    <a:pt x="1229" y="43"/>
                    <a:pt x="1209" y="69"/>
                    <a:pt x="1182" y="84"/>
                  </a:cubicBezTo>
                  <a:cubicBezTo>
                    <a:pt x="1226" y="77"/>
                    <a:pt x="1262" y="44"/>
                    <a:pt x="12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ś1ïḍé"/>
            <p:cNvSpPr/>
            <p:nvPr/>
          </p:nvSpPr>
          <p:spPr bwMode="auto">
            <a:xfrm>
              <a:off x="3254375" y="1479550"/>
              <a:ext cx="2382838" cy="1092200"/>
            </a:xfrm>
            <a:custGeom>
              <a:avLst/>
              <a:gdLst>
                <a:gd name="T0" fmla="*/ 857 w 1501"/>
                <a:gd name="T1" fmla="*/ 578 h 688"/>
                <a:gd name="T2" fmla="*/ 0 w 1501"/>
                <a:gd name="T3" fmla="*/ 688 h 688"/>
                <a:gd name="T4" fmla="*/ 642 w 1501"/>
                <a:gd name="T5" fmla="*/ 110 h 688"/>
                <a:gd name="T6" fmla="*/ 1501 w 1501"/>
                <a:gd name="T7" fmla="*/ 0 h 688"/>
                <a:gd name="T8" fmla="*/ 857 w 1501"/>
                <a:gd name="T9" fmla="*/ 57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688">
                  <a:moveTo>
                    <a:pt x="857" y="578"/>
                  </a:moveTo>
                  <a:lnTo>
                    <a:pt x="0" y="688"/>
                  </a:lnTo>
                  <a:lnTo>
                    <a:pt x="642" y="110"/>
                  </a:lnTo>
                  <a:lnTo>
                    <a:pt x="1501" y="0"/>
                  </a:lnTo>
                  <a:lnTo>
                    <a:pt x="857" y="578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1îḓe"/>
            <p:cNvSpPr/>
            <p:nvPr/>
          </p:nvSpPr>
          <p:spPr bwMode="auto">
            <a:xfrm>
              <a:off x="3254375" y="1479550"/>
              <a:ext cx="2382838" cy="1092200"/>
            </a:xfrm>
            <a:custGeom>
              <a:avLst/>
              <a:gdLst>
                <a:gd name="T0" fmla="*/ 857 w 1501"/>
                <a:gd name="T1" fmla="*/ 578 h 688"/>
                <a:gd name="T2" fmla="*/ 0 w 1501"/>
                <a:gd name="T3" fmla="*/ 688 h 688"/>
                <a:gd name="T4" fmla="*/ 642 w 1501"/>
                <a:gd name="T5" fmla="*/ 110 h 688"/>
                <a:gd name="T6" fmla="*/ 1501 w 1501"/>
                <a:gd name="T7" fmla="*/ 0 h 688"/>
                <a:gd name="T8" fmla="*/ 857 w 1501"/>
                <a:gd name="T9" fmla="*/ 57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688">
                  <a:moveTo>
                    <a:pt x="857" y="578"/>
                  </a:moveTo>
                  <a:lnTo>
                    <a:pt x="0" y="688"/>
                  </a:lnTo>
                  <a:lnTo>
                    <a:pt x="642" y="110"/>
                  </a:lnTo>
                  <a:lnTo>
                    <a:pt x="1501" y="0"/>
                  </a:lnTo>
                  <a:lnTo>
                    <a:pt x="857" y="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ṡ1îḍé"/>
            <p:cNvSpPr/>
            <p:nvPr/>
          </p:nvSpPr>
          <p:spPr bwMode="auto">
            <a:xfrm>
              <a:off x="3829050" y="1865313"/>
              <a:ext cx="1593850" cy="1104900"/>
            </a:xfrm>
            <a:custGeom>
              <a:avLst/>
              <a:gdLst>
                <a:gd name="T0" fmla="*/ 101 w 483"/>
                <a:gd name="T1" fmla="*/ 179 h 335"/>
                <a:gd name="T2" fmla="*/ 0 w 483"/>
                <a:gd name="T3" fmla="*/ 191 h 335"/>
                <a:gd name="T4" fmla="*/ 66 w 483"/>
                <a:gd name="T5" fmla="*/ 335 h 335"/>
                <a:gd name="T6" fmla="*/ 97 w 483"/>
                <a:gd name="T7" fmla="*/ 286 h 335"/>
                <a:gd name="T8" fmla="*/ 97 w 483"/>
                <a:gd name="T9" fmla="*/ 197 h 335"/>
                <a:gd name="T10" fmla="*/ 101 w 483"/>
                <a:gd name="T11" fmla="*/ 179 h 335"/>
                <a:gd name="T12" fmla="*/ 417 w 483"/>
                <a:gd name="T13" fmla="*/ 0 h 335"/>
                <a:gd name="T14" fmla="*/ 255 w 483"/>
                <a:gd name="T15" fmla="*/ 146 h 335"/>
                <a:gd name="T16" fmla="*/ 357 w 483"/>
                <a:gd name="T17" fmla="*/ 146 h 335"/>
                <a:gd name="T18" fmla="*/ 442 w 483"/>
                <a:gd name="T19" fmla="*/ 135 h 335"/>
                <a:gd name="T20" fmla="*/ 483 w 483"/>
                <a:gd name="T21" fmla="*/ 144 h 335"/>
                <a:gd name="T22" fmla="*/ 483 w 483"/>
                <a:gd name="T23" fmla="*/ 144 h 335"/>
                <a:gd name="T24" fmla="*/ 417 w 483"/>
                <a:gd name="T2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335">
                  <a:moveTo>
                    <a:pt x="101" y="179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66" y="335"/>
                    <a:pt x="66" y="335"/>
                    <a:pt x="66" y="335"/>
                  </a:cubicBezTo>
                  <a:cubicBezTo>
                    <a:pt x="63" y="328"/>
                    <a:pt x="74" y="310"/>
                    <a:pt x="97" y="286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7" y="190"/>
                    <a:pt x="98" y="184"/>
                    <a:pt x="101" y="179"/>
                  </a:cubicBezTo>
                  <a:moveTo>
                    <a:pt x="417" y="0"/>
                  </a:moveTo>
                  <a:cubicBezTo>
                    <a:pt x="255" y="146"/>
                    <a:pt x="255" y="146"/>
                    <a:pt x="255" y="146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391" y="138"/>
                    <a:pt x="420" y="135"/>
                    <a:pt x="442" y="135"/>
                  </a:cubicBezTo>
                  <a:cubicBezTo>
                    <a:pt x="465" y="135"/>
                    <a:pt x="480" y="139"/>
                    <a:pt x="483" y="144"/>
                  </a:cubicBezTo>
                  <a:cubicBezTo>
                    <a:pt x="483" y="144"/>
                    <a:pt x="483" y="144"/>
                    <a:pt x="483" y="144"/>
                  </a:cubicBezTo>
                  <a:cubicBezTo>
                    <a:pt x="417" y="0"/>
                    <a:pt x="417" y="0"/>
                    <a:pt x="417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ŝ1iḋè"/>
            <p:cNvSpPr/>
            <p:nvPr/>
          </p:nvSpPr>
          <p:spPr bwMode="auto">
            <a:xfrm>
              <a:off x="4037013" y="2311400"/>
              <a:ext cx="1385888" cy="658813"/>
            </a:xfrm>
            <a:custGeom>
              <a:avLst/>
              <a:gdLst>
                <a:gd name="T0" fmla="*/ 34 w 420"/>
                <a:gd name="T1" fmla="*/ 151 h 200"/>
                <a:gd name="T2" fmla="*/ 3 w 420"/>
                <a:gd name="T3" fmla="*/ 200 h 200"/>
                <a:gd name="T4" fmla="*/ 3 w 420"/>
                <a:gd name="T5" fmla="*/ 200 h 200"/>
                <a:gd name="T6" fmla="*/ 34 w 420"/>
                <a:gd name="T7" fmla="*/ 177 h 200"/>
                <a:gd name="T8" fmla="*/ 34 w 420"/>
                <a:gd name="T9" fmla="*/ 151 h 200"/>
                <a:gd name="T10" fmla="*/ 379 w 420"/>
                <a:gd name="T11" fmla="*/ 0 h 200"/>
                <a:gd name="T12" fmla="*/ 294 w 420"/>
                <a:gd name="T13" fmla="*/ 11 h 200"/>
                <a:gd name="T14" fmla="*/ 404 w 420"/>
                <a:gd name="T15" fmla="*/ 11 h 200"/>
                <a:gd name="T16" fmla="*/ 417 w 420"/>
                <a:gd name="T17" fmla="*/ 8 h 200"/>
                <a:gd name="T18" fmla="*/ 420 w 420"/>
                <a:gd name="T19" fmla="*/ 9 h 200"/>
                <a:gd name="T20" fmla="*/ 379 w 420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0" h="200">
                  <a:moveTo>
                    <a:pt x="34" y="151"/>
                  </a:moveTo>
                  <a:cubicBezTo>
                    <a:pt x="11" y="175"/>
                    <a:pt x="0" y="193"/>
                    <a:pt x="3" y="200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2" y="197"/>
                    <a:pt x="14" y="189"/>
                    <a:pt x="34" y="177"/>
                  </a:cubicBezTo>
                  <a:cubicBezTo>
                    <a:pt x="34" y="151"/>
                    <a:pt x="34" y="151"/>
                    <a:pt x="34" y="151"/>
                  </a:cubicBezTo>
                  <a:moveTo>
                    <a:pt x="379" y="0"/>
                  </a:moveTo>
                  <a:cubicBezTo>
                    <a:pt x="357" y="0"/>
                    <a:pt x="328" y="3"/>
                    <a:pt x="294" y="11"/>
                  </a:cubicBezTo>
                  <a:cubicBezTo>
                    <a:pt x="404" y="11"/>
                    <a:pt x="404" y="11"/>
                    <a:pt x="404" y="11"/>
                  </a:cubicBezTo>
                  <a:cubicBezTo>
                    <a:pt x="410" y="9"/>
                    <a:pt x="415" y="8"/>
                    <a:pt x="417" y="8"/>
                  </a:cubicBezTo>
                  <a:cubicBezTo>
                    <a:pt x="419" y="8"/>
                    <a:pt x="419" y="8"/>
                    <a:pt x="420" y="9"/>
                  </a:cubicBezTo>
                  <a:cubicBezTo>
                    <a:pt x="417" y="4"/>
                    <a:pt x="402" y="0"/>
                    <a:pt x="379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ŝḷïďé"/>
            <p:cNvSpPr/>
            <p:nvPr/>
          </p:nvSpPr>
          <p:spPr bwMode="auto">
            <a:xfrm>
              <a:off x="4148138" y="2382838"/>
              <a:ext cx="1112838" cy="511175"/>
            </a:xfrm>
            <a:custGeom>
              <a:avLst/>
              <a:gdLst>
                <a:gd name="T0" fmla="*/ 337 w 337"/>
                <a:gd name="T1" fmla="*/ 0 h 155"/>
                <a:gd name="T2" fmla="*/ 146 w 337"/>
                <a:gd name="T3" fmla="*/ 0 h 155"/>
                <a:gd name="T4" fmla="*/ 141 w 337"/>
                <a:gd name="T5" fmla="*/ 4 h 155"/>
                <a:gd name="T6" fmla="*/ 4 w 337"/>
                <a:gd name="T7" fmla="*/ 22 h 155"/>
                <a:gd name="T8" fmla="*/ 0 w 337"/>
                <a:gd name="T9" fmla="*/ 40 h 155"/>
                <a:gd name="T10" fmla="*/ 0 w 337"/>
                <a:gd name="T11" fmla="*/ 129 h 155"/>
                <a:gd name="T12" fmla="*/ 0 w 337"/>
                <a:gd name="T13" fmla="*/ 155 h 155"/>
                <a:gd name="T14" fmla="*/ 28 w 337"/>
                <a:gd name="T15" fmla="*/ 140 h 155"/>
                <a:gd name="T16" fmla="*/ 28 w 337"/>
                <a:gd name="T17" fmla="*/ 43 h 155"/>
                <a:gd name="T18" fmla="*/ 235 w 337"/>
                <a:gd name="T19" fmla="*/ 43 h 155"/>
                <a:gd name="T20" fmla="*/ 337 w 337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155">
                  <a:moveTo>
                    <a:pt x="337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7"/>
                    <a:pt x="0" y="33"/>
                    <a:pt x="0" y="4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8" y="151"/>
                    <a:pt x="18" y="146"/>
                    <a:pt x="28" y="1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35" y="43"/>
                    <a:pt x="235" y="43"/>
                    <a:pt x="235" y="43"/>
                  </a:cubicBezTo>
                  <a:cubicBezTo>
                    <a:pt x="274" y="26"/>
                    <a:pt x="310" y="10"/>
                    <a:pt x="337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lidè"/>
            <p:cNvSpPr/>
            <p:nvPr/>
          </p:nvSpPr>
          <p:spPr bwMode="auto">
            <a:xfrm>
              <a:off x="4630738" y="2346325"/>
              <a:ext cx="739775" cy="36513"/>
            </a:xfrm>
            <a:custGeom>
              <a:avLst/>
              <a:gdLst>
                <a:gd name="T0" fmla="*/ 224 w 224"/>
                <a:gd name="T1" fmla="*/ 0 h 11"/>
                <a:gd name="T2" fmla="*/ 114 w 224"/>
                <a:gd name="T3" fmla="*/ 0 h 11"/>
                <a:gd name="T4" fmla="*/ 12 w 224"/>
                <a:gd name="T5" fmla="*/ 0 h 11"/>
                <a:gd name="T6" fmla="*/ 0 w 224"/>
                <a:gd name="T7" fmla="*/ 11 h 11"/>
                <a:gd name="T8" fmla="*/ 191 w 224"/>
                <a:gd name="T9" fmla="*/ 11 h 11"/>
                <a:gd name="T10" fmla="*/ 224 w 22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1">
                  <a:moveTo>
                    <a:pt x="22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205" y="6"/>
                    <a:pt x="216" y="2"/>
                    <a:pt x="224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ḷïḑè"/>
            <p:cNvSpPr/>
            <p:nvPr/>
          </p:nvSpPr>
          <p:spPr bwMode="auto">
            <a:xfrm>
              <a:off x="4241800" y="2525713"/>
              <a:ext cx="523875" cy="319088"/>
            </a:xfrm>
            <a:custGeom>
              <a:avLst/>
              <a:gdLst>
                <a:gd name="T0" fmla="*/ 145 w 159"/>
                <a:gd name="T1" fmla="*/ 7 h 97"/>
                <a:gd name="T2" fmla="*/ 33 w 159"/>
                <a:gd name="T3" fmla="*/ 7 h 97"/>
                <a:gd name="T4" fmla="*/ 80 w 159"/>
                <a:gd name="T5" fmla="*/ 58 h 97"/>
                <a:gd name="T6" fmla="*/ 159 w 159"/>
                <a:gd name="T7" fmla="*/ 21 h 97"/>
                <a:gd name="T8" fmla="*/ 145 w 159"/>
                <a:gd name="T9" fmla="*/ 7 h 97"/>
                <a:gd name="T10" fmla="*/ 0 w 159"/>
                <a:gd name="T11" fmla="*/ 0 h 97"/>
                <a:gd name="T12" fmla="*/ 0 w 159"/>
                <a:gd name="T13" fmla="*/ 0 h 97"/>
                <a:gd name="T14" fmla="*/ 0 w 159"/>
                <a:gd name="T15" fmla="*/ 97 h 97"/>
                <a:gd name="T16" fmla="*/ 3 w 159"/>
                <a:gd name="T17" fmla="*/ 96 h 97"/>
                <a:gd name="T18" fmla="*/ 0 w 159"/>
                <a:gd name="T19" fmla="*/ 93 h 97"/>
                <a:gd name="T20" fmla="*/ 0 w 159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97">
                  <a:moveTo>
                    <a:pt x="145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106" y="46"/>
                    <a:pt x="132" y="33"/>
                    <a:pt x="159" y="21"/>
                  </a:cubicBezTo>
                  <a:cubicBezTo>
                    <a:pt x="145" y="7"/>
                    <a:pt x="145" y="7"/>
                    <a:pt x="145" y="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7"/>
                    <a:pt x="2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ļîḑé"/>
            <p:cNvSpPr/>
            <p:nvPr/>
          </p:nvSpPr>
          <p:spPr bwMode="auto">
            <a:xfrm>
              <a:off x="4241800" y="2525713"/>
              <a:ext cx="263525" cy="315913"/>
            </a:xfrm>
            <a:custGeom>
              <a:avLst/>
              <a:gdLst>
                <a:gd name="T0" fmla="*/ 0 w 80"/>
                <a:gd name="T1" fmla="*/ 0 h 96"/>
                <a:gd name="T2" fmla="*/ 0 w 80"/>
                <a:gd name="T3" fmla="*/ 0 h 96"/>
                <a:gd name="T4" fmla="*/ 0 w 80"/>
                <a:gd name="T5" fmla="*/ 93 h 96"/>
                <a:gd name="T6" fmla="*/ 3 w 80"/>
                <a:gd name="T7" fmla="*/ 96 h 96"/>
                <a:gd name="T8" fmla="*/ 80 w 80"/>
                <a:gd name="T9" fmla="*/ 58 h 96"/>
                <a:gd name="T10" fmla="*/ 33 w 80"/>
                <a:gd name="T11" fmla="*/ 7 h 96"/>
                <a:gd name="T12" fmla="*/ 0 w 80"/>
                <a:gd name="T13" fmla="*/ 7 h 96"/>
                <a:gd name="T14" fmla="*/ 0 w 80"/>
                <a:gd name="T1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5" y="84"/>
                    <a:pt x="52" y="71"/>
                    <a:pt x="80" y="5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ṧlîḍé"/>
            <p:cNvSpPr/>
            <p:nvPr/>
          </p:nvSpPr>
          <p:spPr bwMode="auto">
            <a:xfrm>
              <a:off x="4719638" y="2547938"/>
              <a:ext cx="152400" cy="46038"/>
            </a:xfrm>
            <a:custGeom>
              <a:avLst/>
              <a:gdLst>
                <a:gd name="T0" fmla="*/ 46 w 46"/>
                <a:gd name="T1" fmla="*/ 0 h 14"/>
                <a:gd name="T2" fmla="*/ 0 w 46"/>
                <a:gd name="T3" fmla="*/ 0 h 14"/>
                <a:gd name="T4" fmla="*/ 14 w 46"/>
                <a:gd name="T5" fmla="*/ 14 h 14"/>
                <a:gd name="T6" fmla="*/ 46 w 4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4">
                  <a:moveTo>
                    <a:pt x="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5" y="9"/>
                    <a:pt x="35" y="4"/>
                    <a:pt x="46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ṣ1îďé"/>
            <p:cNvSpPr/>
            <p:nvPr/>
          </p:nvSpPr>
          <p:spPr bwMode="auto">
            <a:xfrm>
              <a:off x="4330700" y="2525713"/>
              <a:ext cx="388938" cy="22225"/>
            </a:xfrm>
            <a:custGeom>
              <a:avLst/>
              <a:gdLst>
                <a:gd name="T0" fmla="*/ 233 w 245"/>
                <a:gd name="T1" fmla="*/ 0 h 14"/>
                <a:gd name="T2" fmla="*/ 0 w 245"/>
                <a:gd name="T3" fmla="*/ 0 h 14"/>
                <a:gd name="T4" fmla="*/ 12 w 245"/>
                <a:gd name="T5" fmla="*/ 14 h 14"/>
                <a:gd name="T6" fmla="*/ 245 w 245"/>
                <a:gd name="T7" fmla="*/ 14 h 14"/>
                <a:gd name="T8" fmla="*/ 233 w 2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4">
                  <a:moveTo>
                    <a:pt x="233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245" y="14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746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ś1íďê"/>
            <p:cNvSpPr/>
            <p:nvPr/>
          </p:nvSpPr>
          <p:spPr bwMode="auto">
            <a:xfrm>
              <a:off x="4330700" y="2525713"/>
              <a:ext cx="388938" cy="22225"/>
            </a:xfrm>
            <a:custGeom>
              <a:avLst/>
              <a:gdLst>
                <a:gd name="T0" fmla="*/ 233 w 245"/>
                <a:gd name="T1" fmla="*/ 0 h 14"/>
                <a:gd name="T2" fmla="*/ 0 w 245"/>
                <a:gd name="T3" fmla="*/ 0 h 14"/>
                <a:gd name="T4" fmla="*/ 12 w 245"/>
                <a:gd name="T5" fmla="*/ 14 h 14"/>
                <a:gd name="T6" fmla="*/ 245 w 245"/>
                <a:gd name="T7" fmla="*/ 14 h 14"/>
                <a:gd name="T8" fmla="*/ 233 w 2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4">
                  <a:moveTo>
                    <a:pt x="233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245" y="14"/>
                  </a:lnTo>
                  <a:lnTo>
                    <a:pt x="2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ṩlîḓè"/>
            <p:cNvSpPr/>
            <p:nvPr/>
          </p:nvSpPr>
          <p:spPr bwMode="auto">
            <a:xfrm>
              <a:off x="4241800" y="2525713"/>
              <a:ext cx="107950" cy="22225"/>
            </a:xfrm>
            <a:custGeom>
              <a:avLst/>
              <a:gdLst>
                <a:gd name="T0" fmla="*/ 56 w 68"/>
                <a:gd name="T1" fmla="*/ 0 h 14"/>
                <a:gd name="T2" fmla="*/ 0 w 68"/>
                <a:gd name="T3" fmla="*/ 0 h 14"/>
                <a:gd name="T4" fmla="*/ 0 w 68"/>
                <a:gd name="T5" fmla="*/ 14 h 14"/>
                <a:gd name="T6" fmla="*/ 68 w 68"/>
                <a:gd name="T7" fmla="*/ 14 h 14"/>
                <a:gd name="T8" fmla="*/ 56 w 6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4">
                  <a:moveTo>
                    <a:pt x="56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8" y="1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ṡ1îde"/>
            <p:cNvSpPr/>
            <p:nvPr/>
          </p:nvSpPr>
          <p:spPr bwMode="auto">
            <a:xfrm>
              <a:off x="4241800" y="2525713"/>
              <a:ext cx="107950" cy="22225"/>
            </a:xfrm>
            <a:custGeom>
              <a:avLst/>
              <a:gdLst>
                <a:gd name="T0" fmla="*/ 56 w 68"/>
                <a:gd name="T1" fmla="*/ 0 h 14"/>
                <a:gd name="T2" fmla="*/ 0 w 68"/>
                <a:gd name="T3" fmla="*/ 0 h 14"/>
                <a:gd name="T4" fmla="*/ 0 w 68"/>
                <a:gd name="T5" fmla="*/ 14 h 14"/>
                <a:gd name="T6" fmla="*/ 68 w 68"/>
                <a:gd name="T7" fmla="*/ 14 h 14"/>
                <a:gd name="T8" fmla="*/ 56 w 6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4">
                  <a:moveTo>
                    <a:pt x="56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8" y="14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1iḍe"/>
            <p:cNvSpPr/>
            <p:nvPr/>
          </p:nvSpPr>
          <p:spPr bwMode="auto">
            <a:xfrm>
              <a:off x="4700588" y="2525713"/>
              <a:ext cx="223838" cy="22225"/>
            </a:xfrm>
            <a:custGeom>
              <a:avLst/>
              <a:gdLst>
                <a:gd name="T0" fmla="*/ 68 w 68"/>
                <a:gd name="T1" fmla="*/ 0 h 7"/>
                <a:gd name="T2" fmla="*/ 0 w 68"/>
                <a:gd name="T3" fmla="*/ 0 h 7"/>
                <a:gd name="T4" fmla="*/ 6 w 68"/>
                <a:gd name="T5" fmla="*/ 7 h 7"/>
                <a:gd name="T6" fmla="*/ 52 w 68"/>
                <a:gd name="T7" fmla="*/ 7 h 7"/>
                <a:gd name="T8" fmla="*/ 68 w 6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7" y="4"/>
                    <a:pt x="63" y="2"/>
                    <a:pt x="68" y="0"/>
                  </a:cubicBezTo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şļîďè"/>
            <p:cNvSpPr/>
            <p:nvPr/>
          </p:nvSpPr>
          <p:spPr bwMode="auto">
            <a:xfrm>
              <a:off x="3736975" y="1700213"/>
              <a:ext cx="1468438" cy="795338"/>
            </a:xfrm>
            <a:custGeom>
              <a:avLst/>
              <a:gdLst>
                <a:gd name="T0" fmla="*/ 412 w 445"/>
                <a:gd name="T1" fmla="*/ 0 h 241"/>
                <a:gd name="T2" fmla="*/ 202 w 445"/>
                <a:gd name="T3" fmla="*/ 72 h 241"/>
                <a:gd name="T4" fmla="*/ 7 w 445"/>
                <a:gd name="T5" fmla="*/ 195 h 241"/>
                <a:gd name="T6" fmla="*/ 28 w 445"/>
                <a:gd name="T7" fmla="*/ 241 h 241"/>
                <a:gd name="T8" fmla="*/ 129 w 445"/>
                <a:gd name="T9" fmla="*/ 229 h 241"/>
                <a:gd name="T10" fmla="*/ 266 w 445"/>
                <a:gd name="T11" fmla="*/ 211 h 241"/>
                <a:gd name="T12" fmla="*/ 271 w 445"/>
                <a:gd name="T13" fmla="*/ 207 h 241"/>
                <a:gd name="T14" fmla="*/ 283 w 445"/>
                <a:gd name="T15" fmla="*/ 196 h 241"/>
                <a:gd name="T16" fmla="*/ 445 w 445"/>
                <a:gd name="T17" fmla="*/ 50 h 241"/>
                <a:gd name="T18" fmla="*/ 424 w 445"/>
                <a:gd name="T19" fmla="*/ 4 h 241"/>
                <a:gd name="T20" fmla="*/ 412 w 445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5" h="241">
                  <a:moveTo>
                    <a:pt x="412" y="0"/>
                  </a:moveTo>
                  <a:cubicBezTo>
                    <a:pt x="381" y="0"/>
                    <a:pt x="297" y="28"/>
                    <a:pt x="202" y="72"/>
                  </a:cubicBezTo>
                  <a:cubicBezTo>
                    <a:pt x="87" y="124"/>
                    <a:pt x="0" y="180"/>
                    <a:pt x="7" y="195"/>
                  </a:cubicBezTo>
                  <a:cubicBezTo>
                    <a:pt x="28" y="241"/>
                    <a:pt x="28" y="241"/>
                    <a:pt x="28" y="241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266" y="211"/>
                    <a:pt x="266" y="211"/>
                    <a:pt x="266" y="211"/>
                  </a:cubicBezTo>
                  <a:cubicBezTo>
                    <a:pt x="271" y="207"/>
                    <a:pt x="271" y="207"/>
                    <a:pt x="271" y="207"/>
                  </a:cubicBezTo>
                  <a:cubicBezTo>
                    <a:pt x="283" y="196"/>
                    <a:pt x="283" y="196"/>
                    <a:pt x="283" y="196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1"/>
                    <a:pt x="418" y="0"/>
                    <a:pt x="412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ś1iďè"/>
            <p:cNvSpPr/>
            <p:nvPr/>
          </p:nvSpPr>
          <p:spPr bwMode="auto">
            <a:xfrm>
              <a:off x="3736975" y="1663700"/>
              <a:ext cx="1685925" cy="1306513"/>
            </a:xfrm>
            <a:custGeom>
              <a:avLst/>
              <a:gdLst>
                <a:gd name="T0" fmla="*/ 202 w 511"/>
                <a:gd name="T1" fmla="*/ 83 h 396"/>
                <a:gd name="T2" fmla="*/ 7 w 511"/>
                <a:gd name="T3" fmla="*/ 206 h 396"/>
                <a:gd name="T4" fmla="*/ 94 w 511"/>
                <a:gd name="T5" fmla="*/ 396 h 396"/>
                <a:gd name="T6" fmla="*/ 290 w 511"/>
                <a:gd name="T7" fmla="*/ 273 h 396"/>
                <a:gd name="T8" fmla="*/ 511 w 511"/>
                <a:gd name="T9" fmla="*/ 205 h 396"/>
                <a:gd name="T10" fmla="*/ 424 w 511"/>
                <a:gd name="T11" fmla="*/ 15 h 396"/>
                <a:gd name="T12" fmla="*/ 202 w 511"/>
                <a:gd name="T13" fmla="*/ 8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1" h="396">
                  <a:moveTo>
                    <a:pt x="202" y="83"/>
                  </a:moveTo>
                  <a:cubicBezTo>
                    <a:pt x="87" y="135"/>
                    <a:pt x="0" y="191"/>
                    <a:pt x="7" y="206"/>
                  </a:cubicBezTo>
                  <a:cubicBezTo>
                    <a:pt x="94" y="396"/>
                    <a:pt x="94" y="396"/>
                    <a:pt x="94" y="396"/>
                  </a:cubicBezTo>
                  <a:cubicBezTo>
                    <a:pt x="87" y="381"/>
                    <a:pt x="174" y="325"/>
                    <a:pt x="290" y="273"/>
                  </a:cubicBezTo>
                  <a:cubicBezTo>
                    <a:pt x="405" y="220"/>
                    <a:pt x="504" y="190"/>
                    <a:pt x="511" y="205"/>
                  </a:cubicBezTo>
                  <a:cubicBezTo>
                    <a:pt x="424" y="15"/>
                    <a:pt x="424" y="15"/>
                    <a:pt x="424" y="15"/>
                  </a:cubicBezTo>
                  <a:cubicBezTo>
                    <a:pt x="417" y="0"/>
                    <a:pt x="318" y="30"/>
                    <a:pt x="202" y="8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ŝ1îďe"/>
            <p:cNvSpPr/>
            <p:nvPr/>
          </p:nvSpPr>
          <p:spPr bwMode="auto">
            <a:xfrm>
              <a:off x="5003800" y="1700213"/>
              <a:ext cx="366713" cy="639763"/>
            </a:xfrm>
            <a:custGeom>
              <a:avLst/>
              <a:gdLst>
                <a:gd name="T0" fmla="*/ 111 w 111"/>
                <a:gd name="T1" fmla="*/ 190 h 194"/>
                <a:gd name="T2" fmla="*/ 23 w 111"/>
                <a:gd name="T3" fmla="*/ 0 h 194"/>
                <a:gd name="T4" fmla="*/ 0 w 111"/>
                <a:gd name="T5" fmla="*/ 4 h 194"/>
                <a:gd name="T6" fmla="*/ 87 w 111"/>
                <a:gd name="T7" fmla="*/ 194 h 194"/>
                <a:gd name="T8" fmla="*/ 111 w 111"/>
                <a:gd name="T9" fmla="*/ 1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94">
                  <a:moveTo>
                    <a:pt x="111" y="19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1"/>
                    <a:pt x="9" y="2"/>
                    <a:pt x="0" y="4"/>
                  </a:cubicBezTo>
                  <a:cubicBezTo>
                    <a:pt x="87" y="194"/>
                    <a:pt x="87" y="194"/>
                    <a:pt x="87" y="194"/>
                  </a:cubicBezTo>
                  <a:cubicBezTo>
                    <a:pt x="97" y="192"/>
                    <a:pt x="105" y="190"/>
                    <a:pt x="111" y="19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4762500" y="1720850"/>
              <a:ext cx="501650" cy="692150"/>
            </a:xfrm>
            <a:custGeom>
              <a:avLst/>
              <a:gdLst>
                <a:gd name="T0" fmla="*/ 64 w 152"/>
                <a:gd name="T1" fmla="*/ 0 h 210"/>
                <a:gd name="T2" fmla="*/ 0 w 152"/>
                <a:gd name="T3" fmla="*/ 21 h 210"/>
                <a:gd name="T4" fmla="*/ 88 w 152"/>
                <a:gd name="T5" fmla="*/ 210 h 210"/>
                <a:gd name="T6" fmla="*/ 152 w 152"/>
                <a:gd name="T7" fmla="*/ 190 h 210"/>
                <a:gd name="T8" fmla="*/ 64 w 15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10">
                  <a:moveTo>
                    <a:pt x="64" y="0"/>
                  </a:moveTo>
                  <a:cubicBezTo>
                    <a:pt x="46" y="5"/>
                    <a:pt x="24" y="12"/>
                    <a:pt x="0" y="21"/>
                  </a:cubicBezTo>
                  <a:cubicBezTo>
                    <a:pt x="88" y="210"/>
                    <a:pt x="88" y="210"/>
                    <a:pt x="88" y="210"/>
                  </a:cubicBezTo>
                  <a:cubicBezTo>
                    <a:pt x="112" y="201"/>
                    <a:pt x="134" y="195"/>
                    <a:pt x="152" y="19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śļïḑê"/>
            <p:cNvSpPr/>
            <p:nvPr/>
          </p:nvSpPr>
          <p:spPr bwMode="auto">
            <a:xfrm>
              <a:off x="3838575" y="1892300"/>
              <a:ext cx="165100" cy="593725"/>
            </a:xfrm>
            <a:custGeom>
              <a:avLst/>
              <a:gdLst>
                <a:gd name="T0" fmla="*/ 11 w 50"/>
                <a:gd name="T1" fmla="*/ 180 h 180"/>
                <a:gd name="T2" fmla="*/ 0 w 50"/>
                <a:gd name="T3" fmla="*/ 179 h 180"/>
                <a:gd name="T4" fmla="*/ 2 w 50"/>
                <a:gd name="T5" fmla="*/ 37 h 180"/>
                <a:gd name="T6" fmla="*/ 14 w 50"/>
                <a:gd name="T7" fmla="*/ 8 h 180"/>
                <a:gd name="T8" fmla="*/ 39 w 50"/>
                <a:gd name="T9" fmla="*/ 0 h 180"/>
                <a:gd name="T10" fmla="*/ 50 w 50"/>
                <a:gd name="T11" fmla="*/ 2 h 180"/>
                <a:gd name="T12" fmla="*/ 39 w 50"/>
                <a:gd name="T13" fmla="*/ 11 h 180"/>
                <a:gd name="T14" fmla="*/ 21 w 50"/>
                <a:gd name="T15" fmla="*/ 16 h 180"/>
                <a:gd name="T16" fmla="*/ 13 w 50"/>
                <a:gd name="T17" fmla="*/ 37 h 180"/>
                <a:gd name="T18" fmla="*/ 11 w 50"/>
                <a:gd name="T1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80">
                  <a:moveTo>
                    <a:pt x="11" y="180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4"/>
                    <a:pt x="6" y="14"/>
                    <a:pt x="14" y="8"/>
                  </a:cubicBezTo>
                  <a:cubicBezTo>
                    <a:pt x="23" y="0"/>
                    <a:pt x="35" y="0"/>
                    <a:pt x="39" y="0"/>
                  </a:cubicBezTo>
                  <a:cubicBezTo>
                    <a:pt x="40" y="1"/>
                    <a:pt x="50" y="2"/>
                    <a:pt x="50" y="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28" y="10"/>
                    <a:pt x="21" y="16"/>
                  </a:cubicBezTo>
                  <a:cubicBezTo>
                    <a:pt x="15" y="20"/>
                    <a:pt x="13" y="28"/>
                    <a:pt x="13" y="37"/>
                  </a:cubicBezTo>
                  <a:lnTo>
                    <a:pt x="11" y="180"/>
                  </a:ln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šḻiďê"/>
            <p:cNvSpPr/>
            <p:nvPr/>
          </p:nvSpPr>
          <p:spPr bwMode="auto">
            <a:xfrm>
              <a:off x="3816350" y="2449513"/>
              <a:ext cx="80963" cy="82550"/>
            </a:xfrm>
            <a:custGeom>
              <a:avLst/>
              <a:gdLst>
                <a:gd name="T0" fmla="*/ 25 w 25"/>
                <a:gd name="T1" fmla="*/ 13 h 25"/>
                <a:gd name="T2" fmla="*/ 13 w 25"/>
                <a:gd name="T3" fmla="*/ 25 h 25"/>
                <a:gd name="T4" fmla="*/ 0 w 25"/>
                <a:gd name="T5" fmla="*/ 12 h 25"/>
                <a:gd name="T6" fmla="*/ 13 w 25"/>
                <a:gd name="T7" fmla="*/ 0 h 25"/>
                <a:gd name="T8" fmla="*/ 25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5" y="13"/>
                  </a:moveTo>
                  <a:cubicBezTo>
                    <a:pt x="25" y="19"/>
                    <a:pt x="20" y="25"/>
                    <a:pt x="13" y="25"/>
                  </a:cubicBez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$ľïḋè"/>
            <p:cNvSpPr/>
            <p:nvPr/>
          </p:nvSpPr>
          <p:spPr bwMode="auto">
            <a:xfrm>
              <a:off x="3808413" y="2498725"/>
              <a:ext cx="96838" cy="277813"/>
            </a:xfrm>
            <a:custGeom>
              <a:avLst/>
              <a:gdLst>
                <a:gd name="T0" fmla="*/ 28 w 29"/>
                <a:gd name="T1" fmla="*/ 84 h 84"/>
                <a:gd name="T2" fmla="*/ 29 w 29"/>
                <a:gd name="T3" fmla="*/ 15 h 84"/>
                <a:gd name="T4" fmla="*/ 15 w 29"/>
                <a:gd name="T5" fmla="*/ 1 h 84"/>
                <a:gd name="T6" fmla="*/ 0 w 29"/>
                <a:gd name="T7" fmla="*/ 15 h 84"/>
                <a:gd name="T8" fmla="*/ 0 w 29"/>
                <a:gd name="T9" fmla="*/ 83 h 84"/>
                <a:gd name="T10" fmla="*/ 28 w 29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84">
                  <a:moveTo>
                    <a:pt x="28" y="84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29" y="7"/>
                    <a:pt x="23" y="1"/>
                    <a:pt x="15" y="1"/>
                  </a:cubicBezTo>
                  <a:cubicBezTo>
                    <a:pt x="7" y="0"/>
                    <a:pt x="1" y="7"/>
                    <a:pt x="0" y="15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28" y="84"/>
                  </a:ln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šľîḑè"/>
            <p:cNvSpPr/>
            <p:nvPr/>
          </p:nvSpPr>
          <p:spPr bwMode="auto">
            <a:xfrm>
              <a:off x="7591425" y="3749675"/>
              <a:ext cx="147638" cy="0"/>
            </a:xfrm>
            <a:custGeom>
              <a:avLst/>
              <a:gdLst>
                <a:gd name="T0" fmla="*/ 45 w 45"/>
                <a:gd name="T1" fmla="*/ 0 w 45"/>
                <a:gd name="T2" fmla="*/ 0 w 45"/>
                <a:gd name="T3" fmla="*/ 45 w 45"/>
                <a:gd name="T4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$lïḓé"/>
            <p:cNvSpPr/>
            <p:nvPr/>
          </p:nvSpPr>
          <p:spPr bwMode="auto">
            <a:xfrm>
              <a:off x="7499350" y="3749675"/>
              <a:ext cx="58738" cy="1588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1îdé"/>
            <p:cNvSpPr/>
            <p:nvPr/>
          </p:nvSpPr>
          <p:spPr bwMode="auto">
            <a:xfrm>
              <a:off x="7499350" y="3749675"/>
              <a:ext cx="5873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ļiḍe"/>
            <p:cNvSpPr/>
            <p:nvPr/>
          </p:nvSpPr>
          <p:spPr bwMode="auto">
            <a:xfrm>
              <a:off x="7558088" y="3749675"/>
              <a:ext cx="33338" cy="1588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sḷiḍê"/>
            <p:cNvSpPr/>
            <p:nvPr/>
          </p:nvSpPr>
          <p:spPr bwMode="auto">
            <a:xfrm>
              <a:off x="7558088" y="3749675"/>
              <a:ext cx="3333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ľîḑê"/>
            <p:cNvSpPr/>
            <p:nvPr/>
          </p:nvSpPr>
          <p:spPr bwMode="auto">
            <a:xfrm>
              <a:off x="6789738" y="2647950"/>
              <a:ext cx="709613" cy="1258888"/>
            </a:xfrm>
            <a:custGeom>
              <a:avLst/>
              <a:gdLst>
                <a:gd name="T0" fmla="*/ 215 w 215"/>
                <a:gd name="T1" fmla="*/ 334 h 382"/>
                <a:gd name="T2" fmla="*/ 77 w 215"/>
                <a:gd name="T3" fmla="*/ 334 h 382"/>
                <a:gd name="T4" fmla="*/ 106 w 215"/>
                <a:gd name="T5" fmla="*/ 353 h 382"/>
                <a:gd name="T6" fmla="*/ 146 w 215"/>
                <a:gd name="T7" fmla="*/ 353 h 382"/>
                <a:gd name="T8" fmla="*/ 124 w 215"/>
                <a:gd name="T9" fmla="*/ 366 h 382"/>
                <a:gd name="T10" fmla="*/ 143 w 215"/>
                <a:gd name="T11" fmla="*/ 382 h 382"/>
                <a:gd name="T12" fmla="*/ 210 w 215"/>
                <a:gd name="T13" fmla="*/ 334 h 382"/>
                <a:gd name="T14" fmla="*/ 215 w 215"/>
                <a:gd name="T15" fmla="*/ 334 h 382"/>
                <a:gd name="T16" fmla="*/ 215 w 215"/>
                <a:gd name="T17" fmla="*/ 334 h 382"/>
                <a:gd name="T18" fmla="*/ 41 w 215"/>
                <a:gd name="T19" fmla="*/ 0 h 382"/>
                <a:gd name="T20" fmla="*/ 0 w 215"/>
                <a:gd name="T21" fmla="*/ 60 h 382"/>
                <a:gd name="T22" fmla="*/ 72 w 215"/>
                <a:gd name="T23" fmla="*/ 127 h 382"/>
                <a:gd name="T24" fmla="*/ 30 w 215"/>
                <a:gd name="T25" fmla="*/ 127 h 382"/>
                <a:gd name="T26" fmla="*/ 30 w 215"/>
                <a:gd name="T27" fmla="*/ 154 h 382"/>
                <a:gd name="T28" fmla="*/ 43 w 215"/>
                <a:gd name="T29" fmla="*/ 154 h 382"/>
                <a:gd name="T30" fmla="*/ 43 w 215"/>
                <a:gd name="T31" fmla="*/ 316 h 382"/>
                <a:gd name="T32" fmla="*/ 65 w 215"/>
                <a:gd name="T33" fmla="*/ 327 h 382"/>
                <a:gd name="T34" fmla="*/ 65 w 215"/>
                <a:gd name="T35" fmla="*/ 306 h 382"/>
                <a:gd name="T36" fmla="*/ 78 w 215"/>
                <a:gd name="T37" fmla="*/ 306 h 382"/>
                <a:gd name="T38" fmla="*/ 78 w 215"/>
                <a:gd name="T39" fmla="*/ 124 h 382"/>
                <a:gd name="T40" fmla="*/ 65 w 215"/>
                <a:gd name="T41" fmla="*/ 124 h 382"/>
                <a:gd name="T42" fmla="*/ 65 w 215"/>
                <a:gd name="T43" fmla="*/ 96 h 382"/>
                <a:gd name="T44" fmla="*/ 215 w 215"/>
                <a:gd name="T45" fmla="*/ 96 h 382"/>
                <a:gd name="T46" fmla="*/ 106 w 215"/>
                <a:gd name="T47" fmla="*/ 96 h 382"/>
                <a:gd name="T48" fmla="*/ 36 w 215"/>
                <a:gd name="T49" fmla="*/ 26 h 382"/>
                <a:gd name="T50" fmla="*/ 41 w 215"/>
                <a:gd name="T51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5" h="382">
                  <a:moveTo>
                    <a:pt x="215" y="334"/>
                  </a:moveTo>
                  <a:cubicBezTo>
                    <a:pt x="77" y="334"/>
                    <a:pt x="77" y="334"/>
                    <a:pt x="77" y="334"/>
                  </a:cubicBezTo>
                  <a:cubicBezTo>
                    <a:pt x="87" y="340"/>
                    <a:pt x="97" y="346"/>
                    <a:pt x="106" y="353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38" y="356"/>
                    <a:pt x="131" y="361"/>
                    <a:pt x="124" y="366"/>
                  </a:cubicBezTo>
                  <a:cubicBezTo>
                    <a:pt x="131" y="372"/>
                    <a:pt x="138" y="377"/>
                    <a:pt x="143" y="382"/>
                  </a:cubicBezTo>
                  <a:cubicBezTo>
                    <a:pt x="152" y="354"/>
                    <a:pt x="179" y="334"/>
                    <a:pt x="210" y="334"/>
                  </a:cubicBezTo>
                  <a:cubicBezTo>
                    <a:pt x="215" y="334"/>
                    <a:pt x="215" y="334"/>
                    <a:pt x="215" y="334"/>
                  </a:cubicBezTo>
                  <a:cubicBezTo>
                    <a:pt x="215" y="334"/>
                    <a:pt x="215" y="334"/>
                    <a:pt x="215" y="334"/>
                  </a:cubicBezTo>
                  <a:moveTo>
                    <a:pt x="41" y="0"/>
                  </a:moveTo>
                  <a:cubicBezTo>
                    <a:pt x="17" y="11"/>
                    <a:pt x="0" y="34"/>
                    <a:pt x="0" y="60"/>
                  </a:cubicBezTo>
                  <a:cubicBezTo>
                    <a:pt x="0" y="97"/>
                    <a:pt x="32" y="127"/>
                    <a:pt x="72" y="127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43" y="154"/>
                    <a:pt x="43" y="154"/>
                    <a:pt x="43" y="154"/>
                  </a:cubicBezTo>
                  <a:cubicBezTo>
                    <a:pt x="43" y="316"/>
                    <a:pt x="43" y="316"/>
                    <a:pt x="43" y="316"/>
                  </a:cubicBezTo>
                  <a:cubicBezTo>
                    <a:pt x="51" y="320"/>
                    <a:pt x="58" y="323"/>
                    <a:pt x="65" y="327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78" y="306"/>
                    <a:pt x="78" y="306"/>
                    <a:pt x="78" y="306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67" y="96"/>
                    <a:pt x="36" y="65"/>
                    <a:pt x="36" y="26"/>
                  </a:cubicBezTo>
                  <a:cubicBezTo>
                    <a:pt x="36" y="17"/>
                    <a:pt x="38" y="8"/>
                    <a:pt x="41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šḷiďè"/>
            <p:cNvSpPr/>
            <p:nvPr/>
          </p:nvSpPr>
          <p:spPr bwMode="auto">
            <a:xfrm>
              <a:off x="8396288" y="4940300"/>
              <a:ext cx="531813" cy="98425"/>
            </a:xfrm>
            <a:custGeom>
              <a:avLst/>
              <a:gdLst>
                <a:gd name="T0" fmla="*/ 144 w 161"/>
                <a:gd name="T1" fmla="*/ 0 h 30"/>
                <a:gd name="T2" fmla="*/ 134 w 161"/>
                <a:gd name="T3" fmla="*/ 0 h 30"/>
                <a:gd name="T4" fmla="*/ 134 w 161"/>
                <a:gd name="T5" fmla="*/ 16 h 30"/>
                <a:gd name="T6" fmla="*/ 7 w 161"/>
                <a:gd name="T7" fmla="*/ 16 h 30"/>
                <a:gd name="T8" fmla="*/ 0 w 161"/>
                <a:gd name="T9" fmla="*/ 30 h 30"/>
                <a:gd name="T10" fmla="*/ 144 w 161"/>
                <a:gd name="T11" fmla="*/ 30 h 30"/>
                <a:gd name="T12" fmla="*/ 161 w 161"/>
                <a:gd name="T13" fmla="*/ 15 h 30"/>
                <a:gd name="T14" fmla="*/ 144 w 161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30">
                  <a:moveTo>
                    <a:pt x="14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53" y="30"/>
                    <a:pt x="161" y="23"/>
                    <a:pt x="161" y="15"/>
                  </a:cubicBezTo>
                  <a:cubicBezTo>
                    <a:pt x="161" y="6"/>
                    <a:pt x="153" y="0"/>
                    <a:pt x="144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ṣ1iďè"/>
            <p:cNvSpPr/>
            <p:nvPr/>
          </p:nvSpPr>
          <p:spPr bwMode="auto">
            <a:xfrm>
              <a:off x="7138988" y="4257675"/>
              <a:ext cx="1657350" cy="688975"/>
            </a:xfrm>
            <a:custGeom>
              <a:avLst/>
              <a:gdLst>
                <a:gd name="T0" fmla="*/ 502 w 502"/>
                <a:gd name="T1" fmla="*/ 0 h 209"/>
                <a:gd name="T2" fmla="*/ 72 w 502"/>
                <a:gd name="T3" fmla="*/ 0 h 209"/>
                <a:gd name="T4" fmla="*/ 0 w 502"/>
                <a:gd name="T5" fmla="*/ 72 h 209"/>
                <a:gd name="T6" fmla="*/ 0 w 502"/>
                <a:gd name="T7" fmla="*/ 137 h 209"/>
                <a:gd name="T8" fmla="*/ 72 w 502"/>
                <a:gd name="T9" fmla="*/ 209 h 209"/>
                <a:gd name="T10" fmla="*/ 502 w 502"/>
                <a:gd name="T11" fmla="*/ 209 h 209"/>
                <a:gd name="T12" fmla="*/ 502 w 502"/>
                <a:gd name="T1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2" h="209">
                  <a:moveTo>
                    <a:pt x="502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77"/>
                    <a:pt x="32" y="209"/>
                    <a:pt x="72" y="209"/>
                  </a:cubicBezTo>
                  <a:cubicBezTo>
                    <a:pt x="502" y="209"/>
                    <a:pt x="502" y="209"/>
                    <a:pt x="502" y="209"/>
                  </a:cubicBezTo>
                  <a:cubicBezTo>
                    <a:pt x="502" y="0"/>
                    <a:pt x="502" y="0"/>
                    <a:pt x="50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ṧ1ïḓê"/>
            <p:cNvSpPr/>
            <p:nvPr/>
          </p:nvSpPr>
          <p:spPr bwMode="auto">
            <a:xfrm>
              <a:off x="7138988" y="4257675"/>
              <a:ext cx="1657350" cy="652463"/>
            </a:xfrm>
            <a:custGeom>
              <a:avLst/>
              <a:gdLst>
                <a:gd name="T0" fmla="*/ 26 w 502"/>
                <a:gd name="T1" fmla="*/ 166 h 198"/>
                <a:gd name="T2" fmla="*/ 26 w 502"/>
                <a:gd name="T3" fmla="*/ 101 h 198"/>
                <a:gd name="T4" fmla="*/ 98 w 502"/>
                <a:gd name="T5" fmla="*/ 29 h 198"/>
                <a:gd name="T6" fmla="*/ 502 w 502"/>
                <a:gd name="T7" fmla="*/ 29 h 198"/>
                <a:gd name="T8" fmla="*/ 502 w 502"/>
                <a:gd name="T9" fmla="*/ 0 h 198"/>
                <a:gd name="T10" fmla="*/ 72 w 502"/>
                <a:gd name="T11" fmla="*/ 0 h 198"/>
                <a:gd name="T12" fmla="*/ 0 w 502"/>
                <a:gd name="T13" fmla="*/ 72 h 198"/>
                <a:gd name="T14" fmla="*/ 0 w 502"/>
                <a:gd name="T15" fmla="*/ 137 h 198"/>
                <a:gd name="T16" fmla="*/ 33 w 502"/>
                <a:gd name="T17" fmla="*/ 198 h 198"/>
                <a:gd name="T18" fmla="*/ 26 w 502"/>
                <a:gd name="T19" fmla="*/ 16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198">
                  <a:moveTo>
                    <a:pt x="26" y="166"/>
                  </a:moveTo>
                  <a:cubicBezTo>
                    <a:pt x="26" y="101"/>
                    <a:pt x="26" y="101"/>
                    <a:pt x="26" y="101"/>
                  </a:cubicBezTo>
                  <a:cubicBezTo>
                    <a:pt x="26" y="61"/>
                    <a:pt x="39" y="29"/>
                    <a:pt x="98" y="29"/>
                  </a:cubicBezTo>
                  <a:cubicBezTo>
                    <a:pt x="502" y="29"/>
                    <a:pt x="502" y="29"/>
                    <a:pt x="502" y="29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63"/>
                    <a:pt x="13" y="185"/>
                    <a:pt x="33" y="198"/>
                  </a:cubicBezTo>
                  <a:cubicBezTo>
                    <a:pt x="28" y="188"/>
                    <a:pt x="26" y="177"/>
                    <a:pt x="26" y="166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Sľíḋè"/>
            <p:cNvSpPr/>
            <p:nvPr/>
          </p:nvSpPr>
          <p:spPr bwMode="auto">
            <a:xfrm>
              <a:off x="7092950" y="4210050"/>
              <a:ext cx="1746250" cy="782638"/>
            </a:xfrm>
            <a:custGeom>
              <a:avLst/>
              <a:gdLst>
                <a:gd name="T0" fmla="*/ 529 w 529"/>
                <a:gd name="T1" fmla="*/ 209 h 237"/>
                <a:gd name="T2" fmla="*/ 86 w 529"/>
                <a:gd name="T3" fmla="*/ 209 h 237"/>
                <a:gd name="T4" fmla="*/ 28 w 529"/>
                <a:gd name="T5" fmla="*/ 151 h 237"/>
                <a:gd name="T6" fmla="*/ 28 w 529"/>
                <a:gd name="T7" fmla="*/ 86 h 237"/>
                <a:gd name="T8" fmla="*/ 86 w 529"/>
                <a:gd name="T9" fmla="*/ 28 h 237"/>
                <a:gd name="T10" fmla="*/ 529 w 529"/>
                <a:gd name="T11" fmla="*/ 28 h 237"/>
                <a:gd name="T12" fmla="*/ 529 w 529"/>
                <a:gd name="T13" fmla="*/ 0 h 237"/>
                <a:gd name="T14" fmla="*/ 86 w 529"/>
                <a:gd name="T15" fmla="*/ 0 h 237"/>
                <a:gd name="T16" fmla="*/ 0 w 529"/>
                <a:gd name="T17" fmla="*/ 86 h 237"/>
                <a:gd name="T18" fmla="*/ 0 w 529"/>
                <a:gd name="T19" fmla="*/ 151 h 237"/>
                <a:gd name="T20" fmla="*/ 86 w 529"/>
                <a:gd name="T21" fmla="*/ 237 h 237"/>
                <a:gd name="T22" fmla="*/ 529 w 529"/>
                <a:gd name="T23" fmla="*/ 237 h 237"/>
                <a:gd name="T24" fmla="*/ 529 w 529"/>
                <a:gd name="T25" fmla="*/ 20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9" h="237">
                  <a:moveTo>
                    <a:pt x="529" y="209"/>
                  </a:moveTo>
                  <a:cubicBezTo>
                    <a:pt x="86" y="209"/>
                    <a:pt x="86" y="209"/>
                    <a:pt x="86" y="209"/>
                  </a:cubicBezTo>
                  <a:cubicBezTo>
                    <a:pt x="54" y="209"/>
                    <a:pt x="28" y="183"/>
                    <a:pt x="28" y="151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54"/>
                    <a:pt x="54" y="28"/>
                    <a:pt x="86" y="28"/>
                  </a:cubicBezTo>
                  <a:cubicBezTo>
                    <a:pt x="529" y="28"/>
                    <a:pt x="529" y="28"/>
                    <a:pt x="529" y="28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8" y="0"/>
                    <a:pt x="0" y="38"/>
                    <a:pt x="0" y="86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98"/>
                    <a:pt x="38" y="237"/>
                    <a:pt x="86" y="237"/>
                  </a:cubicBezTo>
                  <a:cubicBezTo>
                    <a:pt x="529" y="237"/>
                    <a:pt x="529" y="237"/>
                    <a:pt x="529" y="237"/>
                  </a:cubicBezTo>
                  <a:cubicBezTo>
                    <a:pt x="529" y="209"/>
                    <a:pt x="529" y="209"/>
                    <a:pt x="529" y="209"/>
                  </a:cubicBezTo>
                </a:path>
              </a:pathLst>
            </a:custGeom>
            <a:solidFill>
              <a:srgbClr val="0A2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ḷíḋè"/>
            <p:cNvSpPr/>
            <p:nvPr/>
          </p:nvSpPr>
          <p:spPr bwMode="auto">
            <a:xfrm>
              <a:off x="7297738" y="3795713"/>
              <a:ext cx="1584325" cy="368300"/>
            </a:xfrm>
            <a:custGeom>
              <a:avLst/>
              <a:gdLst>
                <a:gd name="T0" fmla="*/ 480 w 480"/>
                <a:gd name="T1" fmla="*/ 0 h 112"/>
                <a:gd name="T2" fmla="*/ 56 w 480"/>
                <a:gd name="T3" fmla="*/ 0 h 112"/>
                <a:gd name="T4" fmla="*/ 0 w 480"/>
                <a:gd name="T5" fmla="*/ 56 h 112"/>
                <a:gd name="T6" fmla="*/ 56 w 480"/>
                <a:gd name="T7" fmla="*/ 112 h 112"/>
                <a:gd name="T8" fmla="*/ 480 w 480"/>
                <a:gd name="T9" fmla="*/ 112 h 112"/>
                <a:gd name="T10" fmla="*/ 480 w 48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112">
                  <a:moveTo>
                    <a:pt x="48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480" y="112"/>
                    <a:pt x="480" y="112"/>
                    <a:pt x="480" y="112"/>
                  </a:cubicBezTo>
                  <a:cubicBezTo>
                    <a:pt x="480" y="0"/>
                    <a:pt x="480" y="0"/>
                    <a:pt x="48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ṩ1ide"/>
            <p:cNvSpPr/>
            <p:nvPr/>
          </p:nvSpPr>
          <p:spPr bwMode="auto">
            <a:xfrm>
              <a:off x="7297738" y="3795713"/>
              <a:ext cx="1584325" cy="303213"/>
            </a:xfrm>
            <a:custGeom>
              <a:avLst/>
              <a:gdLst>
                <a:gd name="T0" fmla="*/ 12 w 480"/>
                <a:gd name="T1" fmla="*/ 81 h 92"/>
                <a:gd name="T2" fmla="*/ 68 w 480"/>
                <a:gd name="T3" fmla="*/ 25 h 92"/>
                <a:gd name="T4" fmla="*/ 480 w 480"/>
                <a:gd name="T5" fmla="*/ 25 h 92"/>
                <a:gd name="T6" fmla="*/ 480 w 480"/>
                <a:gd name="T7" fmla="*/ 0 h 92"/>
                <a:gd name="T8" fmla="*/ 56 w 480"/>
                <a:gd name="T9" fmla="*/ 0 h 92"/>
                <a:gd name="T10" fmla="*/ 0 w 480"/>
                <a:gd name="T11" fmla="*/ 56 h 92"/>
                <a:gd name="T12" fmla="*/ 13 w 480"/>
                <a:gd name="T13" fmla="*/ 92 h 92"/>
                <a:gd name="T14" fmla="*/ 12 w 480"/>
                <a:gd name="T15" fmla="*/ 8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92">
                  <a:moveTo>
                    <a:pt x="12" y="81"/>
                  </a:moveTo>
                  <a:cubicBezTo>
                    <a:pt x="12" y="50"/>
                    <a:pt x="37" y="25"/>
                    <a:pt x="68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9"/>
                    <a:pt x="5" y="82"/>
                    <a:pt x="13" y="92"/>
                  </a:cubicBezTo>
                  <a:cubicBezTo>
                    <a:pt x="12" y="88"/>
                    <a:pt x="12" y="85"/>
                    <a:pt x="12" y="81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šľiḑê"/>
            <p:cNvSpPr/>
            <p:nvPr/>
          </p:nvSpPr>
          <p:spPr bwMode="auto">
            <a:xfrm>
              <a:off x="7251700" y="3749675"/>
              <a:ext cx="1685925" cy="460375"/>
            </a:xfrm>
            <a:custGeom>
              <a:avLst/>
              <a:gdLst>
                <a:gd name="T0" fmla="*/ 511 w 511"/>
                <a:gd name="T1" fmla="*/ 112 h 140"/>
                <a:gd name="T2" fmla="*/ 70 w 511"/>
                <a:gd name="T3" fmla="*/ 112 h 140"/>
                <a:gd name="T4" fmla="*/ 28 w 511"/>
                <a:gd name="T5" fmla="*/ 70 h 140"/>
                <a:gd name="T6" fmla="*/ 70 w 511"/>
                <a:gd name="T7" fmla="*/ 28 h 140"/>
                <a:gd name="T8" fmla="*/ 511 w 511"/>
                <a:gd name="T9" fmla="*/ 28 h 140"/>
                <a:gd name="T10" fmla="*/ 511 w 511"/>
                <a:gd name="T11" fmla="*/ 0 h 140"/>
                <a:gd name="T12" fmla="*/ 70 w 511"/>
                <a:gd name="T13" fmla="*/ 0 h 140"/>
                <a:gd name="T14" fmla="*/ 0 w 511"/>
                <a:gd name="T15" fmla="*/ 70 h 140"/>
                <a:gd name="T16" fmla="*/ 70 w 511"/>
                <a:gd name="T17" fmla="*/ 140 h 140"/>
                <a:gd name="T18" fmla="*/ 511 w 511"/>
                <a:gd name="T19" fmla="*/ 140 h 140"/>
                <a:gd name="T20" fmla="*/ 511 w 511"/>
                <a:gd name="T21" fmla="*/ 1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" h="140">
                  <a:moveTo>
                    <a:pt x="511" y="112"/>
                  </a:moveTo>
                  <a:cubicBezTo>
                    <a:pt x="70" y="112"/>
                    <a:pt x="70" y="112"/>
                    <a:pt x="70" y="112"/>
                  </a:cubicBezTo>
                  <a:cubicBezTo>
                    <a:pt x="47" y="112"/>
                    <a:pt x="28" y="93"/>
                    <a:pt x="28" y="70"/>
                  </a:cubicBezTo>
                  <a:cubicBezTo>
                    <a:pt x="28" y="47"/>
                    <a:pt x="47" y="28"/>
                    <a:pt x="70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511" y="140"/>
                    <a:pt x="511" y="140"/>
                    <a:pt x="511" y="140"/>
                  </a:cubicBezTo>
                  <a:cubicBezTo>
                    <a:pt x="511" y="112"/>
                    <a:pt x="511" y="112"/>
                    <a:pt x="511" y="112"/>
                  </a:cubicBezTo>
                </a:path>
              </a:pathLst>
            </a:custGeom>
            <a:solidFill>
              <a:srgbClr val="264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ṡlíḍé"/>
            <p:cNvSpPr/>
            <p:nvPr/>
          </p:nvSpPr>
          <p:spPr bwMode="auto">
            <a:xfrm>
              <a:off x="7297738" y="4514850"/>
              <a:ext cx="217488" cy="309563"/>
            </a:xfrm>
            <a:custGeom>
              <a:avLst/>
              <a:gdLst>
                <a:gd name="T0" fmla="*/ 137 w 137"/>
                <a:gd name="T1" fmla="*/ 195 h 195"/>
                <a:gd name="T2" fmla="*/ 68 w 137"/>
                <a:gd name="T3" fmla="*/ 147 h 195"/>
                <a:gd name="T4" fmla="*/ 0 w 137"/>
                <a:gd name="T5" fmla="*/ 195 h 195"/>
                <a:gd name="T6" fmla="*/ 0 w 137"/>
                <a:gd name="T7" fmla="*/ 0 h 195"/>
                <a:gd name="T8" fmla="*/ 137 w 137"/>
                <a:gd name="T9" fmla="*/ 0 h 195"/>
                <a:gd name="T10" fmla="*/ 137 w 137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5">
                  <a:moveTo>
                    <a:pt x="137" y="195"/>
                  </a:moveTo>
                  <a:lnTo>
                    <a:pt x="68" y="147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95"/>
                  </a:lnTo>
                  <a:close/>
                </a:path>
              </a:pathLst>
            </a:custGeom>
            <a:solidFill>
              <a:srgbClr val="FCC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ṧḷîḓé"/>
            <p:cNvSpPr/>
            <p:nvPr/>
          </p:nvSpPr>
          <p:spPr bwMode="auto">
            <a:xfrm>
              <a:off x="7297738" y="4514850"/>
              <a:ext cx="217488" cy="309563"/>
            </a:xfrm>
            <a:custGeom>
              <a:avLst/>
              <a:gdLst>
                <a:gd name="T0" fmla="*/ 137 w 137"/>
                <a:gd name="T1" fmla="*/ 195 h 195"/>
                <a:gd name="T2" fmla="*/ 68 w 137"/>
                <a:gd name="T3" fmla="*/ 147 h 195"/>
                <a:gd name="T4" fmla="*/ 0 w 137"/>
                <a:gd name="T5" fmla="*/ 195 h 195"/>
                <a:gd name="T6" fmla="*/ 0 w 137"/>
                <a:gd name="T7" fmla="*/ 0 h 195"/>
                <a:gd name="T8" fmla="*/ 137 w 137"/>
                <a:gd name="T9" fmla="*/ 0 h 195"/>
                <a:gd name="T10" fmla="*/ 137 w 137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5">
                  <a:moveTo>
                    <a:pt x="137" y="195"/>
                  </a:moveTo>
                  <a:lnTo>
                    <a:pt x="68" y="147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$ļiḍe"/>
            <p:cNvSpPr/>
            <p:nvPr/>
          </p:nvSpPr>
          <p:spPr bwMode="auto">
            <a:xfrm>
              <a:off x="7488238" y="3933825"/>
              <a:ext cx="109538" cy="236538"/>
            </a:xfrm>
            <a:custGeom>
              <a:avLst/>
              <a:gdLst>
                <a:gd name="T0" fmla="*/ 69 w 69"/>
                <a:gd name="T1" fmla="*/ 149 h 149"/>
                <a:gd name="T2" fmla="*/ 36 w 69"/>
                <a:gd name="T3" fmla="*/ 112 h 149"/>
                <a:gd name="T4" fmla="*/ 0 w 69"/>
                <a:gd name="T5" fmla="*/ 149 h 149"/>
                <a:gd name="T6" fmla="*/ 0 w 69"/>
                <a:gd name="T7" fmla="*/ 0 h 149"/>
                <a:gd name="T8" fmla="*/ 69 w 69"/>
                <a:gd name="T9" fmla="*/ 0 h 149"/>
                <a:gd name="T10" fmla="*/ 69 w 69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9">
                  <a:moveTo>
                    <a:pt x="69" y="149"/>
                  </a:moveTo>
                  <a:lnTo>
                    <a:pt x="36" y="112"/>
                  </a:lnTo>
                  <a:lnTo>
                    <a:pt x="0" y="14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9"/>
                  </a:lnTo>
                  <a:close/>
                </a:path>
              </a:pathLst>
            </a:custGeom>
            <a:solidFill>
              <a:srgbClr val="4CC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$ľïďè"/>
            <p:cNvSpPr/>
            <p:nvPr/>
          </p:nvSpPr>
          <p:spPr bwMode="auto">
            <a:xfrm>
              <a:off x="7488238" y="3933825"/>
              <a:ext cx="109538" cy="236538"/>
            </a:xfrm>
            <a:custGeom>
              <a:avLst/>
              <a:gdLst>
                <a:gd name="T0" fmla="*/ 69 w 69"/>
                <a:gd name="T1" fmla="*/ 149 h 149"/>
                <a:gd name="T2" fmla="*/ 36 w 69"/>
                <a:gd name="T3" fmla="*/ 112 h 149"/>
                <a:gd name="T4" fmla="*/ 0 w 69"/>
                <a:gd name="T5" fmla="*/ 149 h 149"/>
                <a:gd name="T6" fmla="*/ 0 w 69"/>
                <a:gd name="T7" fmla="*/ 0 h 149"/>
                <a:gd name="T8" fmla="*/ 69 w 69"/>
                <a:gd name="T9" fmla="*/ 0 h 149"/>
                <a:gd name="T10" fmla="*/ 69 w 69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9">
                  <a:moveTo>
                    <a:pt x="69" y="149"/>
                  </a:moveTo>
                  <a:lnTo>
                    <a:pt x="36" y="112"/>
                  </a:lnTo>
                  <a:lnTo>
                    <a:pt x="0" y="14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ṣḷïďê"/>
            <p:cNvSpPr/>
            <p:nvPr/>
          </p:nvSpPr>
          <p:spPr bwMode="auto">
            <a:xfrm>
              <a:off x="7046913" y="3009900"/>
              <a:ext cx="1658938" cy="692150"/>
            </a:xfrm>
            <a:custGeom>
              <a:avLst/>
              <a:gdLst>
                <a:gd name="T0" fmla="*/ 0 w 503"/>
                <a:gd name="T1" fmla="*/ 0 h 210"/>
                <a:gd name="T2" fmla="*/ 431 w 503"/>
                <a:gd name="T3" fmla="*/ 0 h 210"/>
                <a:gd name="T4" fmla="*/ 503 w 503"/>
                <a:gd name="T5" fmla="*/ 72 h 210"/>
                <a:gd name="T6" fmla="*/ 503 w 503"/>
                <a:gd name="T7" fmla="*/ 138 h 210"/>
                <a:gd name="T8" fmla="*/ 431 w 503"/>
                <a:gd name="T9" fmla="*/ 210 h 210"/>
                <a:gd name="T10" fmla="*/ 0 w 503"/>
                <a:gd name="T11" fmla="*/ 210 h 210"/>
                <a:gd name="T12" fmla="*/ 0 w 503"/>
                <a:gd name="T1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210">
                  <a:moveTo>
                    <a:pt x="0" y="0"/>
                  </a:moveTo>
                  <a:cubicBezTo>
                    <a:pt x="431" y="0"/>
                    <a:pt x="431" y="0"/>
                    <a:pt x="431" y="0"/>
                  </a:cubicBezTo>
                  <a:cubicBezTo>
                    <a:pt x="471" y="0"/>
                    <a:pt x="503" y="33"/>
                    <a:pt x="503" y="72"/>
                  </a:cubicBezTo>
                  <a:cubicBezTo>
                    <a:pt x="503" y="138"/>
                    <a:pt x="503" y="138"/>
                    <a:pt x="503" y="138"/>
                  </a:cubicBezTo>
                  <a:cubicBezTo>
                    <a:pt x="503" y="177"/>
                    <a:pt x="471" y="210"/>
                    <a:pt x="431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ŝľîḋê"/>
            <p:cNvSpPr/>
            <p:nvPr/>
          </p:nvSpPr>
          <p:spPr bwMode="auto">
            <a:xfrm>
              <a:off x="7046913" y="3009900"/>
              <a:ext cx="1658938" cy="654050"/>
            </a:xfrm>
            <a:custGeom>
              <a:avLst/>
              <a:gdLst>
                <a:gd name="T0" fmla="*/ 477 w 503"/>
                <a:gd name="T1" fmla="*/ 167 h 198"/>
                <a:gd name="T2" fmla="*/ 477 w 503"/>
                <a:gd name="T3" fmla="*/ 101 h 198"/>
                <a:gd name="T4" fmla="*/ 405 w 503"/>
                <a:gd name="T5" fmla="*/ 29 h 198"/>
                <a:gd name="T6" fmla="*/ 0 w 503"/>
                <a:gd name="T7" fmla="*/ 29 h 198"/>
                <a:gd name="T8" fmla="*/ 0 w 503"/>
                <a:gd name="T9" fmla="*/ 0 h 198"/>
                <a:gd name="T10" fmla="*/ 431 w 503"/>
                <a:gd name="T11" fmla="*/ 0 h 198"/>
                <a:gd name="T12" fmla="*/ 503 w 503"/>
                <a:gd name="T13" fmla="*/ 72 h 198"/>
                <a:gd name="T14" fmla="*/ 503 w 503"/>
                <a:gd name="T15" fmla="*/ 138 h 198"/>
                <a:gd name="T16" fmla="*/ 469 w 503"/>
                <a:gd name="T17" fmla="*/ 198 h 198"/>
                <a:gd name="T18" fmla="*/ 477 w 503"/>
                <a:gd name="T19" fmla="*/ 16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3" h="198">
                  <a:moveTo>
                    <a:pt x="477" y="167"/>
                  </a:moveTo>
                  <a:cubicBezTo>
                    <a:pt x="477" y="101"/>
                    <a:pt x="477" y="101"/>
                    <a:pt x="477" y="101"/>
                  </a:cubicBezTo>
                  <a:cubicBezTo>
                    <a:pt x="477" y="62"/>
                    <a:pt x="464" y="29"/>
                    <a:pt x="40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71" y="0"/>
                    <a:pt x="503" y="33"/>
                    <a:pt x="503" y="72"/>
                  </a:cubicBezTo>
                  <a:cubicBezTo>
                    <a:pt x="503" y="138"/>
                    <a:pt x="503" y="138"/>
                    <a:pt x="503" y="138"/>
                  </a:cubicBezTo>
                  <a:cubicBezTo>
                    <a:pt x="503" y="163"/>
                    <a:pt x="490" y="186"/>
                    <a:pt x="469" y="198"/>
                  </a:cubicBezTo>
                  <a:cubicBezTo>
                    <a:pt x="474" y="189"/>
                    <a:pt x="477" y="178"/>
                    <a:pt x="477" y="167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$ľiḓè"/>
            <p:cNvSpPr/>
            <p:nvPr/>
          </p:nvSpPr>
          <p:spPr bwMode="auto">
            <a:xfrm>
              <a:off x="7004050" y="2963863"/>
              <a:ext cx="1749425" cy="785813"/>
            </a:xfrm>
            <a:custGeom>
              <a:avLst/>
              <a:gdLst>
                <a:gd name="T0" fmla="*/ 0 w 530"/>
                <a:gd name="T1" fmla="*/ 210 h 238"/>
                <a:gd name="T2" fmla="*/ 444 w 530"/>
                <a:gd name="T3" fmla="*/ 210 h 238"/>
                <a:gd name="T4" fmla="*/ 502 w 530"/>
                <a:gd name="T5" fmla="*/ 152 h 238"/>
                <a:gd name="T6" fmla="*/ 502 w 530"/>
                <a:gd name="T7" fmla="*/ 86 h 238"/>
                <a:gd name="T8" fmla="*/ 444 w 530"/>
                <a:gd name="T9" fmla="*/ 28 h 238"/>
                <a:gd name="T10" fmla="*/ 0 w 530"/>
                <a:gd name="T11" fmla="*/ 28 h 238"/>
                <a:gd name="T12" fmla="*/ 0 w 530"/>
                <a:gd name="T13" fmla="*/ 0 h 238"/>
                <a:gd name="T14" fmla="*/ 444 w 530"/>
                <a:gd name="T15" fmla="*/ 0 h 238"/>
                <a:gd name="T16" fmla="*/ 530 w 530"/>
                <a:gd name="T17" fmla="*/ 86 h 238"/>
                <a:gd name="T18" fmla="*/ 530 w 530"/>
                <a:gd name="T19" fmla="*/ 152 h 238"/>
                <a:gd name="T20" fmla="*/ 444 w 530"/>
                <a:gd name="T21" fmla="*/ 238 h 238"/>
                <a:gd name="T22" fmla="*/ 0 w 530"/>
                <a:gd name="T23" fmla="*/ 238 h 238"/>
                <a:gd name="T24" fmla="*/ 0 w 530"/>
                <a:gd name="T25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0" h="238">
                  <a:moveTo>
                    <a:pt x="0" y="210"/>
                  </a:moveTo>
                  <a:cubicBezTo>
                    <a:pt x="444" y="210"/>
                    <a:pt x="444" y="210"/>
                    <a:pt x="444" y="210"/>
                  </a:cubicBezTo>
                  <a:cubicBezTo>
                    <a:pt x="476" y="210"/>
                    <a:pt x="502" y="184"/>
                    <a:pt x="502" y="152"/>
                  </a:cubicBezTo>
                  <a:cubicBezTo>
                    <a:pt x="502" y="86"/>
                    <a:pt x="502" y="86"/>
                    <a:pt x="502" y="86"/>
                  </a:cubicBezTo>
                  <a:cubicBezTo>
                    <a:pt x="502" y="54"/>
                    <a:pt x="476" y="28"/>
                    <a:pt x="444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91" y="0"/>
                    <a:pt x="530" y="39"/>
                    <a:pt x="530" y="86"/>
                  </a:cubicBezTo>
                  <a:cubicBezTo>
                    <a:pt x="530" y="152"/>
                    <a:pt x="530" y="152"/>
                    <a:pt x="530" y="152"/>
                  </a:cubicBezTo>
                  <a:cubicBezTo>
                    <a:pt x="530" y="199"/>
                    <a:pt x="491" y="238"/>
                    <a:pt x="444" y="23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10"/>
                    <a:pt x="0" y="210"/>
                    <a:pt x="0" y="210"/>
                  </a:cubicBezTo>
                </a:path>
              </a:pathLst>
            </a:custGeom>
            <a:solidFill>
              <a:srgbClr val="129B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ŝḷîḑê"/>
            <p:cNvSpPr/>
            <p:nvPr/>
          </p:nvSpPr>
          <p:spPr bwMode="auto">
            <a:xfrm>
              <a:off x="6953250" y="2547938"/>
              <a:ext cx="1928813" cy="369888"/>
            </a:xfrm>
            <a:custGeom>
              <a:avLst/>
              <a:gdLst>
                <a:gd name="T0" fmla="*/ 584 w 584"/>
                <a:gd name="T1" fmla="*/ 0 h 112"/>
                <a:gd name="T2" fmla="*/ 56 w 584"/>
                <a:gd name="T3" fmla="*/ 0 h 112"/>
                <a:gd name="T4" fmla="*/ 0 w 584"/>
                <a:gd name="T5" fmla="*/ 56 h 112"/>
                <a:gd name="T6" fmla="*/ 56 w 584"/>
                <a:gd name="T7" fmla="*/ 112 h 112"/>
                <a:gd name="T8" fmla="*/ 584 w 584"/>
                <a:gd name="T9" fmla="*/ 112 h 112"/>
                <a:gd name="T10" fmla="*/ 584 w 584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4" h="112">
                  <a:moveTo>
                    <a:pt x="58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584" y="112"/>
                    <a:pt x="584" y="112"/>
                    <a:pt x="584" y="112"/>
                  </a:cubicBezTo>
                  <a:cubicBezTo>
                    <a:pt x="584" y="0"/>
                    <a:pt x="584" y="0"/>
                    <a:pt x="58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ŝľíḑè"/>
            <p:cNvSpPr/>
            <p:nvPr/>
          </p:nvSpPr>
          <p:spPr bwMode="auto">
            <a:xfrm>
              <a:off x="6953250" y="2547938"/>
              <a:ext cx="1928813" cy="303213"/>
            </a:xfrm>
            <a:custGeom>
              <a:avLst/>
              <a:gdLst>
                <a:gd name="T0" fmla="*/ 12 w 584"/>
                <a:gd name="T1" fmla="*/ 82 h 92"/>
                <a:gd name="T2" fmla="*/ 68 w 584"/>
                <a:gd name="T3" fmla="*/ 26 h 92"/>
                <a:gd name="T4" fmla="*/ 584 w 584"/>
                <a:gd name="T5" fmla="*/ 26 h 92"/>
                <a:gd name="T6" fmla="*/ 584 w 584"/>
                <a:gd name="T7" fmla="*/ 0 h 92"/>
                <a:gd name="T8" fmla="*/ 56 w 584"/>
                <a:gd name="T9" fmla="*/ 0 h 92"/>
                <a:gd name="T10" fmla="*/ 0 w 584"/>
                <a:gd name="T11" fmla="*/ 56 h 92"/>
                <a:gd name="T12" fmla="*/ 13 w 584"/>
                <a:gd name="T13" fmla="*/ 92 h 92"/>
                <a:gd name="T14" fmla="*/ 12 w 584"/>
                <a:gd name="T15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4" h="92">
                  <a:moveTo>
                    <a:pt x="12" y="82"/>
                  </a:moveTo>
                  <a:cubicBezTo>
                    <a:pt x="12" y="51"/>
                    <a:pt x="37" y="26"/>
                    <a:pt x="68" y="26"/>
                  </a:cubicBezTo>
                  <a:cubicBezTo>
                    <a:pt x="584" y="26"/>
                    <a:pt x="584" y="26"/>
                    <a:pt x="584" y="26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70"/>
                    <a:pt x="5" y="83"/>
                    <a:pt x="13" y="92"/>
                  </a:cubicBezTo>
                  <a:cubicBezTo>
                    <a:pt x="12" y="89"/>
                    <a:pt x="12" y="85"/>
                    <a:pt x="12" y="82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$ľîḋê"/>
            <p:cNvSpPr/>
            <p:nvPr/>
          </p:nvSpPr>
          <p:spPr bwMode="auto">
            <a:xfrm>
              <a:off x="6907213" y="2501900"/>
              <a:ext cx="2030413" cy="461963"/>
            </a:xfrm>
            <a:custGeom>
              <a:avLst/>
              <a:gdLst>
                <a:gd name="T0" fmla="*/ 615 w 615"/>
                <a:gd name="T1" fmla="*/ 112 h 140"/>
                <a:gd name="T2" fmla="*/ 70 w 615"/>
                <a:gd name="T3" fmla="*/ 112 h 140"/>
                <a:gd name="T4" fmla="*/ 28 w 615"/>
                <a:gd name="T5" fmla="*/ 70 h 140"/>
                <a:gd name="T6" fmla="*/ 70 w 615"/>
                <a:gd name="T7" fmla="*/ 28 h 140"/>
                <a:gd name="T8" fmla="*/ 615 w 615"/>
                <a:gd name="T9" fmla="*/ 28 h 140"/>
                <a:gd name="T10" fmla="*/ 615 w 615"/>
                <a:gd name="T11" fmla="*/ 0 h 140"/>
                <a:gd name="T12" fmla="*/ 70 w 615"/>
                <a:gd name="T13" fmla="*/ 0 h 140"/>
                <a:gd name="T14" fmla="*/ 0 w 615"/>
                <a:gd name="T15" fmla="*/ 70 h 140"/>
                <a:gd name="T16" fmla="*/ 70 w 615"/>
                <a:gd name="T17" fmla="*/ 140 h 140"/>
                <a:gd name="T18" fmla="*/ 615 w 615"/>
                <a:gd name="T19" fmla="*/ 140 h 140"/>
                <a:gd name="T20" fmla="*/ 615 w 615"/>
                <a:gd name="T21" fmla="*/ 1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5" h="140">
                  <a:moveTo>
                    <a:pt x="615" y="112"/>
                  </a:moveTo>
                  <a:cubicBezTo>
                    <a:pt x="70" y="112"/>
                    <a:pt x="70" y="112"/>
                    <a:pt x="70" y="112"/>
                  </a:cubicBezTo>
                  <a:cubicBezTo>
                    <a:pt x="47" y="112"/>
                    <a:pt x="28" y="94"/>
                    <a:pt x="28" y="70"/>
                  </a:cubicBezTo>
                  <a:cubicBezTo>
                    <a:pt x="28" y="47"/>
                    <a:pt x="47" y="28"/>
                    <a:pt x="70" y="28"/>
                  </a:cubicBezTo>
                  <a:cubicBezTo>
                    <a:pt x="615" y="28"/>
                    <a:pt x="615" y="28"/>
                    <a:pt x="615" y="28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615" y="140"/>
                    <a:pt x="615" y="140"/>
                    <a:pt x="615" y="140"/>
                  </a:cubicBezTo>
                  <a:cubicBezTo>
                    <a:pt x="615" y="112"/>
                    <a:pt x="615" y="112"/>
                    <a:pt x="615" y="112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ṣḻïde"/>
            <p:cNvSpPr/>
            <p:nvPr/>
          </p:nvSpPr>
          <p:spPr bwMode="auto">
            <a:xfrm>
              <a:off x="8304213" y="3270250"/>
              <a:ext cx="217488" cy="311150"/>
            </a:xfrm>
            <a:custGeom>
              <a:avLst/>
              <a:gdLst>
                <a:gd name="T0" fmla="*/ 137 w 137"/>
                <a:gd name="T1" fmla="*/ 0 h 196"/>
                <a:gd name="T2" fmla="*/ 16 w 137"/>
                <a:gd name="T3" fmla="*/ 0 h 196"/>
                <a:gd name="T4" fmla="*/ 0 w 137"/>
                <a:gd name="T5" fmla="*/ 196 h 196"/>
                <a:gd name="T6" fmla="*/ 68 w 137"/>
                <a:gd name="T7" fmla="*/ 146 h 196"/>
                <a:gd name="T8" fmla="*/ 137 w 137"/>
                <a:gd name="T9" fmla="*/ 196 h 196"/>
                <a:gd name="T10" fmla="*/ 137 w 137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6">
                  <a:moveTo>
                    <a:pt x="137" y="0"/>
                  </a:moveTo>
                  <a:lnTo>
                    <a:pt x="16" y="0"/>
                  </a:lnTo>
                  <a:lnTo>
                    <a:pt x="0" y="196"/>
                  </a:lnTo>
                  <a:lnTo>
                    <a:pt x="68" y="146"/>
                  </a:lnTo>
                  <a:lnTo>
                    <a:pt x="137" y="196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ḻîďe"/>
            <p:cNvSpPr/>
            <p:nvPr/>
          </p:nvSpPr>
          <p:spPr bwMode="auto">
            <a:xfrm>
              <a:off x="8304213" y="3270250"/>
              <a:ext cx="217488" cy="311150"/>
            </a:xfrm>
            <a:custGeom>
              <a:avLst/>
              <a:gdLst>
                <a:gd name="T0" fmla="*/ 137 w 137"/>
                <a:gd name="T1" fmla="*/ 0 h 196"/>
                <a:gd name="T2" fmla="*/ 16 w 137"/>
                <a:gd name="T3" fmla="*/ 0 h 196"/>
                <a:gd name="T4" fmla="*/ 0 w 137"/>
                <a:gd name="T5" fmla="*/ 196 h 196"/>
                <a:gd name="T6" fmla="*/ 68 w 137"/>
                <a:gd name="T7" fmla="*/ 146 h 196"/>
                <a:gd name="T8" fmla="*/ 137 w 137"/>
                <a:gd name="T9" fmla="*/ 196 h 196"/>
                <a:gd name="T10" fmla="*/ 137 w 137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6">
                  <a:moveTo>
                    <a:pt x="137" y="0"/>
                  </a:moveTo>
                  <a:lnTo>
                    <a:pt x="16" y="0"/>
                  </a:lnTo>
                  <a:lnTo>
                    <a:pt x="0" y="196"/>
                  </a:lnTo>
                  <a:lnTo>
                    <a:pt x="68" y="146"/>
                  </a:lnTo>
                  <a:lnTo>
                    <a:pt x="137" y="196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ṩľïḋè"/>
            <p:cNvSpPr/>
            <p:nvPr/>
          </p:nvSpPr>
          <p:spPr bwMode="auto">
            <a:xfrm>
              <a:off x="8329613" y="3270250"/>
              <a:ext cx="219075" cy="311150"/>
            </a:xfrm>
            <a:custGeom>
              <a:avLst/>
              <a:gdLst>
                <a:gd name="T0" fmla="*/ 0 w 138"/>
                <a:gd name="T1" fmla="*/ 196 h 196"/>
                <a:gd name="T2" fmla="*/ 69 w 138"/>
                <a:gd name="T3" fmla="*/ 146 h 196"/>
                <a:gd name="T4" fmla="*/ 138 w 138"/>
                <a:gd name="T5" fmla="*/ 196 h 196"/>
                <a:gd name="T6" fmla="*/ 138 w 138"/>
                <a:gd name="T7" fmla="*/ 0 h 196"/>
                <a:gd name="T8" fmla="*/ 0 w 138"/>
                <a:gd name="T9" fmla="*/ 0 h 196"/>
                <a:gd name="T10" fmla="*/ 0 w 138"/>
                <a:gd name="T1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96">
                  <a:moveTo>
                    <a:pt x="0" y="196"/>
                  </a:moveTo>
                  <a:lnTo>
                    <a:pt x="69" y="146"/>
                  </a:lnTo>
                  <a:lnTo>
                    <a:pt x="138" y="196"/>
                  </a:lnTo>
                  <a:lnTo>
                    <a:pt x="138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FCC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ŝ1ïḍe"/>
            <p:cNvSpPr/>
            <p:nvPr/>
          </p:nvSpPr>
          <p:spPr bwMode="auto">
            <a:xfrm>
              <a:off x="7132638" y="2687638"/>
              <a:ext cx="122238" cy="184150"/>
            </a:xfrm>
            <a:custGeom>
              <a:avLst/>
              <a:gdLst>
                <a:gd name="T0" fmla="*/ 37 w 37"/>
                <a:gd name="T1" fmla="*/ 0 h 56"/>
                <a:gd name="T2" fmla="*/ 5 w 37"/>
                <a:gd name="T3" fmla="*/ 0 h 56"/>
                <a:gd name="T4" fmla="*/ 0 w 37"/>
                <a:gd name="T5" fmla="*/ 56 h 56"/>
                <a:gd name="T6" fmla="*/ 2 w 37"/>
                <a:gd name="T7" fmla="*/ 56 h 56"/>
                <a:gd name="T8" fmla="*/ 14 w 37"/>
                <a:gd name="T9" fmla="*/ 56 h 56"/>
                <a:gd name="T10" fmla="*/ 16 w 37"/>
                <a:gd name="T11" fmla="*/ 55 h 56"/>
                <a:gd name="T12" fmla="*/ 17 w 37"/>
                <a:gd name="T13" fmla="*/ 56 h 56"/>
                <a:gd name="T14" fmla="*/ 33 w 37"/>
                <a:gd name="T15" fmla="*/ 56 h 56"/>
                <a:gd name="T16" fmla="*/ 37 w 37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56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2" y="56"/>
                    <a:pt x="2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slide"/>
            <p:cNvSpPr/>
            <p:nvPr/>
          </p:nvSpPr>
          <p:spPr bwMode="auto">
            <a:xfrm>
              <a:off x="7129463" y="2871788"/>
              <a:ext cx="111125" cy="55563"/>
            </a:xfrm>
            <a:custGeom>
              <a:avLst/>
              <a:gdLst>
                <a:gd name="T0" fmla="*/ 34 w 34"/>
                <a:gd name="T1" fmla="*/ 0 h 17"/>
                <a:gd name="T2" fmla="*/ 18 w 34"/>
                <a:gd name="T3" fmla="*/ 0 h 17"/>
                <a:gd name="T4" fmla="*/ 33 w 34"/>
                <a:gd name="T5" fmla="*/ 17 h 17"/>
                <a:gd name="T6" fmla="*/ 34 w 34"/>
                <a:gd name="T7" fmla="*/ 0 h 17"/>
                <a:gd name="T8" fmla="*/ 1 w 34"/>
                <a:gd name="T9" fmla="*/ 0 h 17"/>
                <a:gd name="T10" fmla="*/ 0 w 34"/>
                <a:gd name="T11" fmla="*/ 17 h 17"/>
                <a:gd name="T12" fmla="*/ 15 w 34"/>
                <a:gd name="T13" fmla="*/ 0 h 17"/>
                <a:gd name="T14" fmla="*/ 3 w 34"/>
                <a:gd name="T15" fmla="*/ 0 h 17"/>
                <a:gd name="T16" fmla="*/ 1 w 3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7">
                  <a:moveTo>
                    <a:pt x="3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0"/>
                    <a:pt x="34" y="0"/>
                    <a:pt x="34" y="0"/>
                  </a:cubicBezTo>
                  <a:moveTo>
                    <a:pt x="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C9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ṥ1îḋe"/>
            <p:cNvSpPr/>
            <p:nvPr/>
          </p:nvSpPr>
          <p:spPr bwMode="auto">
            <a:xfrm>
              <a:off x="7148513" y="2687638"/>
              <a:ext cx="106363" cy="239713"/>
            </a:xfrm>
            <a:custGeom>
              <a:avLst/>
              <a:gdLst>
                <a:gd name="T0" fmla="*/ 67 w 67"/>
                <a:gd name="T1" fmla="*/ 151 h 151"/>
                <a:gd name="T2" fmla="*/ 33 w 67"/>
                <a:gd name="T3" fmla="*/ 114 h 151"/>
                <a:gd name="T4" fmla="*/ 0 w 67"/>
                <a:gd name="T5" fmla="*/ 151 h 151"/>
                <a:gd name="T6" fmla="*/ 0 w 67"/>
                <a:gd name="T7" fmla="*/ 0 h 151"/>
                <a:gd name="T8" fmla="*/ 67 w 67"/>
                <a:gd name="T9" fmla="*/ 0 h 151"/>
                <a:gd name="T10" fmla="*/ 67 w 67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51">
                  <a:moveTo>
                    <a:pt x="67" y="151"/>
                  </a:moveTo>
                  <a:lnTo>
                    <a:pt x="33" y="114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51"/>
                  </a:lnTo>
                  <a:close/>
                </a:path>
              </a:pathLst>
            </a:custGeom>
            <a:solidFill>
              <a:srgbClr val="4CC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ŝļîḍé"/>
            <p:cNvSpPr/>
            <p:nvPr/>
          </p:nvSpPr>
          <p:spPr bwMode="auto">
            <a:xfrm>
              <a:off x="6465888" y="3570288"/>
              <a:ext cx="731838" cy="323850"/>
            </a:xfrm>
            <a:custGeom>
              <a:avLst/>
              <a:gdLst>
                <a:gd name="T0" fmla="*/ 204 w 222"/>
                <a:gd name="T1" fmla="*/ 73 h 98"/>
                <a:gd name="T2" fmla="*/ 162 w 222"/>
                <a:gd name="T3" fmla="*/ 73 h 98"/>
                <a:gd name="T4" fmla="*/ 212 w 222"/>
                <a:gd name="T5" fmla="*/ 98 h 98"/>
                <a:gd name="T6" fmla="*/ 222 w 222"/>
                <a:gd name="T7" fmla="*/ 86 h 98"/>
                <a:gd name="T8" fmla="*/ 204 w 222"/>
                <a:gd name="T9" fmla="*/ 73 h 98"/>
                <a:gd name="T10" fmla="*/ 3 w 222"/>
                <a:gd name="T11" fmla="*/ 0 h 98"/>
                <a:gd name="T12" fmla="*/ 0 w 222"/>
                <a:gd name="T13" fmla="*/ 22 h 98"/>
                <a:gd name="T14" fmla="*/ 4 w 222"/>
                <a:gd name="T15" fmla="*/ 27 h 98"/>
                <a:gd name="T16" fmla="*/ 128 w 222"/>
                <a:gd name="T17" fmla="*/ 58 h 98"/>
                <a:gd name="T18" fmla="*/ 128 w 222"/>
                <a:gd name="T19" fmla="*/ 46 h 98"/>
                <a:gd name="T20" fmla="*/ 141 w 222"/>
                <a:gd name="T21" fmla="*/ 46 h 98"/>
                <a:gd name="T22" fmla="*/ 141 w 222"/>
                <a:gd name="T23" fmla="*/ 36 h 98"/>
                <a:gd name="T24" fmla="*/ 3 w 222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98">
                  <a:moveTo>
                    <a:pt x="204" y="73"/>
                  </a:moveTo>
                  <a:cubicBezTo>
                    <a:pt x="162" y="73"/>
                    <a:pt x="162" y="73"/>
                    <a:pt x="162" y="73"/>
                  </a:cubicBezTo>
                  <a:cubicBezTo>
                    <a:pt x="181" y="81"/>
                    <a:pt x="197" y="90"/>
                    <a:pt x="212" y="98"/>
                  </a:cubicBezTo>
                  <a:cubicBezTo>
                    <a:pt x="215" y="93"/>
                    <a:pt x="218" y="90"/>
                    <a:pt x="222" y="86"/>
                  </a:cubicBezTo>
                  <a:cubicBezTo>
                    <a:pt x="216" y="82"/>
                    <a:pt x="210" y="77"/>
                    <a:pt x="204" y="73"/>
                  </a:cubicBezTo>
                  <a:moveTo>
                    <a:pt x="3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0" y="33"/>
                    <a:pt x="91" y="44"/>
                    <a:pt x="128" y="5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03" y="18"/>
                    <a:pt x="56" y="4"/>
                    <a:pt x="3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ṧḷiḑe"/>
            <p:cNvSpPr/>
            <p:nvPr/>
          </p:nvSpPr>
          <p:spPr bwMode="auto">
            <a:xfrm>
              <a:off x="6462713" y="3643313"/>
              <a:ext cx="15875" cy="15875"/>
            </a:xfrm>
            <a:custGeom>
              <a:avLst/>
              <a:gdLst>
                <a:gd name="T0" fmla="*/ 1 w 5"/>
                <a:gd name="T1" fmla="*/ 0 h 5"/>
                <a:gd name="T2" fmla="*/ 0 w 5"/>
                <a:gd name="T3" fmla="*/ 4 h 5"/>
                <a:gd name="T4" fmla="*/ 5 w 5"/>
                <a:gd name="T5" fmla="*/ 5 h 5"/>
                <a:gd name="T6" fmla="*/ 1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4"/>
                    <a:pt x="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ṣḻidé"/>
            <p:cNvSpPr/>
            <p:nvPr/>
          </p:nvSpPr>
          <p:spPr bwMode="auto">
            <a:xfrm>
              <a:off x="6888163" y="3689350"/>
              <a:ext cx="373063" cy="257175"/>
            </a:xfrm>
            <a:custGeom>
              <a:avLst/>
              <a:gdLst>
                <a:gd name="T0" fmla="*/ 94 w 113"/>
                <a:gd name="T1" fmla="*/ 50 h 78"/>
                <a:gd name="T2" fmla="*/ 84 w 113"/>
                <a:gd name="T3" fmla="*/ 62 h 78"/>
                <a:gd name="T4" fmla="*/ 111 w 113"/>
                <a:gd name="T5" fmla="*/ 78 h 78"/>
                <a:gd name="T6" fmla="*/ 113 w 113"/>
                <a:gd name="T7" fmla="*/ 66 h 78"/>
                <a:gd name="T8" fmla="*/ 94 w 113"/>
                <a:gd name="T9" fmla="*/ 50 h 78"/>
                <a:gd name="T10" fmla="*/ 13 w 113"/>
                <a:gd name="T11" fmla="*/ 0 h 78"/>
                <a:gd name="T12" fmla="*/ 13 w 113"/>
                <a:gd name="T13" fmla="*/ 10 h 78"/>
                <a:gd name="T14" fmla="*/ 0 w 113"/>
                <a:gd name="T15" fmla="*/ 10 h 78"/>
                <a:gd name="T16" fmla="*/ 0 w 113"/>
                <a:gd name="T17" fmla="*/ 22 h 78"/>
                <a:gd name="T18" fmla="*/ 34 w 113"/>
                <a:gd name="T19" fmla="*/ 37 h 78"/>
                <a:gd name="T20" fmla="*/ 76 w 113"/>
                <a:gd name="T21" fmla="*/ 37 h 78"/>
                <a:gd name="T22" fmla="*/ 47 w 113"/>
                <a:gd name="T23" fmla="*/ 18 h 78"/>
                <a:gd name="T24" fmla="*/ 35 w 113"/>
                <a:gd name="T25" fmla="*/ 18 h 78"/>
                <a:gd name="T26" fmla="*/ 35 w 113"/>
                <a:gd name="T27" fmla="*/ 11 h 78"/>
                <a:gd name="T28" fmla="*/ 13 w 113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78">
                  <a:moveTo>
                    <a:pt x="94" y="50"/>
                  </a:moveTo>
                  <a:cubicBezTo>
                    <a:pt x="90" y="54"/>
                    <a:pt x="87" y="57"/>
                    <a:pt x="84" y="62"/>
                  </a:cubicBezTo>
                  <a:cubicBezTo>
                    <a:pt x="94" y="67"/>
                    <a:pt x="103" y="73"/>
                    <a:pt x="111" y="78"/>
                  </a:cubicBezTo>
                  <a:cubicBezTo>
                    <a:pt x="111" y="74"/>
                    <a:pt x="112" y="70"/>
                    <a:pt x="113" y="66"/>
                  </a:cubicBezTo>
                  <a:cubicBezTo>
                    <a:pt x="108" y="61"/>
                    <a:pt x="101" y="56"/>
                    <a:pt x="94" y="50"/>
                  </a:cubicBezTo>
                  <a:moveTo>
                    <a:pt x="13" y="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2" y="27"/>
                    <a:pt x="24" y="32"/>
                    <a:pt x="34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67" y="30"/>
                    <a:pt x="57" y="24"/>
                    <a:pt x="47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28" y="7"/>
                    <a:pt x="21" y="4"/>
                    <a:pt x="13" y="0"/>
                  </a:cubicBezTo>
                </a:path>
              </a:pathLst>
            </a:custGeom>
            <a:solidFill>
              <a:srgbClr val="746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slîḋê"/>
            <p:cNvSpPr/>
            <p:nvPr/>
          </p:nvSpPr>
          <p:spPr bwMode="auto">
            <a:xfrm>
              <a:off x="7346950" y="3992563"/>
              <a:ext cx="42863" cy="49213"/>
            </a:xfrm>
            <a:custGeom>
              <a:avLst/>
              <a:gdLst>
                <a:gd name="T0" fmla="*/ 1 w 13"/>
                <a:gd name="T1" fmla="*/ 0 h 15"/>
                <a:gd name="T2" fmla="*/ 0 w 13"/>
                <a:gd name="T3" fmla="*/ 4 h 15"/>
                <a:gd name="T4" fmla="*/ 0 w 13"/>
                <a:gd name="T5" fmla="*/ 5 h 15"/>
                <a:gd name="T6" fmla="*/ 13 w 13"/>
                <a:gd name="T7" fmla="*/ 15 h 15"/>
                <a:gd name="T8" fmla="*/ 13 w 13"/>
                <a:gd name="T9" fmla="*/ 15 h 15"/>
                <a:gd name="T10" fmla="*/ 1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1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9" y="11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9" y="9"/>
                    <a:pt x="1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S1ïḋè"/>
            <p:cNvSpPr/>
            <p:nvPr/>
          </p:nvSpPr>
          <p:spPr bwMode="auto">
            <a:xfrm>
              <a:off x="7343775" y="3989388"/>
              <a:ext cx="6350" cy="17463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5 h 5"/>
                <a:gd name="T4" fmla="*/ 2 w 2"/>
                <a:gd name="T5" fmla="*/ 1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1"/>
                    <a:pt x="0" y="3"/>
                    <a:pt x="1" y="5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sliḋé"/>
            <p:cNvSpPr/>
            <p:nvPr/>
          </p:nvSpPr>
          <p:spPr bwMode="auto">
            <a:xfrm>
              <a:off x="7254875" y="3906838"/>
              <a:ext cx="92075" cy="103188"/>
            </a:xfrm>
            <a:custGeom>
              <a:avLst/>
              <a:gdLst>
                <a:gd name="T0" fmla="*/ 2 w 28"/>
                <a:gd name="T1" fmla="*/ 0 h 31"/>
                <a:gd name="T2" fmla="*/ 0 w 28"/>
                <a:gd name="T3" fmla="*/ 12 h 31"/>
                <a:gd name="T4" fmla="*/ 28 w 28"/>
                <a:gd name="T5" fmla="*/ 31 h 31"/>
                <a:gd name="T6" fmla="*/ 28 w 28"/>
                <a:gd name="T7" fmla="*/ 30 h 31"/>
                <a:gd name="T8" fmla="*/ 27 w 28"/>
                <a:gd name="T9" fmla="*/ 25 h 31"/>
                <a:gd name="T10" fmla="*/ 2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2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12" y="19"/>
                    <a:pt x="21" y="26"/>
                    <a:pt x="28" y="31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28"/>
                    <a:pt x="27" y="26"/>
                    <a:pt x="27" y="25"/>
                  </a:cubicBezTo>
                  <a:cubicBezTo>
                    <a:pt x="21" y="18"/>
                    <a:pt x="13" y="10"/>
                    <a:pt x="2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Slíḓé"/>
            <p:cNvSpPr/>
            <p:nvPr/>
          </p:nvSpPr>
          <p:spPr bwMode="auto">
            <a:xfrm>
              <a:off x="7004050" y="3725863"/>
              <a:ext cx="39688" cy="23813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7 h 7"/>
                <a:gd name="T4" fmla="*/ 12 w 12"/>
                <a:gd name="T5" fmla="*/ 7 h 7"/>
                <a:gd name="T6" fmla="*/ 0 w 1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8" y="5"/>
                    <a:pt x="4" y="2"/>
                    <a:pt x="0" y="0"/>
                  </a:cubicBezTo>
                </a:path>
              </a:pathLst>
            </a:custGeom>
            <a:solidFill>
              <a:srgbClr val="0C6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śļidè"/>
            <p:cNvSpPr/>
            <p:nvPr/>
          </p:nvSpPr>
          <p:spPr bwMode="auto">
            <a:xfrm>
              <a:off x="6373813" y="3646488"/>
              <a:ext cx="9525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śļîďe"/>
            <p:cNvSpPr/>
            <p:nvPr/>
          </p:nvSpPr>
          <p:spPr bwMode="auto">
            <a:xfrm>
              <a:off x="8258175" y="3749675"/>
              <a:ext cx="19050" cy="1588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şľîḓè"/>
            <p:cNvSpPr/>
            <p:nvPr/>
          </p:nvSpPr>
          <p:spPr bwMode="auto">
            <a:xfrm>
              <a:off x="8258175" y="3749675"/>
              <a:ext cx="190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sļídè"/>
            <p:cNvSpPr/>
            <p:nvPr/>
          </p:nvSpPr>
          <p:spPr bwMode="auto">
            <a:xfrm>
              <a:off x="7739063" y="3749675"/>
              <a:ext cx="519113" cy="0"/>
            </a:xfrm>
            <a:custGeom>
              <a:avLst/>
              <a:gdLst>
                <a:gd name="T0" fmla="*/ 157 w 157"/>
                <a:gd name="T1" fmla="*/ 0 w 157"/>
                <a:gd name="T2" fmla="*/ 0 w 157"/>
                <a:gd name="T3" fmla="*/ 157 w 157"/>
                <a:gd name="T4" fmla="*/ 157 w 1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57">
                  <a:moveTo>
                    <a:pt x="1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ṧľíḍê"/>
            <p:cNvSpPr/>
            <p:nvPr/>
          </p:nvSpPr>
          <p:spPr bwMode="auto">
            <a:xfrm>
              <a:off x="7389813" y="3878263"/>
              <a:ext cx="1025525" cy="163513"/>
            </a:xfrm>
            <a:custGeom>
              <a:avLst/>
              <a:gdLst>
                <a:gd name="T0" fmla="*/ 311 w 311"/>
                <a:gd name="T1" fmla="*/ 0 h 50"/>
                <a:gd name="T2" fmla="*/ 46 w 311"/>
                <a:gd name="T3" fmla="*/ 0 h 50"/>
                <a:gd name="T4" fmla="*/ 0 w 311"/>
                <a:gd name="T5" fmla="*/ 50 h 50"/>
                <a:gd name="T6" fmla="*/ 0 w 311"/>
                <a:gd name="T7" fmla="*/ 50 h 50"/>
                <a:gd name="T8" fmla="*/ 30 w 311"/>
                <a:gd name="T9" fmla="*/ 43 h 50"/>
                <a:gd name="T10" fmla="*/ 30 w 311"/>
                <a:gd name="T11" fmla="*/ 17 h 50"/>
                <a:gd name="T12" fmla="*/ 63 w 311"/>
                <a:gd name="T13" fmla="*/ 17 h 50"/>
                <a:gd name="T14" fmla="*/ 64 w 311"/>
                <a:gd name="T15" fmla="*/ 37 h 50"/>
                <a:gd name="T16" fmla="*/ 160 w 311"/>
                <a:gd name="T17" fmla="*/ 30 h 50"/>
                <a:gd name="T18" fmla="*/ 160 w 311"/>
                <a:gd name="T19" fmla="*/ 30 h 50"/>
                <a:gd name="T20" fmla="*/ 160 w 311"/>
                <a:gd name="T21" fmla="*/ 30 h 50"/>
                <a:gd name="T22" fmla="*/ 160 w 311"/>
                <a:gd name="T23" fmla="*/ 30 h 50"/>
                <a:gd name="T24" fmla="*/ 160 w 311"/>
                <a:gd name="T25" fmla="*/ 30 h 50"/>
                <a:gd name="T26" fmla="*/ 311 w 311"/>
                <a:gd name="T27" fmla="*/ 47 h 50"/>
                <a:gd name="T28" fmla="*/ 311 w 311"/>
                <a:gd name="T29" fmla="*/ 47 h 50"/>
                <a:gd name="T30" fmla="*/ 308 w 311"/>
                <a:gd name="T31" fmla="*/ 18 h 50"/>
                <a:gd name="T32" fmla="*/ 311 w 311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1" h="50">
                  <a:moveTo>
                    <a:pt x="3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6" y="26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11" y="47"/>
                    <a:pt x="30" y="4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90" y="33"/>
                    <a:pt x="123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204" y="30"/>
                    <a:pt x="256" y="34"/>
                    <a:pt x="311" y="47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0" y="29"/>
                    <a:pt x="309" y="18"/>
                    <a:pt x="308" y="18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ślîḍê"/>
            <p:cNvSpPr/>
            <p:nvPr/>
          </p:nvSpPr>
          <p:spPr bwMode="auto">
            <a:xfrm>
              <a:off x="7542213" y="3841750"/>
              <a:ext cx="873125" cy="36513"/>
            </a:xfrm>
            <a:custGeom>
              <a:avLst/>
              <a:gdLst>
                <a:gd name="T0" fmla="*/ 219 w 265"/>
                <a:gd name="T1" fmla="*/ 0 h 11"/>
                <a:gd name="T2" fmla="*/ 14 w 265"/>
                <a:gd name="T3" fmla="*/ 0 h 11"/>
                <a:gd name="T4" fmla="*/ 0 w 265"/>
                <a:gd name="T5" fmla="*/ 11 h 11"/>
                <a:gd name="T6" fmla="*/ 265 w 265"/>
                <a:gd name="T7" fmla="*/ 11 h 11"/>
                <a:gd name="T8" fmla="*/ 265 w 265"/>
                <a:gd name="T9" fmla="*/ 8 h 11"/>
                <a:gd name="T10" fmla="*/ 219 w 265"/>
                <a:gd name="T11" fmla="*/ 1 h 11"/>
                <a:gd name="T12" fmla="*/ 219 w 26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1">
                  <a:moveTo>
                    <a:pt x="21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4"/>
                    <a:pt x="5" y="7"/>
                    <a:pt x="0" y="11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65" y="8"/>
                    <a:pt x="265" y="8"/>
                    <a:pt x="265" y="8"/>
                  </a:cubicBezTo>
                  <a:cubicBezTo>
                    <a:pt x="249" y="5"/>
                    <a:pt x="234" y="2"/>
                    <a:pt x="219" y="1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ŝḻîḓê"/>
            <p:cNvSpPr/>
            <p:nvPr/>
          </p:nvSpPr>
          <p:spPr bwMode="auto">
            <a:xfrm>
              <a:off x="7588250" y="3749675"/>
              <a:ext cx="688975" cy="92075"/>
            </a:xfrm>
            <a:custGeom>
              <a:avLst/>
              <a:gdLst>
                <a:gd name="T0" fmla="*/ 209 w 209"/>
                <a:gd name="T1" fmla="*/ 0 h 28"/>
                <a:gd name="T2" fmla="*/ 203 w 209"/>
                <a:gd name="T3" fmla="*/ 0 h 28"/>
                <a:gd name="T4" fmla="*/ 46 w 209"/>
                <a:gd name="T5" fmla="*/ 0 h 28"/>
                <a:gd name="T6" fmla="*/ 0 w 209"/>
                <a:gd name="T7" fmla="*/ 28 h 28"/>
                <a:gd name="T8" fmla="*/ 205 w 209"/>
                <a:gd name="T9" fmla="*/ 28 h 28"/>
                <a:gd name="T10" fmla="*/ 209 w 20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28">
                  <a:moveTo>
                    <a:pt x="209" y="0"/>
                  </a:moveTo>
                  <a:cubicBezTo>
                    <a:pt x="203" y="0"/>
                    <a:pt x="203" y="0"/>
                    <a:pt x="20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9" y="8"/>
                    <a:pt x="14" y="18"/>
                    <a:pt x="0" y="28"/>
                  </a:cubicBezTo>
                  <a:cubicBezTo>
                    <a:pt x="205" y="28"/>
                    <a:pt x="205" y="28"/>
                    <a:pt x="205" y="28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ṣlidè"/>
            <p:cNvSpPr/>
            <p:nvPr/>
          </p:nvSpPr>
          <p:spPr bwMode="auto">
            <a:xfrm>
              <a:off x="7597775" y="3933825"/>
              <a:ext cx="3175" cy="65088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1 w 1"/>
                <a:gd name="T5" fmla="*/ 20 h 20"/>
                <a:gd name="T6" fmla="*/ 0 w 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slïďé"/>
            <p:cNvSpPr/>
            <p:nvPr/>
          </p:nvSpPr>
          <p:spPr bwMode="auto">
            <a:xfrm>
              <a:off x="7488238" y="3933825"/>
              <a:ext cx="109538" cy="85725"/>
            </a:xfrm>
            <a:custGeom>
              <a:avLst/>
              <a:gdLst>
                <a:gd name="T0" fmla="*/ 33 w 33"/>
                <a:gd name="T1" fmla="*/ 0 h 26"/>
                <a:gd name="T2" fmla="*/ 0 w 33"/>
                <a:gd name="T3" fmla="*/ 0 h 26"/>
                <a:gd name="T4" fmla="*/ 0 w 33"/>
                <a:gd name="T5" fmla="*/ 26 h 26"/>
                <a:gd name="T6" fmla="*/ 33 w 33"/>
                <a:gd name="T7" fmla="*/ 20 h 26"/>
                <a:gd name="T8" fmla="*/ 33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4"/>
                    <a:pt x="21" y="22"/>
                    <a:pt x="33" y="2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4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šliḍè"/>
            <p:cNvSpPr/>
            <p:nvPr/>
          </p:nvSpPr>
          <p:spPr bwMode="auto">
            <a:xfrm>
              <a:off x="7739063" y="3667125"/>
              <a:ext cx="547688" cy="82550"/>
            </a:xfrm>
            <a:custGeom>
              <a:avLst/>
              <a:gdLst>
                <a:gd name="T0" fmla="*/ 107 w 166"/>
                <a:gd name="T1" fmla="*/ 0 h 25"/>
                <a:gd name="T2" fmla="*/ 0 w 166"/>
                <a:gd name="T3" fmla="*/ 25 h 25"/>
                <a:gd name="T4" fmla="*/ 157 w 166"/>
                <a:gd name="T5" fmla="*/ 25 h 25"/>
                <a:gd name="T6" fmla="*/ 163 w 166"/>
                <a:gd name="T7" fmla="*/ 25 h 25"/>
                <a:gd name="T8" fmla="*/ 166 w 166"/>
                <a:gd name="T9" fmla="*/ 7 h 25"/>
                <a:gd name="T10" fmla="*/ 107 w 16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5">
                  <a:moveTo>
                    <a:pt x="107" y="0"/>
                  </a:moveTo>
                  <a:cubicBezTo>
                    <a:pt x="66" y="0"/>
                    <a:pt x="30" y="10"/>
                    <a:pt x="0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45" y="2"/>
                    <a:pt x="126" y="0"/>
                    <a:pt x="107" y="0"/>
                  </a:cubicBezTo>
                </a:path>
              </a:pathLst>
            </a:custGeom>
            <a:solidFill>
              <a:srgbClr val="0C6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ṥḻîḋé"/>
            <p:cNvSpPr/>
            <p:nvPr/>
          </p:nvSpPr>
          <p:spPr bwMode="auto">
            <a:xfrm>
              <a:off x="8224838" y="5038725"/>
              <a:ext cx="171450" cy="336550"/>
            </a:xfrm>
            <a:custGeom>
              <a:avLst/>
              <a:gdLst>
                <a:gd name="T0" fmla="*/ 108 w 108"/>
                <a:gd name="T1" fmla="*/ 0 h 212"/>
                <a:gd name="T2" fmla="*/ 31 w 108"/>
                <a:gd name="T3" fmla="*/ 0 h 212"/>
                <a:gd name="T4" fmla="*/ 0 w 108"/>
                <a:gd name="T5" fmla="*/ 212 h 212"/>
                <a:gd name="T6" fmla="*/ 0 w 108"/>
                <a:gd name="T7" fmla="*/ 212 h 212"/>
                <a:gd name="T8" fmla="*/ 0 w 108"/>
                <a:gd name="T9" fmla="*/ 212 h 212"/>
                <a:gd name="T10" fmla="*/ 0 w 108"/>
                <a:gd name="T11" fmla="*/ 212 h 212"/>
                <a:gd name="T12" fmla="*/ 108 w 108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212">
                  <a:moveTo>
                    <a:pt x="108" y="0"/>
                  </a:moveTo>
                  <a:lnTo>
                    <a:pt x="31" y="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ṩļîḋe"/>
            <p:cNvSpPr/>
            <p:nvPr/>
          </p:nvSpPr>
          <p:spPr bwMode="auto">
            <a:xfrm>
              <a:off x="8224838" y="5038725"/>
              <a:ext cx="171450" cy="336550"/>
            </a:xfrm>
            <a:custGeom>
              <a:avLst/>
              <a:gdLst>
                <a:gd name="T0" fmla="*/ 108 w 108"/>
                <a:gd name="T1" fmla="*/ 0 h 212"/>
                <a:gd name="T2" fmla="*/ 31 w 108"/>
                <a:gd name="T3" fmla="*/ 0 h 212"/>
                <a:gd name="T4" fmla="*/ 0 w 108"/>
                <a:gd name="T5" fmla="*/ 212 h 212"/>
                <a:gd name="T6" fmla="*/ 0 w 108"/>
                <a:gd name="T7" fmla="*/ 212 h 212"/>
                <a:gd name="T8" fmla="*/ 0 w 108"/>
                <a:gd name="T9" fmla="*/ 212 h 212"/>
                <a:gd name="T10" fmla="*/ 0 w 108"/>
                <a:gd name="T11" fmla="*/ 212 h 212"/>
                <a:gd name="T12" fmla="*/ 108 w 108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212">
                  <a:moveTo>
                    <a:pt x="108" y="0"/>
                  </a:moveTo>
                  <a:lnTo>
                    <a:pt x="31" y="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šľîḑè"/>
            <p:cNvSpPr/>
            <p:nvPr/>
          </p:nvSpPr>
          <p:spPr bwMode="auto">
            <a:xfrm>
              <a:off x="8274050" y="4992688"/>
              <a:ext cx="146050" cy="46038"/>
            </a:xfrm>
            <a:custGeom>
              <a:avLst/>
              <a:gdLst>
                <a:gd name="T0" fmla="*/ 92 w 92"/>
                <a:gd name="T1" fmla="*/ 0 h 29"/>
                <a:gd name="T2" fmla="*/ 4 w 92"/>
                <a:gd name="T3" fmla="*/ 0 h 29"/>
                <a:gd name="T4" fmla="*/ 0 w 92"/>
                <a:gd name="T5" fmla="*/ 29 h 29"/>
                <a:gd name="T6" fmla="*/ 77 w 92"/>
                <a:gd name="T7" fmla="*/ 29 h 29"/>
                <a:gd name="T8" fmla="*/ 92 w 9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0"/>
                  </a:moveTo>
                  <a:lnTo>
                    <a:pt x="4" y="0"/>
                  </a:lnTo>
                  <a:lnTo>
                    <a:pt x="0" y="29"/>
                  </a:lnTo>
                  <a:lnTo>
                    <a:pt x="77" y="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ṣļiḍè"/>
            <p:cNvSpPr/>
            <p:nvPr/>
          </p:nvSpPr>
          <p:spPr bwMode="auto">
            <a:xfrm>
              <a:off x="8274050" y="4992688"/>
              <a:ext cx="146050" cy="46038"/>
            </a:xfrm>
            <a:custGeom>
              <a:avLst/>
              <a:gdLst>
                <a:gd name="T0" fmla="*/ 92 w 92"/>
                <a:gd name="T1" fmla="*/ 0 h 29"/>
                <a:gd name="T2" fmla="*/ 4 w 92"/>
                <a:gd name="T3" fmla="*/ 0 h 29"/>
                <a:gd name="T4" fmla="*/ 0 w 92"/>
                <a:gd name="T5" fmla="*/ 29 h 29"/>
                <a:gd name="T6" fmla="*/ 77 w 92"/>
                <a:gd name="T7" fmla="*/ 29 h 29"/>
                <a:gd name="T8" fmla="*/ 92 w 9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0"/>
                  </a:moveTo>
                  <a:lnTo>
                    <a:pt x="4" y="0"/>
                  </a:lnTo>
                  <a:lnTo>
                    <a:pt x="0" y="29"/>
                  </a:lnTo>
                  <a:lnTo>
                    <a:pt x="77" y="2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ṩlîḑè"/>
            <p:cNvSpPr/>
            <p:nvPr/>
          </p:nvSpPr>
          <p:spPr bwMode="auto">
            <a:xfrm>
              <a:off x="8294688" y="4352925"/>
              <a:ext cx="128588" cy="547688"/>
            </a:xfrm>
            <a:custGeom>
              <a:avLst/>
              <a:gdLst>
                <a:gd name="T0" fmla="*/ 38 w 39"/>
                <a:gd name="T1" fmla="*/ 0 h 166"/>
                <a:gd name="T2" fmla="*/ 24 w 39"/>
                <a:gd name="T3" fmla="*/ 0 h 166"/>
                <a:gd name="T4" fmla="*/ 0 w 39"/>
                <a:gd name="T5" fmla="*/ 166 h 166"/>
                <a:gd name="T6" fmla="*/ 38 w 39"/>
                <a:gd name="T7" fmla="*/ 166 h 166"/>
                <a:gd name="T8" fmla="*/ 38 w 39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6">
                  <a:moveTo>
                    <a:pt x="3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38" y="166"/>
                    <a:pt x="38" y="166"/>
                    <a:pt x="38" y="166"/>
                  </a:cubicBezTo>
                  <a:cubicBezTo>
                    <a:pt x="38" y="129"/>
                    <a:pt x="39" y="61"/>
                    <a:pt x="38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slîḑe"/>
            <p:cNvSpPr/>
            <p:nvPr/>
          </p:nvSpPr>
          <p:spPr bwMode="auto">
            <a:xfrm>
              <a:off x="8372475" y="4303713"/>
              <a:ext cx="47625" cy="49213"/>
            </a:xfrm>
            <a:custGeom>
              <a:avLst/>
              <a:gdLst>
                <a:gd name="T0" fmla="*/ 14 w 14"/>
                <a:gd name="T1" fmla="*/ 0 h 15"/>
                <a:gd name="T2" fmla="*/ 2 w 14"/>
                <a:gd name="T3" fmla="*/ 0 h 15"/>
                <a:gd name="T4" fmla="*/ 0 w 14"/>
                <a:gd name="T5" fmla="*/ 15 h 15"/>
                <a:gd name="T6" fmla="*/ 14 w 14"/>
                <a:gd name="T7" fmla="*/ 15 h 15"/>
                <a:gd name="T8" fmla="*/ 14 w 1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0"/>
                    <a:pt x="14" y="5"/>
                    <a:pt x="14" y="0"/>
                  </a:cubicBezTo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śľîḋé"/>
            <p:cNvSpPr/>
            <p:nvPr/>
          </p:nvSpPr>
          <p:spPr bwMode="auto">
            <a:xfrm>
              <a:off x="8280400" y="4210050"/>
              <a:ext cx="139700" cy="782638"/>
            </a:xfrm>
            <a:custGeom>
              <a:avLst/>
              <a:gdLst>
                <a:gd name="T0" fmla="*/ 42 w 42"/>
                <a:gd name="T1" fmla="*/ 209 h 237"/>
                <a:gd name="T2" fmla="*/ 4 w 42"/>
                <a:gd name="T3" fmla="*/ 209 h 237"/>
                <a:gd name="T4" fmla="*/ 0 w 42"/>
                <a:gd name="T5" fmla="*/ 237 h 237"/>
                <a:gd name="T6" fmla="*/ 42 w 42"/>
                <a:gd name="T7" fmla="*/ 237 h 237"/>
                <a:gd name="T8" fmla="*/ 42 w 42"/>
                <a:gd name="T9" fmla="*/ 209 h 237"/>
                <a:gd name="T10" fmla="*/ 42 w 42"/>
                <a:gd name="T11" fmla="*/ 0 h 237"/>
                <a:gd name="T12" fmla="*/ 34 w 42"/>
                <a:gd name="T13" fmla="*/ 0 h 237"/>
                <a:gd name="T14" fmla="*/ 30 w 42"/>
                <a:gd name="T15" fmla="*/ 28 h 237"/>
                <a:gd name="T16" fmla="*/ 42 w 42"/>
                <a:gd name="T17" fmla="*/ 28 h 237"/>
                <a:gd name="T18" fmla="*/ 42 w 42"/>
                <a:gd name="T1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37">
                  <a:moveTo>
                    <a:pt x="42" y="209"/>
                  </a:moveTo>
                  <a:cubicBezTo>
                    <a:pt x="4" y="209"/>
                    <a:pt x="4" y="209"/>
                    <a:pt x="4" y="20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42" y="237"/>
                    <a:pt x="42" y="237"/>
                    <a:pt x="42" y="237"/>
                  </a:cubicBezTo>
                  <a:cubicBezTo>
                    <a:pt x="42" y="237"/>
                    <a:pt x="42" y="226"/>
                    <a:pt x="42" y="209"/>
                  </a:cubicBezTo>
                  <a:moveTo>
                    <a:pt x="4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18"/>
                    <a:pt x="42" y="9"/>
                    <a:pt x="42" y="0"/>
                  </a:cubicBezTo>
                </a:path>
              </a:pathLst>
            </a:custGeom>
            <a:solidFill>
              <a:srgbClr val="071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ṥḻiḋe"/>
            <p:cNvSpPr/>
            <p:nvPr/>
          </p:nvSpPr>
          <p:spPr bwMode="auto">
            <a:xfrm>
              <a:off x="8405813" y="4041775"/>
              <a:ext cx="14288" cy="76200"/>
            </a:xfrm>
            <a:custGeom>
              <a:avLst/>
              <a:gdLst>
                <a:gd name="T0" fmla="*/ 3 w 4"/>
                <a:gd name="T1" fmla="*/ 0 h 23"/>
                <a:gd name="T2" fmla="*/ 0 w 4"/>
                <a:gd name="T3" fmla="*/ 23 h 23"/>
                <a:gd name="T4" fmla="*/ 4 w 4"/>
                <a:gd name="T5" fmla="*/ 23 h 23"/>
                <a:gd name="T6" fmla="*/ 3 w 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3">
                  <a:moveTo>
                    <a:pt x="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4"/>
                    <a:pt x="3" y="6"/>
                    <a:pt x="3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ṩlïdê"/>
            <p:cNvSpPr/>
            <p:nvPr/>
          </p:nvSpPr>
          <p:spPr bwMode="auto">
            <a:xfrm>
              <a:off x="8393113" y="4117975"/>
              <a:ext cx="26988" cy="92075"/>
            </a:xfrm>
            <a:custGeom>
              <a:avLst/>
              <a:gdLst>
                <a:gd name="T0" fmla="*/ 8 w 8"/>
                <a:gd name="T1" fmla="*/ 0 h 28"/>
                <a:gd name="T2" fmla="*/ 4 w 8"/>
                <a:gd name="T3" fmla="*/ 0 h 28"/>
                <a:gd name="T4" fmla="*/ 0 w 8"/>
                <a:gd name="T5" fmla="*/ 28 h 28"/>
                <a:gd name="T6" fmla="*/ 8 w 8"/>
                <a:gd name="T7" fmla="*/ 28 h 28"/>
                <a:gd name="T8" fmla="*/ 8 w 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18"/>
                    <a:pt x="8" y="8"/>
                    <a:pt x="8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ş1íḓê"/>
            <p:cNvSpPr/>
            <p:nvPr/>
          </p:nvSpPr>
          <p:spPr bwMode="auto">
            <a:xfrm>
              <a:off x="6175375" y="4992688"/>
              <a:ext cx="15875" cy="101600"/>
            </a:xfrm>
            <a:custGeom>
              <a:avLst/>
              <a:gdLst>
                <a:gd name="T0" fmla="*/ 5 w 5"/>
                <a:gd name="T1" fmla="*/ 0 h 31"/>
                <a:gd name="T2" fmla="*/ 1 w 5"/>
                <a:gd name="T3" fmla="*/ 0 h 31"/>
                <a:gd name="T4" fmla="*/ 1 w 5"/>
                <a:gd name="T5" fmla="*/ 0 h 31"/>
                <a:gd name="T6" fmla="*/ 5 w 5"/>
                <a:gd name="T7" fmla="*/ 0 h 31"/>
                <a:gd name="T8" fmla="*/ 0 w 5"/>
                <a:gd name="T9" fmla="*/ 31 h 31"/>
                <a:gd name="T10" fmla="*/ 5 w 5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1">
                  <a:moveTo>
                    <a:pt x="5" y="0"/>
                  </a:moveTo>
                  <a:cubicBezTo>
                    <a:pt x="3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$ḻiḓe"/>
            <p:cNvSpPr/>
            <p:nvPr/>
          </p:nvSpPr>
          <p:spPr bwMode="auto">
            <a:xfrm>
              <a:off x="6175375" y="3752850"/>
              <a:ext cx="2244725" cy="1622425"/>
            </a:xfrm>
            <a:custGeom>
              <a:avLst/>
              <a:gdLst>
                <a:gd name="T0" fmla="*/ 368 w 680"/>
                <a:gd name="T1" fmla="*/ 88 h 492"/>
                <a:gd name="T2" fmla="*/ 59 w 680"/>
                <a:gd name="T3" fmla="*/ 0 h 492"/>
                <a:gd name="T4" fmla="*/ 0 w 680"/>
                <a:gd name="T5" fmla="*/ 407 h 492"/>
                <a:gd name="T6" fmla="*/ 313 w 680"/>
                <a:gd name="T7" fmla="*/ 471 h 492"/>
                <a:gd name="T8" fmla="*/ 621 w 680"/>
                <a:gd name="T9" fmla="*/ 492 h 492"/>
                <a:gd name="T10" fmla="*/ 680 w 680"/>
                <a:gd name="T11" fmla="*/ 85 h 492"/>
                <a:gd name="T12" fmla="*/ 368 w 680"/>
                <a:gd name="T13" fmla="*/ 88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" h="492">
                  <a:moveTo>
                    <a:pt x="368" y="88"/>
                  </a:moveTo>
                  <a:cubicBezTo>
                    <a:pt x="368" y="88"/>
                    <a:pt x="238" y="12"/>
                    <a:pt x="59" y="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07"/>
                    <a:pt x="225" y="381"/>
                    <a:pt x="313" y="471"/>
                  </a:cubicBezTo>
                  <a:cubicBezTo>
                    <a:pt x="405" y="422"/>
                    <a:pt x="621" y="492"/>
                    <a:pt x="621" y="492"/>
                  </a:cubicBezTo>
                  <a:cubicBezTo>
                    <a:pt x="680" y="85"/>
                    <a:pt x="680" y="85"/>
                    <a:pt x="680" y="85"/>
                  </a:cubicBezTo>
                  <a:cubicBezTo>
                    <a:pt x="505" y="46"/>
                    <a:pt x="368" y="88"/>
                    <a:pt x="368" y="88"/>
                  </a:cubicBezTo>
                </a:path>
              </a:pathLst>
            </a:custGeom>
            <a:solidFill>
              <a:srgbClr val="264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Sliḍè"/>
            <p:cNvSpPr/>
            <p:nvPr/>
          </p:nvSpPr>
          <p:spPr bwMode="auto">
            <a:xfrm>
              <a:off x="6175375" y="5084763"/>
              <a:ext cx="1033463" cy="220663"/>
            </a:xfrm>
            <a:custGeom>
              <a:avLst/>
              <a:gdLst>
                <a:gd name="T0" fmla="*/ 73 w 313"/>
                <a:gd name="T1" fmla="*/ 0 h 67"/>
                <a:gd name="T2" fmla="*/ 0 w 313"/>
                <a:gd name="T3" fmla="*/ 3 h 67"/>
                <a:gd name="T4" fmla="*/ 313 w 313"/>
                <a:gd name="T5" fmla="*/ 67 h 67"/>
                <a:gd name="T6" fmla="*/ 73 w 313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67">
                  <a:moveTo>
                    <a:pt x="73" y="0"/>
                  </a:moveTo>
                  <a:cubicBezTo>
                    <a:pt x="31" y="0"/>
                    <a:pt x="0" y="3"/>
                    <a:pt x="0" y="3"/>
                  </a:cubicBezTo>
                  <a:cubicBezTo>
                    <a:pt x="0" y="3"/>
                    <a:pt x="197" y="30"/>
                    <a:pt x="313" y="67"/>
                  </a:cubicBezTo>
                  <a:cubicBezTo>
                    <a:pt x="257" y="10"/>
                    <a:pt x="147" y="0"/>
                    <a:pt x="73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ṩľïḍê"/>
            <p:cNvSpPr/>
            <p:nvPr/>
          </p:nvSpPr>
          <p:spPr bwMode="auto">
            <a:xfrm>
              <a:off x="6175375" y="4992688"/>
              <a:ext cx="1033463" cy="312738"/>
            </a:xfrm>
            <a:custGeom>
              <a:avLst/>
              <a:gdLst>
                <a:gd name="T0" fmla="*/ 10 w 313"/>
                <a:gd name="T1" fmla="*/ 0 h 95"/>
                <a:gd name="T2" fmla="*/ 5 w 313"/>
                <a:gd name="T3" fmla="*/ 0 h 95"/>
                <a:gd name="T4" fmla="*/ 0 w 313"/>
                <a:gd name="T5" fmla="*/ 31 h 95"/>
                <a:gd name="T6" fmla="*/ 0 w 313"/>
                <a:gd name="T7" fmla="*/ 31 h 95"/>
                <a:gd name="T8" fmla="*/ 73 w 313"/>
                <a:gd name="T9" fmla="*/ 28 h 95"/>
                <a:gd name="T10" fmla="*/ 313 w 313"/>
                <a:gd name="T11" fmla="*/ 95 h 95"/>
                <a:gd name="T12" fmla="*/ 313 w 313"/>
                <a:gd name="T13" fmla="*/ 95 h 95"/>
                <a:gd name="T14" fmla="*/ 313 w 313"/>
                <a:gd name="T15" fmla="*/ 95 h 95"/>
                <a:gd name="T16" fmla="*/ 10 w 313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95">
                  <a:moveTo>
                    <a:pt x="10" y="0"/>
                  </a:moveTo>
                  <a:cubicBezTo>
                    <a:pt x="8" y="0"/>
                    <a:pt x="6" y="0"/>
                    <a:pt x="5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31" y="28"/>
                    <a:pt x="73" y="28"/>
                  </a:cubicBezTo>
                  <a:cubicBezTo>
                    <a:pt x="147" y="28"/>
                    <a:pt x="257" y="38"/>
                    <a:pt x="313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251" y="5"/>
                    <a:pt x="53" y="0"/>
                    <a:pt x="10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ṥliḋe"/>
            <p:cNvSpPr/>
            <p:nvPr/>
          </p:nvSpPr>
          <p:spPr bwMode="auto">
            <a:xfrm>
              <a:off x="6178550" y="3646488"/>
              <a:ext cx="1211263" cy="1658938"/>
            </a:xfrm>
            <a:custGeom>
              <a:avLst/>
              <a:gdLst>
                <a:gd name="T0" fmla="*/ 59 w 367"/>
                <a:gd name="T1" fmla="*/ 0 h 503"/>
                <a:gd name="T2" fmla="*/ 0 w 367"/>
                <a:gd name="T3" fmla="*/ 408 h 503"/>
                <a:gd name="T4" fmla="*/ 312 w 367"/>
                <a:gd name="T5" fmla="*/ 503 h 503"/>
                <a:gd name="T6" fmla="*/ 367 w 367"/>
                <a:gd name="T7" fmla="*/ 120 h 503"/>
                <a:gd name="T8" fmla="*/ 59 w 367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503">
                  <a:moveTo>
                    <a:pt x="59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08"/>
                    <a:pt x="242" y="401"/>
                    <a:pt x="312" y="503"/>
                  </a:cubicBezTo>
                  <a:cubicBezTo>
                    <a:pt x="367" y="120"/>
                    <a:pt x="367" y="120"/>
                    <a:pt x="367" y="120"/>
                  </a:cubicBezTo>
                  <a:cubicBezTo>
                    <a:pt x="367" y="120"/>
                    <a:pt x="238" y="12"/>
                    <a:pt x="59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š1îḓé"/>
            <p:cNvSpPr/>
            <p:nvPr/>
          </p:nvSpPr>
          <p:spPr bwMode="auto">
            <a:xfrm>
              <a:off x="7918450" y="3976688"/>
              <a:ext cx="496888" cy="55563"/>
            </a:xfrm>
            <a:custGeom>
              <a:avLst/>
              <a:gdLst>
                <a:gd name="T0" fmla="*/ 0 w 151"/>
                <a:gd name="T1" fmla="*/ 0 h 17"/>
                <a:gd name="T2" fmla="*/ 151 w 151"/>
                <a:gd name="T3" fmla="*/ 17 h 17"/>
                <a:gd name="T4" fmla="*/ 0 w 151"/>
                <a:gd name="T5" fmla="*/ 0 h 17"/>
                <a:gd name="T6" fmla="*/ 0 w 151"/>
                <a:gd name="T7" fmla="*/ 0 h 17"/>
                <a:gd name="T8" fmla="*/ 0 w 151"/>
                <a:gd name="T9" fmla="*/ 0 h 17"/>
                <a:gd name="T10" fmla="*/ 0 w 151"/>
                <a:gd name="T11" fmla="*/ 0 h 17"/>
                <a:gd name="T12" fmla="*/ 0 w 1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7">
                  <a:moveTo>
                    <a:pt x="0" y="0"/>
                  </a:moveTo>
                  <a:cubicBezTo>
                    <a:pt x="44" y="0"/>
                    <a:pt x="96" y="4"/>
                    <a:pt x="151" y="17"/>
                  </a:cubicBezTo>
                  <a:cubicBezTo>
                    <a:pt x="96" y="4"/>
                    <a:pt x="44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ŝļîḑe"/>
            <p:cNvSpPr/>
            <p:nvPr/>
          </p:nvSpPr>
          <p:spPr bwMode="auto">
            <a:xfrm>
              <a:off x="7208838" y="5249863"/>
              <a:ext cx="1016000" cy="125413"/>
            </a:xfrm>
            <a:custGeom>
              <a:avLst/>
              <a:gdLst>
                <a:gd name="T0" fmla="*/ 91 w 308"/>
                <a:gd name="T1" fmla="*/ 0 h 38"/>
                <a:gd name="T2" fmla="*/ 0 w 308"/>
                <a:gd name="T3" fmla="*/ 17 h 38"/>
                <a:gd name="T4" fmla="*/ 308 w 308"/>
                <a:gd name="T5" fmla="*/ 38 h 38"/>
                <a:gd name="T6" fmla="*/ 91 w 30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8">
                  <a:moveTo>
                    <a:pt x="91" y="0"/>
                  </a:moveTo>
                  <a:cubicBezTo>
                    <a:pt x="56" y="0"/>
                    <a:pt x="24" y="5"/>
                    <a:pt x="0" y="17"/>
                  </a:cubicBezTo>
                  <a:cubicBezTo>
                    <a:pt x="107" y="17"/>
                    <a:pt x="308" y="38"/>
                    <a:pt x="308" y="38"/>
                  </a:cubicBezTo>
                  <a:cubicBezTo>
                    <a:pt x="308" y="38"/>
                    <a:pt x="189" y="0"/>
                    <a:pt x="91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ṥḷïḍe"/>
            <p:cNvSpPr/>
            <p:nvPr/>
          </p:nvSpPr>
          <p:spPr bwMode="auto">
            <a:xfrm>
              <a:off x="7208838" y="3976688"/>
              <a:ext cx="1211263" cy="1398588"/>
            </a:xfrm>
            <a:custGeom>
              <a:avLst/>
              <a:gdLst>
                <a:gd name="T0" fmla="*/ 215 w 367"/>
                <a:gd name="T1" fmla="*/ 0 h 424"/>
                <a:gd name="T2" fmla="*/ 215 w 367"/>
                <a:gd name="T3" fmla="*/ 0 h 424"/>
                <a:gd name="T4" fmla="*/ 55 w 367"/>
                <a:gd name="T5" fmla="*/ 20 h 424"/>
                <a:gd name="T6" fmla="*/ 55 w 367"/>
                <a:gd name="T7" fmla="*/ 20 h 424"/>
                <a:gd name="T8" fmla="*/ 55 w 367"/>
                <a:gd name="T9" fmla="*/ 20 h 424"/>
                <a:gd name="T10" fmla="*/ 0 w 367"/>
                <a:gd name="T11" fmla="*/ 403 h 424"/>
                <a:gd name="T12" fmla="*/ 0 w 367"/>
                <a:gd name="T13" fmla="*/ 403 h 424"/>
                <a:gd name="T14" fmla="*/ 91 w 367"/>
                <a:gd name="T15" fmla="*/ 386 h 424"/>
                <a:gd name="T16" fmla="*/ 308 w 367"/>
                <a:gd name="T17" fmla="*/ 424 h 424"/>
                <a:gd name="T18" fmla="*/ 308 w 367"/>
                <a:gd name="T19" fmla="*/ 424 h 424"/>
                <a:gd name="T20" fmla="*/ 367 w 367"/>
                <a:gd name="T21" fmla="*/ 17 h 424"/>
                <a:gd name="T22" fmla="*/ 367 w 367"/>
                <a:gd name="T23" fmla="*/ 17 h 424"/>
                <a:gd name="T24" fmla="*/ 366 w 367"/>
                <a:gd name="T25" fmla="*/ 17 h 424"/>
                <a:gd name="T26" fmla="*/ 215 w 367"/>
                <a:gd name="T27" fmla="*/ 0 h 424"/>
                <a:gd name="T28" fmla="*/ 215 w 367"/>
                <a:gd name="T2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7" h="424">
                  <a:moveTo>
                    <a:pt x="215" y="0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24" y="391"/>
                    <a:pt x="56" y="386"/>
                    <a:pt x="91" y="386"/>
                  </a:cubicBezTo>
                  <a:cubicBezTo>
                    <a:pt x="189" y="386"/>
                    <a:pt x="308" y="424"/>
                    <a:pt x="308" y="424"/>
                  </a:cubicBezTo>
                  <a:cubicBezTo>
                    <a:pt x="308" y="424"/>
                    <a:pt x="308" y="424"/>
                    <a:pt x="308" y="424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11" y="4"/>
                    <a:pt x="259" y="0"/>
                    <a:pt x="215" y="0"/>
                  </a:cubicBezTo>
                  <a:cubicBezTo>
                    <a:pt x="215" y="0"/>
                    <a:pt x="215" y="0"/>
                    <a:pt x="215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s1iḓé"/>
            <p:cNvSpPr/>
            <p:nvPr/>
          </p:nvSpPr>
          <p:spPr bwMode="auto">
            <a:xfrm>
              <a:off x="7208838" y="3821113"/>
              <a:ext cx="1270000" cy="1484313"/>
            </a:xfrm>
            <a:custGeom>
              <a:avLst/>
              <a:gdLst>
                <a:gd name="T0" fmla="*/ 385 w 385"/>
                <a:gd name="T1" fmla="*/ 39 h 450"/>
                <a:gd name="T2" fmla="*/ 326 w 385"/>
                <a:gd name="T3" fmla="*/ 447 h 450"/>
                <a:gd name="T4" fmla="*/ 0 w 385"/>
                <a:gd name="T5" fmla="*/ 450 h 450"/>
                <a:gd name="T6" fmla="*/ 55 w 385"/>
                <a:gd name="T7" fmla="*/ 67 h 450"/>
                <a:gd name="T8" fmla="*/ 385 w 385"/>
                <a:gd name="T9" fmla="*/ 3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450">
                  <a:moveTo>
                    <a:pt x="385" y="39"/>
                  </a:moveTo>
                  <a:cubicBezTo>
                    <a:pt x="326" y="447"/>
                    <a:pt x="326" y="447"/>
                    <a:pt x="326" y="447"/>
                  </a:cubicBezTo>
                  <a:cubicBezTo>
                    <a:pt x="326" y="447"/>
                    <a:pt x="96" y="372"/>
                    <a:pt x="0" y="450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210" y="0"/>
                    <a:pt x="385" y="39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ŝļiďè"/>
            <p:cNvSpPr/>
            <p:nvPr/>
          </p:nvSpPr>
          <p:spPr bwMode="auto">
            <a:xfrm>
              <a:off x="6280150" y="3570288"/>
              <a:ext cx="1109663" cy="1735138"/>
            </a:xfrm>
            <a:custGeom>
              <a:avLst/>
              <a:gdLst>
                <a:gd name="T0" fmla="*/ 59 w 336"/>
                <a:gd name="T1" fmla="*/ 0 h 526"/>
                <a:gd name="T2" fmla="*/ 0 w 336"/>
                <a:gd name="T3" fmla="*/ 408 h 526"/>
                <a:gd name="T4" fmla="*/ 281 w 336"/>
                <a:gd name="T5" fmla="*/ 526 h 526"/>
                <a:gd name="T6" fmla="*/ 336 w 336"/>
                <a:gd name="T7" fmla="*/ 143 h 526"/>
                <a:gd name="T8" fmla="*/ 59 w 336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526">
                  <a:moveTo>
                    <a:pt x="59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08"/>
                    <a:pt x="211" y="424"/>
                    <a:pt x="281" y="526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6" y="143"/>
                    <a:pt x="238" y="12"/>
                    <a:pt x="59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Sḻïdê"/>
            <p:cNvSpPr/>
            <p:nvPr/>
          </p:nvSpPr>
          <p:spPr bwMode="auto">
            <a:xfrm>
              <a:off x="7208838" y="3738563"/>
              <a:ext cx="1206500" cy="1566863"/>
            </a:xfrm>
            <a:custGeom>
              <a:avLst/>
              <a:gdLst>
                <a:gd name="T0" fmla="*/ 366 w 366"/>
                <a:gd name="T1" fmla="*/ 39 h 475"/>
                <a:gd name="T2" fmla="*/ 307 w 366"/>
                <a:gd name="T3" fmla="*/ 447 h 475"/>
                <a:gd name="T4" fmla="*/ 0 w 366"/>
                <a:gd name="T5" fmla="*/ 475 h 475"/>
                <a:gd name="T6" fmla="*/ 55 w 366"/>
                <a:gd name="T7" fmla="*/ 92 h 475"/>
                <a:gd name="T8" fmla="*/ 366 w 366"/>
                <a:gd name="T9" fmla="*/ 3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75">
                  <a:moveTo>
                    <a:pt x="366" y="39"/>
                  </a:moveTo>
                  <a:cubicBezTo>
                    <a:pt x="307" y="447"/>
                    <a:pt x="307" y="447"/>
                    <a:pt x="307" y="447"/>
                  </a:cubicBezTo>
                  <a:cubicBezTo>
                    <a:pt x="307" y="447"/>
                    <a:pt x="96" y="397"/>
                    <a:pt x="0" y="475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191" y="0"/>
                    <a:pt x="366" y="3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$lîdê"/>
            <p:cNvSpPr/>
            <p:nvPr/>
          </p:nvSpPr>
          <p:spPr bwMode="auto">
            <a:xfrm>
              <a:off x="7208838" y="3560763"/>
              <a:ext cx="1077913" cy="1744663"/>
            </a:xfrm>
            <a:custGeom>
              <a:avLst/>
              <a:gdLst>
                <a:gd name="T0" fmla="*/ 327 w 327"/>
                <a:gd name="T1" fmla="*/ 39 h 529"/>
                <a:gd name="T2" fmla="*/ 268 w 327"/>
                <a:gd name="T3" fmla="*/ 446 h 529"/>
                <a:gd name="T4" fmla="*/ 0 w 327"/>
                <a:gd name="T5" fmla="*/ 529 h 529"/>
                <a:gd name="T6" fmla="*/ 55 w 327"/>
                <a:gd name="T7" fmla="*/ 146 h 529"/>
                <a:gd name="T8" fmla="*/ 327 w 327"/>
                <a:gd name="T9" fmla="*/ 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529">
                  <a:moveTo>
                    <a:pt x="327" y="39"/>
                  </a:moveTo>
                  <a:cubicBezTo>
                    <a:pt x="268" y="446"/>
                    <a:pt x="268" y="446"/>
                    <a:pt x="268" y="446"/>
                  </a:cubicBezTo>
                  <a:cubicBezTo>
                    <a:pt x="268" y="446"/>
                    <a:pt x="96" y="451"/>
                    <a:pt x="0" y="529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5" y="146"/>
                    <a:pt x="152" y="0"/>
                    <a:pt x="327" y="3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ṩḻíḋê"/>
            <p:cNvSpPr/>
            <p:nvPr/>
          </p:nvSpPr>
          <p:spPr bwMode="auto">
            <a:xfrm>
              <a:off x="5570538" y="4940300"/>
              <a:ext cx="366713" cy="349250"/>
            </a:xfrm>
            <a:custGeom>
              <a:avLst/>
              <a:gdLst>
                <a:gd name="T0" fmla="*/ 67 w 111"/>
                <a:gd name="T1" fmla="*/ 0 h 106"/>
                <a:gd name="T2" fmla="*/ 0 w 111"/>
                <a:gd name="T3" fmla="*/ 0 h 106"/>
                <a:gd name="T4" fmla="*/ 17 w 111"/>
                <a:gd name="T5" fmla="*/ 49 h 106"/>
                <a:gd name="T6" fmla="*/ 111 w 111"/>
                <a:gd name="T7" fmla="*/ 106 h 106"/>
                <a:gd name="T8" fmla="*/ 67 w 111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6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7"/>
                    <a:pt x="11" y="34"/>
                    <a:pt x="17" y="49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ŝ1iḋe"/>
            <p:cNvSpPr/>
            <p:nvPr/>
          </p:nvSpPr>
          <p:spPr bwMode="auto">
            <a:xfrm>
              <a:off x="5554663" y="4886325"/>
              <a:ext cx="238125" cy="53975"/>
            </a:xfrm>
            <a:custGeom>
              <a:avLst/>
              <a:gdLst>
                <a:gd name="T0" fmla="*/ 65 w 72"/>
                <a:gd name="T1" fmla="*/ 0 h 16"/>
                <a:gd name="T2" fmla="*/ 0 w 72"/>
                <a:gd name="T3" fmla="*/ 0 h 16"/>
                <a:gd name="T4" fmla="*/ 5 w 72"/>
                <a:gd name="T5" fmla="*/ 16 h 16"/>
                <a:gd name="T6" fmla="*/ 72 w 72"/>
                <a:gd name="T7" fmla="*/ 16 h 16"/>
                <a:gd name="T8" fmla="*/ 65 w 7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">
                  <a:moveTo>
                    <a:pt x="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0"/>
                    <a:pt x="5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1îde"/>
            <p:cNvSpPr/>
            <p:nvPr/>
          </p:nvSpPr>
          <p:spPr bwMode="auto">
            <a:xfrm>
              <a:off x="5481638" y="4603750"/>
              <a:ext cx="171450" cy="0"/>
            </a:xfrm>
            <a:custGeom>
              <a:avLst/>
              <a:gdLst>
                <a:gd name="T0" fmla="*/ 52 w 52"/>
                <a:gd name="T1" fmla="*/ 0 w 52"/>
                <a:gd name="T2" fmla="*/ 1 w 52"/>
                <a:gd name="T3" fmla="*/ 52 w 52"/>
                <a:gd name="T4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şḷidé"/>
            <p:cNvSpPr/>
            <p:nvPr/>
          </p:nvSpPr>
          <p:spPr bwMode="auto">
            <a:xfrm>
              <a:off x="5492750" y="4643438"/>
              <a:ext cx="276225" cy="242888"/>
            </a:xfrm>
            <a:custGeom>
              <a:avLst/>
              <a:gdLst>
                <a:gd name="T0" fmla="*/ 54 w 84"/>
                <a:gd name="T1" fmla="*/ 0 h 74"/>
                <a:gd name="T2" fmla="*/ 0 w 84"/>
                <a:gd name="T3" fmla="*/ 0 h 74"/>
                <a:gd name="T4" fmla="*/ 19 w 84"/>
                <a:gd name="T5" fmla="*/ 74 h 74"/>
                <a:gd name="T6" fmla="*/ 84 w 84"/>
                <a:gd name="T7" fmla="*/ 74 h 74"/>
                <a:gd name="T8" fmla="*/ 54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23"/>
                    <a:pt x="12" y="49"/>
                    <a:pt x="19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ŝļïďe"/>
            <p:cNvSpPr/>
            <p:nvPr/>
          </p:nvSpPr>
          <p:spPr bwMode="auto">
            <a:xfrm>
              <a:off x="5484813" y="4603750"/>
              <a:ext cx="185738" cy="39688"/>
            </a:xfrm>
            <a:custGeom>
              <a:avLst/>
              <a:gdLst>
                <a:gd name="T0" fmla="*/ 51 w 56"/>
                <a:gd name="T1" fmla="*/ 0 h 12"/>
                <a:gd name="T2" fmla="*/ 0 w 56"/>
                <a:gd name="T3" fmla="*/ 0 h 12"/>
                <a:gd name="T4" fmla="*/ 2 w 56"/>
                <a:gd name="T5" fmla="*/ 12 h 12"/>
                <a:gd name="T6" fmla="*/ 56 w 56"/>
                <a:gd name="T7" fmla="*/ 12 h 12"/>
                <a:gd name="T8" fmla="*/ 51 w 5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2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ś1íḋè"/>
            <p:cNvSpPr/>
            <p:nvPr/>
          </p:nvSpPr>
          <p:spPr bwMode="auto">
            <a:xfrm>
              <a:off x="5432425" y="4295775"/>
              <a:ext cx="514350" cy="1003300"/>
            </a:xfrm>
            <a:custGeom>
              <a:avLst/>
              <a:gdLst>
                <a:gd name="T0" fmla="*/ 152 w 156"/>
                <a:gd name="T1" fmla="*/ 257 h 304"/>
                <a:gd name="T2" fmla="*/ 153 w 156"/>
                <a:gd name="T3" fmla="*/ 301 h 304"/>
                <a:gd name="T4" fmla="*/ 119 w 156"/>
                <a:gd name="T5" fmla="*/ 272 h 304"/>
                <a:gd name="T6" fmla="*/ 2 w 156"/>
                <a:gd name="T7" fmla="*/ 20 h 304"/>
                <a:gd name="T8" fmla="*/ 5 w 156"/>
                <a:gd name="T9" fmla="*/ 11 h 304"/>
                <a:gd name="T10" fmla="*/ 25 w 156"/>
                <a:gd name="T11" fmla="*/ 2 h 304"/>
                <a:gd name="T12" fmla="*/ 34 w 156"/>
                <a:gd name="T13" fmla="*/ 5 h 304"/>
                <a:gd name="T14" fmla="*/ 152 w 156"/>
                <a:gd name="T15" fmla="*/ 25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304">
                  <a:moveTo>
                    <a:pt x="152" y="257"/>
                  </a:moveTo>
                  <a:cubicBezTo>
                    <a:pt x="153" y="260"/>
                    <a:pt x="156" y="298"/>
                    <a:pt x="153" y="301"/>
                  </a:cubicBezTo>
                  <a:cubicBezTo>
                    <a:pt x="150" y="304"/>
                    <a:pt x="121" y="275"/>
                    <a:pt x="119" y="27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17"/>
                    <a:pt x="2" y="13"/>
                    <a:pt x="5" y="1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9" y="0"/>
                    <a:pt x="32" y="1"/>
                    <a:pt x="34" y="5"/>
                  </a:cubicBezTo>
                  <a:lnTo>
                    <a:pt x="152" y="257"/>
                  </a:lnTo>
                  <a:close/>
                </a:path>
              </a:pathLst>
            </a:custGeom>
            <a:solidFill>
              <a:srgbClr val="F2A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sľïdè"/>
            <p:cNvSpPr/>
            <p:nvPr/>
          </p:nvSpPr>
          <p:spPr bwMode="auto">
            <a:xfrm>
              <a:off x="5468938" y="4300538"/>
              <a:ext cx="474663" cy="992188"/>
            </a:xfrm>
            <a:custGeom>
              <a:avLst/>
              <a:gdLst>
                <a:gd name="T0" fmla="*/ 14 w 144"/>
                <a:gd name="T1" fmla="*/ 1 h 301"/>
                <a:gd name="T2" fmla="*/ 0 w 144"/>
                <a:gd name="T3" fmla="*/ 7 h 301"/>
                <a:gd name="T4" fmla="*/ 136 w 144"/>
                <a:gd name="T5" fmla="*/ 297 h 301"/>
                <a:gd name="T6" fmla="*/ 142 w 144"/>
                <a:gd name="T7" fmla="*/ 300 h 301"/>
                <a:gd name="T8" fmla="*/ 143 w 144"/>
                <a:gd name="T9" fmla="*/ 273 h 301"/>
                <a:gd name="T10" fmla="*/ 15 w 144"/>
                <a:gd name="T11" fmla="*/ 0 h 301"/>
                <a:gd name="T12" fmla="*/ 14 w 144"/>
                <a:gd name="T13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1">
                  <a:moveTo>
                    <a:pt x="14" y="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36" y="297"/>
                    <a:pt x="136" y="297"/>
                    <a:pt x="136" y="297"/>
                  </a:cubicBezTo>
                  <a:cubicBezTo>
                    <a:pt x="139" y="300"/>
                    <a:pt x="141" y="301"/>
                    <a:pt x="142" y="300"/>
                  </a:cubicBezTo>
                  <a:cubicBezTo>
                    <a:pt x="144" y="298"/>
                    <a:pt x="143" y="285"/>
                    <a:pt x="143" y="273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ṡḷîďe"/>
            <p:cNvSpPr/>
            <p:nvPr/>
          </p:nvSpPr>
          <p:spPr bwMode="auto">
            <a:xfrm>
              <a:off x="5888038" y="5226050"/>
              <a:ext cx="52388" cy="66675"/>
            </a:xfrm>
            <a:custGeom>
              <a:avLst/>
              <a:gdLst>
                <a:gd name="T0" fmla="*/ 0 w 16"/>
                <a:gd name="T1" fmla="*/ 9 h 20"/>
                <a:gd name="T2" fmla="*/ 15 w 16"/>
                <a:gd name="T3" fmla="*/ 19 h 20"/>
                <a:gd name="T4" fmla="*/ 16 w 16"/>
                <a:gd name="T5" fmla="*/ 1 h 20"/>
                <a:gd name="T6" fmla="*/ 14 w 16"/>
                <a:gd name="T7" fmla="*/ 0 h 20"/>
                <a:gd name="T8" fmla="*/ 0 w 16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0" y="9"/>
                  </a:moveTo>
                  <a:cubicBezTo>
                    <a:pt x="7" y="15"/>
                    <a:pt x="14" y="20"/>
                    <a:pt x="15" y="19"/>
                  </a:cubicBezTo>
                  <a:cubicBezTo>
                    <a:pt x="16" y="18"/>
                    <a:pt x="16" y="10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8" y="1"/>
                    <a:pt x="1" y="3"/>
                    <a:pt x="0" y="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ṡ1iḑe"/>
            <p:cNvSpPr/>
            <p:nvPr/>
          </p:nvSpPr>
          <p:spPr bwMode="auto">
            <a:xfrm>
              <a:off x="5826125" y="5140325"/>
              <a:ext cx="114300" cy="115888"/>
            </a:xfrm>
            <a:custGeom>
              <a:avLst/>
              <a:gdLst>
                <a:gd name="T0" fmla="*/ 30 w 35"/>
                <a:gd name="T1" fmla="*/ 8 h 35"/>
                <a:gd name="T2" fmla="*/ 21 w 35"/>
                <a:gd name="T3" fmla="*/ 2 h 35"/>
                <a:gd name="T4" fmla="*/ 18 w 35"/>
                <a:gd name="T5" fmla="*/ 16 h 35"/>
                <a:gd name="T6" fmla="*/ 5 w 35"/>
                <a:gd name="T7" fmla="*/ 10 h 35"/>
                <a:gd name="T8" fmla="*/ 0 w 35"/>
                <a:gd name="T9" fmla="*/ 16 h 35"/>
                <a:gd name="T10" fmla="*/ 0 w 35"/>
                <a:gd name="T11" fmla="*/ 16 h 35"/>
                <a:gd name="T12" fmla="*/ 19 w 35"/>
                <a:gd name="T13" fmla="*/ 35 h 35"/>
                <a:gd name="T14" fmla="*/ 33 w 35"/>
                <a:gd name="T15" fmla="*/ 26 h 35"/>
                <a:gd name="T16" fmla="*/ 35 w 35"/>
                <a:gd name="T17" fmla="*/ 27 h 35"/>
                <a:gd name="T18" fmla="*/ 33 w 35"/>
                <a:gd name="T19" fmla="*/ 1 h 35"/>
                <a:gd name="T20" fmla="*/ 32 w 35"/>
                <a:gd name="T21" fmla="*/ 0 h 35"/>
                <a:gd name="T22" fmla="*/ 30 w 35"/>
                <a:gd name="T2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5">
                  <a:moveTo>
                    <a:pt x="30" y="8"/>
                  </a:moveTo>
                  <a:cubicBezTo>
                    <a:pt x="27" y="4"/>
                    <a:pt x="23" y="1"/>
                    <a:pt x="21" y="2"/>
                  </a:cubicBezTo>
                  <a:cubicBezTo>
                    <a:pt x="18" y="3"/>
                    <a:pt x="17" y="10"/>
                    <a:pt x="18" y="16"/>
                  </a:cubicBezTo>
                  <a:cubicBezTo>
                    <a:pt x="16" y="12"/>
                    <a:pt x="11" y="8"/>
                    <a:pt x="5" y="10"/>
                  </a:cubicBezTo>
                  <a:cubicBezTo>
                    <a:pt x="2" y="11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0" y="27"/>
                    <a:pt x="19" y="35"/>
                  </a:cubicBezTo>
                  <a:cubicBezTo>
                    <a:pt x="20" y="29"/>
                    <a:pt x="27" y="27"/>
                    <a:pt x="33" y="26"/>
                  </a:cubicBezTo>
                  <a:cubicBezTo>
                    <a:pt x="34" y="26"/>
                    <a:pt x="34" y="26"/>
                    <a:pt x="35" y="27"/>
                  </a:cubicBezTo>
                  <a:cubicBezTo>
                    <a:pt x="35" y="15"/>
                    <a:pt x="34" y="2"/>
                    <a:pt x="33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30" y="4"/>
                    <a:pt x="30" y="8"/>
                  </a:cubicBezTo>
                  <a:close/>
                </a:path>
              </a:pathLst>
            </a:custGeom>
            <a:solidFill>
              <a:srgbClr val="E5A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ṥlídé"/>
            <p:cNvSpPr/>
            <p:nvPr/>
          </p:nvSpPr>
          <p:spPr bwMode="auto">
            <a:xfrm>
              <a:off x="5826125" y="5170488"/>
              <a:ext cx="71438" cy="85725"/>
            </a:xfrm>
            <a:custGeom>
              <a:avLst/>
              <a:gdLst>
                <a:gd name="T0" fmla="*/ 7 w 22"/>
                <a:gd name="T1" fmla="*/ 0 h 26"/>
                <a:gd name="T2" fmla="*/ 5 w 22"/>
                <a:gd name="T3" fmla="*/ 1 h 26"/>
                <a:gd name="T4" fmla="*/ 0 w 22"/>
                <a:gd name="T5" fmla="*/ 7 h 26"/>
                <a:gd name="T6" fmla="*/ 0 w 22"/>
                <a:gd name="T7" fmla="*/ 7 h 26"/>
                <a:gd name="T8" fmla="*/ 19 w 22"/>
                <a:gd name="T9" fmla="*/ 26 h 26"/>
                <a:gd name="T10" fmla="*/ 22 w 22"/>
                <a:gd name="T11" fmla="*/ 21 h 26"/>
                <a:gd name="T12" fmla="*/ 7 w 2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6">
                  <a:moveTo>
                    <a:pt x="7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0" y="18"/>
                    <a:pt x="19" y="26"/>
                  </a:cubicBezTo>
                  <a:cubicBezTo>
                    <a:pt x="19" y="24"/>
                    <a:pt x="21" y="22"/>
                    <a:pt x="22" y="2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EFB5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ṡḻïḋê"/>
            <p:cNvSpPr/>
            <p:nvPr/>
          </p:nvSpPr>
          <p:spPr bwMode="auto">
            <a:xfrm>
              <a:off x="5432425" y="4295775"/>
              <a:ext cx="165100" cy="176213"/>
            </a:xfrm>
            <a:custGeom>
              <a:avLst/>
              <a:gdLst>
                <a:gd name="T0" fmla="*/ 50 w 50"/>
                <a:gd name="T1" fmla="*/ 38 h 53"/>
                <a:gd name="T2" fmla="*/ 34 w 50"/>
                <a:gd name="T3" fmla="*/ 5 h 53"/>
                <a:gd name="T4" fmla="*/ 25 w 50"/>
                <a:gd name="T5" fmla="*/ 2 h 53"/>
                <a:gd name="T6" fmla="*/ 5 w 50"/>
                <a:gd name="T7" fmla="*/ 11 h 53"/>
                <a:gd name="T8" fmla="*/ 2 w 50"/>
                <a:gd name="T9" fmla="*/ 20 h 53"/>
                <a:gd name="T10" fmla="*/ 17 w 50"/>
                <a:gd name="T11" fmla="*/ 53 h 53"/>
                <a:gd name="T12" fmla="*/ 50 w 50"/>
                <a:gd name="T13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3">
                  <a:moveTo>
                    <a:pt x="50" y="38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2" y="1"/>
                    <a:pt x="29" y="0"/>
                    <a:pt x="2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3"/>
                    <a:pt x="0" y="17"/>
                    <a:pt x="2" y="20"/>
                  </a:cubicBezTo>
                  <a:cubicBezTo>
                    <a:pt x="17" y="53"/>
                    <a:pt x="17" y="53"/>
                    <a:pt x="17" y="53"/>
                  </a:cubicBezTo>
                  <a:lnTo>
                    <a:pt x="50" y="38"/>
                  </a:ln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ṧḷïďê"/>
            <p:cNvSpPr/>
            <p:nvPr/>
          </p:nvSpPr>
          <p:spPr bwMode="auto">
            <a:xfrm>
              <a:off x="5468938" y="4378325"/>
              <a:ext cx="128588" cy="93663"/>
            </a:xfrm>
            <a:custGeom>
              <a:avLst/>
              <a:gdLst>
                <a:gd name="T0" fmla="*/ 0 w 81"/>
                <a:gd name="T1" fmla="*/ 32 h 59"/>
                <a:gd name="T2" fmla="*/ 12 w 81"/>
                <a:gd name="T3" fmla="*/ 59 h 59"/>
                <a:gd name="T4" fmla="*/ 81 w 81"/>
                <a:gd name="T5" fmla="*/ 27 h 59"/>
                <a:gd name="T6" fmla="*/ 69 w 81"/>
                <a:gd name="T7" fmla="*/ 0 h 59"/>
                <a:gd name="T8" fmla="*/ 0 w 81"/>
                <a:gd name="T9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9">
                  <a:moveTo>
                    <a:pt x="0" y="32"/>
                  </a:moveTo>
                  <a:lnTo>
                    <a:pt x="12" y="59"/>
                  </a:lnTo>
                  <a:lnTo>
                    <a:pt x="81" y="27"/>
                  </a:lnTo>
                  <a:lnTo>
                    <a:pt x="6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  <a:r>
              <a:rPr lang="en-US" altLang="zh-CN" dirty="0"/>
              <a:t>slabs</a:t>
            </a:r>
            <a:r>
              <a:rPr lang="zh-CN" altLang="en-US" dirty="0"/>
              <a:t>机制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492" y="1948435"/>
            <a:ext cx="4660900" cy="4229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56593" y="1941882"/>
            <a:ext cx="1146037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6597" y="2311213"/>
            <a:ext cx="4117833" cy="2735504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1802" y="1948435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Item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58610" y="2575425"/>
            <a:ext cx="4660900" cy="2463800"/>
          </a:xfrm>
        </p:spPr>
        <p:txBody>
          <a:bodyPr/>
          <a:lstStyle/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存储双向链表指针（</a:t>
            </a:r>
            <a:r>
              <a:rPr kumimoji="1" lang="en-US" altLang="zh-CN" sz="1400" dirty="0">
                <a:solidFill>
                  <a:schemeClr val="bg1"/>
                </a:solidFill>
              </a:rPr>
              <a:t>LRU/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</a:rPr>
              <a:t>）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hashtable</a:t>
            </a:r>
            <a:r>
              <a:rPr kumimoji="1" lang="zh-CN" altLang="en-US" sz="1400" dirty="0">
                <a:solidFill>
                  <a:schemeClr val="bg1"/>
                </a:solidFill>
              </a:rPr>
              <a:t>桶内单向链表指针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存储</a:t>
            </a:r>
            <a:r>
              <a:rPr kumimoji="1" lang="en-US" altLang="zh-CN" sz="1400" dirty="0">
                <a:solidFill>
                  <a:schemeClr val="bg1"/>
                </a:solidFill>
              </a:rPr>
              <a:t>expire-time, flag, key, value</a:t>
            </a:r>
            <a:r>
              <a:rPr kumimoji="1" lang="zh-CN" altLang="en-US" sz="1400" dirty="0">
                <a:solidFill>
                  <a:schemeClr val="bg1"/>
                </a:solidFill>
              </a:rPr>
              <a:t>等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所有数据存在</a:t>
            </a:r>
            <a:r>
              <a:rPr kumimoji="1" lang="en-US" altLang="zh-CN" sz="1400" dirty="0">
                <a:solidFill>
                  <a:schemeClr val="bg1"/>
                </a:solidFill>
              </a:rPr>
              <a:t>chunk</a:t>
            </a:r>
            <a:r>
              <a:rPr kumimoji="1" lang="zh-CN" altLang="en-US" sz="1400" dirty="0">
                <a:solidFill>
                  <a:schemeClr val="bg1"/>
                </a:solidFill>
              </a:rPr>
              <a:t>，存在少量字节浪费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从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</a:rPr>
              <a:t>中分配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  <a:r>
              <a:rPr lang="en-US" altLang="zh-CN" dirty="0"/>
              <a:t>slabs</a:t>
            </a:r>
            <a:r>
              <a:rPr lang="zh-CN" altLang="en-US" dirty="0"/>
              <a:t>机制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1388" y="1610040"/>
            <a:ext cx="1888987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392" y="1979371"/>
            <a:ext cx="4863816" cy="4469054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1013" y="1620760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存储</a:t>
            </a:r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Item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分配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84380" y="2109787"/>
            <a:ext cx="5137008" cy="4351338"/>
          </a:xfrm>
        </p:spPr>
        <p:txBody>
          <a:bodyPr>
            <a:normAutofit lnSpcReduction="10000"/>
          </a:bodyPr>
          <a:lstStyle/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重试</a:t>
            </a:r>
            <a:r>
              <a:rPr kumimoji="1" lang="en-US" altLang="zh-CN" sz="1400" dirty="0">
                <a:solidFill>
                  <a:schemeClr val="bg1"/>
                </a:solidFill>
              </a:rPr>
              <a:t>10</a:t>
            </a:r>
            <a:r>
              <a:rPr kumimoji="1" lang="zh-CN" altLang="en-US" sz="1400" dirty="0">
                <a:solidFill>
                  <a:schemeClr val="bg1"/>
                </a:solidFill>
              </a:rPr>
              <a:t>次大循环，找到</a:t>
            </a: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才返回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</a:rPr>
              <a:t> 有空间，直接分配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否则，分配一个新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从全局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池获取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直接从内存分配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如果没有多余内存及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，分配失败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分配成功，分拆</a:t>
            </a:r>
            <a:r>
              <a:rPr kumimoji="1" lang="en-US" altLang="zh-CN" sz="1400" dirty="0">
                <a:solidFill>
                  <a:schemeClr val="bg1"/>
                </a:solidFill>
              </a:rPr>
              <a:t>chunk</a:t>
            </a:r>
            <a:r>
              <a:rPr kumimoji="1" lang="zh-CN" altLang="en-US" sz="1400" dirty="0">
                <a:solidFill>
                  <a:schemeClr val="bg1"/>
                </a:solidFill>
              </a:rPr>
              <a:t>写入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</a:rPr>
              <a:t>分配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分配失败，重试</a:t>
            </a:r>
            <a:r>
              <a:rPr kumimoji="1" lang="en-US" altLang="zh-CN" sz="1400" dirty="0">
                <a:solidFill>
                  <a:schemeClr val="bg1"/>
                </a:solidFill>
              </a:rPr>
              <a:t>5</a:t>
            </a:r>
            <a:r>
              <a:rPr kumimoji="1" lang="zh-CN" altLang="en-US" sz="1400" dirty="0">
                <a:solidFill>
                  <a:schemeClr val="bg1"/>
                </a:solidFill>
              </a:rPr>
              <a:t>次小循环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从</a:t>
            </a:r>
            <a:r>
              <a:rPr kumimoji="1" lang="en-US" altLang="zh-CN" sz="1400" dirty="0">
                <a:solidFill>
                  <a:schemeClr val="bg1"/>
                </a:solidFill>
              </a:rPr>
              <a:t>COLD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剔除过期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+</a:t>
            </a:r>
            <a:r>
              <a:rPr kumimoji="1" lang="zh-CN" altLang="en-US" sz="1400" dirty="0">
                <a:solidFill>
                  <a:schemeClr val="bg1"/>
                </a:solidFill>
              </a:rPr>
              <a:t> 强制过期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从</a:t>
            </a:r>
            <a:r>
              <a:rPr kumimoji="1" lang="en-US" altLang="zh-CN" sz="1400" dirty="0">
                <a:solidFill>
                  <a:schemeClr val="bg1"/>
                </a:solidFill>
              </a:rPr>
              <a:t>COLD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剔除失败，对</a:t>
            </a:r>
            <a:r>
              <a:rPr kumimoji="1" lang="en-US" altLang="zh-CN" sz="1400" dirty="0">
                <a:solidFill>
                  <a:schemeClr val="bg1"/>
                </a:solidFill>
              </a:rPr>
              <a:t>HOT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队尾过期</a:t>
            </a:r>
            <a:r>
              <a:rPr kumimoji="1" lang="en-US" altLang="zh-CN" sz="1400" dirty="0">
                <a:solidFill>
                  <a:schemeClr val="bg1"/>
                </a:solidFill>
              </a:rPr>
              <a:t>or</a:t>
            </a:r>
            <a:r>
              <a:rPr kumimoji="1" lang="zh-CN" altLang="en-US" sz="1400" dirty="0">
                <a:solidFill>
                  <a:schemeClr val="bg1"/>
                </a:solidFill>
              </a:rPr>
              <a:t>迁移</a:t>
            </a:r>
          </a:p>
        </p:txBody>
      </p:sp>
      <p:grpSp>
        <p:nvGrpSpPr>
          <p:cNvPr id="9" name="134f53b4-470a-474b-93e2-4280639c1e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422490" y="1887725"/>
            <a:ext cx="4652345" cy="4652345"/>
            <a:chOff x="3857625" y="1198563"/>
            <a:chExt cx="4454525" cy="44545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îśḻídé"/>
            <p:cNvSpPr/>
            <p:nvPr/>
          </p:nvSpPr>
          <p:spPr bwMode="auto">
            <a:xfrm>
              <a:off x="6151563" y="3813175"/>
              <a:ext cx="1425575" cy="917575"/>
            </a:xfrm>
            <a:custGeom>
              <a:avLst/>
              <a:gdLst>
                <a:gd name="T0" fmla="*/ 256 w 256"/>
                <a:gd name="T1" fmla="*/ 106 h 165"/>
                <a:gd name="T2" fmla="*/ 256 w 256"/>
                <a:gd name="T3" fmla="*/ 106 h 165"/>
                <a:gd name="T4" fmla="*/ 248 w 256"/>
                <a:gd name="T5" fmla="*/ 94 h 165"/>
                <a:gd name="T6" fmla="*/ 94 w 256"/>
                <a:gd name="T7" fmla="*/ 6 h 165"/>
                <a:gd name="T8" fmla="*/ 52 w 256"/>
                <a:gd name="T9" fmla="*/ 8 h 165"/>
                <a:gd name="T10" fmla="*/ 11 w 256"/>
                <a:gd name="T11" fmla="*/ 33 h 165"/>
                <a:gd name="T12" fmla="*/ 1 w 256"/>
                <a:gd name="T13" fmla="*/ 46 h 165"/>
                <a:gd name="T14" fmla="*/ 0 w 256"/>
                <a:gd name="T15" fmla="*/ 46 h 165"/>
                <a:gd name="T16" fmla="*/ 0 w 256"/>
                <a:gd name="T17" fmla="*/ 59 h 165"/>
                <a:gd name="T18" fmla="*/ 8 w 256"/>
                <a:gd name="T19" fmla="*/ 70 h 165"/>
                <a:gd name="T20" fmla="*/ 162 w 256"/>
                <a:gd name="T21" fmla="*/ 158 h 165"/>
                <a:gd name="T22" fmla="*/ 205 w 256"/>
                <a:gd name="T23" fmla="*/ 157 h 165"/>
                <a:gd name="T24" fmla="*/ 245 w 256"/>
                <a:gd name="T25" fmla="*/ 131 h 165"/>
                <a:gd name="T26" fmla="*/ 256 w 256"/>
                <a:gd name="T27" fmla="*/ 118 h 165"/>
                <a:gd name="T28" fmla="*/ 256 w 256"/>
                <a:gd name="T29" fmla="*/ 118 h 165"/>
                <a:gd name="T30" fmla="*/ 256 w 256"/>
                <a:gd name="T31" fmla="*/ 10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6" h="165">
                  <a:moveTo>
                    <a:pt x="256" y="106"/>
                  </a:moveTo>
                  <a:cubicBezTo>
                    <a:pt x="256" y="106"/>
                    <a:pt x="256" y="106"/>
                    <a:pt x="256" y="106"/>
                  </a:cubicBezTo>
                  <a:cubicBezTo>
                    <a:pt x="256" y="101"/>
                    <a:pt x="254" y="97"/>
                    <a:pt x="248" y="94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3" y="0"/>
                    <a:pt x="64" y="1"/>
                    <a:pt x="52" y="8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5" y="37"/>
                    <a:pt x="1" y="41"/>
                    <a:pt x="1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70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73" y="165"/>
                    <a:pt x="192" y="164"/>
                    <a:pt x="205" y="157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52" y="127"/>
                    <a:pt x="255" y="123"/>
                    <a:pt x="256" y="118"/>
                  </a:cubicBezTo>
                  <a:cubicBezTo>
                    <a:pt x="256" y="118"/>
                    <a:pt x="256" y="118"/>
                    <a:pt x="256" y="118"/>
                  </a:cubicBezTo>
                  <a:lnTo>
                    <a:pt x="256" y="106"/>
                  </a:lnTo>
                  <a:close/>
                </a:path>
              </a:pathLst>
            </a:custGeom>
            <a:solidFill>
              <a:srgbClr val="C9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ṩḷídè"/>
            <p:cNvSpPr/>
            <p:nvPr/>
          </p:nvSpPr>
          <p:spPr bwMode="auto">
            <a:xfrm>
              <a:off x="6135688" y="3813175"/>
              <a:ext cx="1458913" cy="850900"/>
            </a:xfrm>
            <a:custGeom>
              <a:avLst/>
              <a:gdLst>
                <a:gd name="T0" fmla="*/ 165 w 262"/>
                <a:gd name="T1" fmla="*/ 146 h 153"/>
                <a:gd name="T2" fmla="*/ 11 w 262"/>
                <a:gd name="T3" fmla="*/ 58 h 153"/>
                <a:gd name="T4" fmla="*/ 14 w 262"/>
                <a:gd name="T5" fmla="*/ 33 h 153"/>
                <a:gd name="T6" fmla="*/ 55 w 262"/>
                <a:gd name="T7" fmla="*/ 8 h 153"/>
                <a:gd name="T8" fmla="*/ 97 w 262"/>
                <a:gd name="T9" fmla="*/ 6 h 153"/>
                <a:gd name="T10" fmla="*/ 251 w 262"/>
                <a:gd name="T11" fmla="*/ 94 h 153"/>
                <a:gd name="T12" fmla="*/ 248 w 262"/>
                <a:gd name="T13" fmla="*/ 119 h 153"/>
                <a:gd name="T14" fmla="*/ 208 w 262"/>
                <a:gd name="T15" fmla="*/ 144 h 153"/>
                <a:gd name="T16" fmla="*/ 165 w 262"/>
                <a:gd name="T17" fmla="*/ 14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53">
                  <a:moveTo>
                    <a:pt x="165" y="146"/>
                  </a:moveTo>
                  <a:cubicBezTo>
                    <a:pt x="11" y="58"/>
                    <a:pt x="11" y="58"/>
                    <a:pt x="11" y="58"/>
                  </a:cubicBezTo>
                  <a:cubicBezTo>
                    <a:pt x="0" y="52"/>
                    <a:pt x="1" y="40"/>
                    <a:pt x="14" y="33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67" y="1"/>
                    <a:pt x="86" y="0"/>
                    <a:pt x="97" y="6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62" y="101"/>
                    <a:pt x="261" y="112"/>
                    <a:pt x="248" y="119"/>
                  </a:cubicBezTo>
                  <a:cubicBezTo>
                    <a:pt x="208" y="144"/>
                    <a:pt x="208" y="144"/>
                    <a:pt x="208" y="144"/>
                  </a:cubicBezTo>
                  <a:cubicBezTo>
                    <a:pt x="195" y="152"/>
                    <a:pt x="176" y="153"/>
                    <a:pt x="165" y="146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ṣḷiḋê"/>
            <p:cNvSpPr/>
            <p:nvPr/>
          </p:nvSpPr>
          <p:spPr bwMode="auto">
            <a:xfrm>
              <a:off x="6464300" y="3151188"/>
              <a:ext cx="890588" cy="1312863"/>
            </a:xfrm>
            <a:custGeom>
              <a:avLst/>
              <a:gdLst>
                <a:gd name="T0" fmla="*/ 561 w 561"/>
                <a:gd name="T1" fmla="*/ 827 h 827"/>
                <a:gd name="T2" fmla="*/ 0 w 561"/>
                <a:gd name="T3" fmla="*/ 501 h 827"/>
                <a:gd name="T4" fmla="*/ 0 w 561"/>
                <a:gd name="T5" fmla="*/ 0 h 827"/>
                <a:gd name="T6" fmla="*/ 561 w 561"/>
                <a:gd name="T7" fmla="*/ 326 h 827"/>
                <a:gd name="T8" fmla="*/ 561 w 561"/>
                <a:gd name="T9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827">
                  <a:moveTo>
                    <a:pt x="561" y="827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61" y="326"/>
                  </a:lnTo>
                  <a:lnTo>
                    <a:pt x="561" y="827"/>
                  </a:lnTo>
                  <a:close/>
                </a:path>
              </a:pathLst>
            </a:custGeom>
            <a:solidFill>
              <a:srgbClr val="A2A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śḻïḑé"/>
            <p:cNvSpPr/>
            <p:nvPr/>
          </p:nvSpPr>
          <p:spPr bwMode="auto">
            <a:xfrm>
              <a:off x="6464300" y="3151188"/>
              <a:ext cx="890588" cy="1312863"/>
            </a:xfrm>
            <a:custGeom>
              <a:avLst/>
              <a:gdLst>
                <a:gd name="T0" fmla="*/ 561 w 561"/>
                <a:gd name="T1" fmla="*/ 827 h 827"/>
                <a:gd name="T2" fmla="*/ 0 w 561"/>
                <a:gd name="T3" fmla="*/ 501 h 827"/>
                <a:gd name="T4" fmla="*/ 0 w 561"/>
                <a:gd name="T5" fmla="*/ 0 h 827"/>
                <a:gd name="T6" fmla="*/ 561 w 561"/>
                <a:gd name="T7" fmla="*/ 326 h 827"/>
                <a:gd name="T8" fmla="*/ 561 w 561"/>
                <a:gd name="T9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827">
                  <a:moveTo>
                    <a:pt x="561" y="827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61" y="326"/>
                  </a:lnTo>
                  <a:lnTo>
                    <a:pt x="561" y="8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slîḓe"/>
            <p:cNvSpPr/>
            <p:nvPr/>
          </p:nvSpPr>
          <p:spPr bwMode="auto">
            <a:xfrm>
              <a:off x="7354888" y="3579813"/>
              <a:ext cx="150813" cy="884238"/>
            </a:xfrm>
            <a:custGeom>
              <a:avLst/>
              <a:gdLst>
                <a:gd name="T0" fmla="*/ 95 w 95"/>
                <a:gd name="T1" fmla="*/ 0 h 557"/>
                <a:gd name="T2" fmla="*/ 0 w 95"/>
                <a:gd name="T3" fmla="*/ 56 h 557"/>
                <a:gd name="T4" fmla="*/ 0 w 95"/>
                <a:gd name="T5" fmla="*/ 557 h 557"/>
                <a:gd name="T6" fmla="*/ 95 w 95"/>
                <a:gd name="T7" fmla="*/ 501 h 557"/>
                <a:gd name="T8" fmla="*/ 95 w 95"/>
                <a:gd name="T9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57">
                  <a:moveTo>
                    <a:pt x="95" y="0"/>
                  </a:moveTo>
                  <a:lnTo>
                    <a:pt x="0" y="56"/>
                  </a:lnTo>
                  <a:lnTo>
                    <a:pt x="0" y="557"/>
                  </a:lnTo>
                  <a:lnTo>
                    <a:pt x="95" y="50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1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ļiḑe"/>
            <p:cNvSpPr/>
            <p:nvPr/>
          </p:nvSpPr>
          <p:spPr bwMode="auto">
            <a:xfrm>
              <a:off x="5638800" y="1198563"/>
              <a:ext cx="2673350" cy="3298825"/>
            </a:xfrm>
            <a:custGeom>
              <a:avLst/>
              <a:gdLst>
                <a:gd name="T0" fmla="*/ 461 w 480"/>
                <a:gd name="T1" fmla="*/ 247 h 593"/>
                <a:gd name="T2" fmla="*/ 37 w 480"/>
                <a:gd name="T3" fmla="*/ 3 h 593"/>
                <a:gd name="T4" fmla="*/ 24 w 480"/>
                <a:gd name="T5" fmla="*/ 2 h 593"/>
                <a:gd name="T6" fmla="*/ 8 w 480"/>
                <a:gd name="T7" fmla="*/ 10 h 593"/>
                <a:gd name="T8" fmla="*/ 0 w 480"/>
                <a:gd name="T9" fmla="*/ 26 h 593"/>
                <a:gd name="T10" fmla="*/ 0 w 480"/>
                <a:gd name="T11" fmla="*/ 310 h 593"/>
                <a:gd name="T12" fmla="*/ 19 w 480"/>
                <a:gd name="T13" fmla="*/ 346 h 593"/>
                <a:gd name="T14" fmla="*/ 442 w 480"/>
                <a:gd name="T15" fmla="*/ 590 h 593"/>
                <a:gd name="T16" fmla="*/ 454 w 480"/>
                <a:gd name="T17" fmla="*/ 591 h 593"/>
                <a:gd name="T18" fmla="*/ 454 w 480"/>
                <a:gd name="T19" fmla="*/ 591 h 593"/>
                <a:gd name="T20" fmla="*/ 454 w 480"/>
                <a:gd name="T21" fmla="*/ 591 h 593"/>
                <a:gd name="T22" fmla="*/ 454 w 480"/>
                <a:gd name="T23" fmla="*/ 591 h 593"/>
                <a:gd name="T24" fmla="*/ 472 w 480"/>
                <a:gd name="T25" fmla="*/ 583 h 593"/>
                <a:gd name="T26" fmla="*/ 472 w 480"/>
                <a:gd name="T27" fmla="*/ 582 h 593"/>
                <a:gd name="T28" fmla="*/ 480 w 480"/>
                <a:gd name="T29" fmla="*/ 567 h 593"/>
                <a:gd name="T30" fmla="*/ 480 w 480"/>
                <a:gd name="T31" fmla="*/ 283 h 593"/>
                <a:gd name="T32" fmla="*/ 461 w 480"/>
                <a:gd name="T33" fmla="*/ 24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0" h="593">
                  <a:moveTo>
                    <a:pt x="461" y="247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2" y="0"/>
                    <a:pt x="28" y="0"/>
                    <a:pt x="24" y="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3" y="12"/>
                    <a:pt x="0" y="18"/>
                    <a:pt x="0" y="2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24"/>
                    <a:pt x="8" y="340"/>
                    <a:pt x="19" y="346"/>
                  </a:cubicBezTo>
                  <a:cubicBezTo>
                    <a:pt x="442" y="590"/>
                    <a:pt x="442" y="590"/>
                    <a:pt x="442" y="590"/>
                  </a:cubicBezTo>
                  <a:cubicBezTo>
                    <a:pt x="447" y="593"/>
                    <a:pt x="451" y="593"/>
                    <a:pt x="454" y="591"/>
                  </a:cubicBezTo>
                  <a:cubicBezTo>
                    <a:pt x="454" y="591"/>
                    <a:pt x="454" y="591"/>
                    <a:pt x="454" y="591"/>
                  </a:cubicBezTo>
                  <a:cubicBezTo>
                    <a:pt x="454" y="591"/>
                    <a:pt x="454" y="591"/>
                    <a:pt x="454" y="591"/>
                  </a:cubicBezTo>
                  <a:cubicBezTo>
                    <a:pt x="454" y="591"/>
                    <a:pt x="454" y="591"/>
                    <a:pt x="454" y="591"/>
                  </a:cubicBezTo>
                  <a:cubicBezTo>
                    <a:pt x="472" y="583"/>
                    <a:pt x="472" y="583"/>
                    <a:pt x="472" y="583"/>
                  </a:cubicBezTo>
                  <a:cubicBezTo>
                    <a:pt x="472" y="582"/>
                    <a:pt x="472" y="582"/>
                    <a:pt x="472" y="582"/>
                  </a:cubicBezTo>
                  <a:cubicBezTo>
                    <a:pt x="477" y="581"/>
                    <a:pt x="480" y="575"/>
                    <a:pt x="480" y="567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80" y="270"/>
                    <a:pt x="472" y="253"/>
                    <a:pt x="461" y="247"/>
                  </a:cubicBezTo>
                </a:path>
              </a:pathLst>
            </a:custGeom>
            <a:solidFill>
              <a:srgbClr val="C9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ľîḑé"/>
            <p:cNvSpPr/>
            <p:nvPr/>
          </p:nvSpPr>
          <p:spPr bwMode="auto">
            <a:xfrm>
              <a:off x="5638800" y="1231900"/>
              <a:ext cx="2568575" cy="3281363"/>
            </a:xfrm>
            <a:custGeom>
              <a:avLst/>
              <a:gdLst>
                <a:gd name="T0" fmla="*/ 442 w 461"/>
                <a:gd name="T1" fmla="*/ 584 h 590"/>
                <a:gd name="T2" fmla="*/ 19 w 461"/>
                <a:gd name="T3" fmla="*/ 340 h 590"/>
                <a:gd name="T4" fmla="*/ 0 w 461"/>
                <a:gd name="T5" fmla="*/ 304 h 590"/>
                <a:gd name="T6" fmla="*/ 0 w 461"/>
                <a:gd name="T7" fmla="*/ 20 h 590"/>
                <a:gd name="T8" fmla="*/ 19 w 461"/>
                <a:gd name="T9" fmla="*/ 6 h 590"/>
                <a:gd name="T10" fmla="*/ 442 w 461"/>
                <a:gd name="T11" fmla="*/ 251 h 590"/>
                <a:gd name="T12" fmla="*/ 461 w 461"/>
                <a:gd name="T13" fmla="*/ 287 h 590"/>
                <a:gd name="T14" fmla="*/ 461 w 461"/>
                <a:gd name="T15" fmla="*/ 570 h 590"/>
                <a:gd name="T16" fmla="*/ 442 w 461"/>
                <a:gd name="T17" fmla="*/ 58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590">
                  <a:moveTo>
                    <a:pt x="442" y="584"/>
                  </a:moveTo>
                  <a:cubicBezTo>
                    <a:pt x="19" y="340"/>
                    <a:pt x="19" y="340"/>
                    <a:pt x="19" y="340"/>
                  </a:cubicBezTo>
                  <a:cubicBezTo>
                    <a:pt x="8" y="334"/>
                    <a:pt x="0" y="318"/>
                    <a:pt x="0" y="30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8" y="0"/>
                    <a:pt x="19" y="6"/>
                  </a:cubicBezTo>
                  <a:cubicBezTo>
                    <a:pt x="442" y="251"/>
                    <a:pt x="442" y="251"/>
                    <a:pt x="442" y="251"/>
                  </a:cubicBezTo>
                  <a:cubicBezTo>
                    <a:pt x="453" y="257"/>
                    <a:pt x="461" y="273"/>
                    <a:pt x="461" y="287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1" y="584"/>
                    <a:pt x="453" y="590"/>
                    <a:pt x="442" y="584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ṧľíďé"/>
            <p:cNvSpPr/>
            <p:nvPr/>
          </p:nvSpPr>
          <p:spPr bwMode="auto">
            <a:xfrm>
              <a:off x="5638800" y="1327150"/>
              <a:ext cx="2568575" cy="3092450"/>
            </a:xfrm>
            <a:custGeom>
              <a:avLst/>
              <a:gdLst>
                <a:gd name="T0" fmla="*/ 444 w 461"/>
                <a:gd name="T1" fmla="*/ 551 h 556"/>
                <a:gd name="T2" fmla="*/ 17 w 461"/>
                <a:gd name="T3" fmla="*/ 304 h 556"/>
                <a:gd name="T4" fmla="*/ 0 w 461"/>
                <a:gd name="T5" fmla="*/ 272 h 556"/>
                <a:gd name="T6" fmla="*/ 0 w 461"/>
                <a:gd name="T7" fmla="*/ 18 h 556"/>
                <a:gd name="T8" fmla="*/ 17 w 461"/>
                <a:gd name="T9" fmla="*/ 5 h 556"/>
                <a:gd name="T10" fmla="*/ 444 w 461"/>
                <a:gd name="T11" fmla="*/ 251 h 556"/>
                <a:gd name="T12" fmla="*/ 461 w 461"/>
                <a:gd name="T13" fmla="*/ 284 h 556"/>
                <a:gd name="T14" fmla="*/ 461 w 461"/>
                <a:gd name="T15" fmla="*/ 538 h 556"/>
                <a:gd name="T16" fmla="*/ 444 w 461"/>
                <a:gd name="T17" fmla="*/ 551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556">
                  <a:moveTo>
                    <a:pt x="444" y="551"/>
                  </a:moveTo>
                  <a:cubicBezTo>
                    <a:pt x="17" y="304"/>
                    <a:pt x="17" y="304"/>
                    <a:pt x="17" y="304"/>
                  </a:cubicBezTo>
                  <a:cubicBezTo>
                    <a:pt x="8" y="299"/>
                    <a:pt x="0" y="284"/>
                    <a:pt x="0" y="27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8" y="0"/>
                    <a:pt x="17" y="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53" y="257"/>
                    <a:pt x="461" y="271"/>
                    <a:pt x="461" y="284"/>
                  </a:cubicBezTo>
                  <a:cubicBezTo>
                    <a:pt x="461" y="538"/>
                    <a:pt x="461" y="538"/>
                    <a:pt x="461" y="538"/>
                  </a:cubicBezTo>
                  <a:cubicBezTo>
                    <a:pt x="461" y="550"/>
                    <a:pt x="453" y="556"/>
                    <a:pt x="444" y="551"/>
                  </a:cubicBezTo>
                </a:path>
              </a:pathLst>
            </a:custGeom>
            <a:solidFill>
              <a:srgbClr val="008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ļïḓé"/>
            <p:cNvSpPr/>
            <p:nvPr/>
          </p:nvSpPr>
          <p:spPr bwMode="auto">
            <a:xfrm>
              <a:off x="5683250" y="1398588"/>
              <a:ext cx="2479675" cy="2943225"/>
            </a:xfrm>
            <a:custGeom>
              <a:avLst/>
              <a:gdLst>
                <a:gd name="T0" fmla="*/ 428 w 445"/>
                <a:gd name="T1" fmla="*/ 524 h 529"/>
                <a:gd name="T2" fmla="*/ 16 w 445"/>
                <a:gd name="T3" fmla="*/ 286 h 529"/>
                <a:gd name="T4" fmla="*/ 0 w 445"/>
                <a:gd name="T5" fmla="*/ 255 h 529"/>
                <a:gd name="T6" fmla="*/ 0 w 445"/>
                <a:gd name="T7" fmla="*/ 18 h 529"/>
                <a:gd name="T8" fmla="*/ 16 w 445"/>
                <a:gd name="T9" fmla="*/ 5 h 529"/>
                <a:gd name="T10" fmla="*/ 428 w 445"/>
                <a:gd name="T11" fmla="*/ 243 h 529"/>
                <a:gd name="T12" fmla="*/ 445 w 445"/>
                <a:gd name="T13" fmla="*/ 274 h 529"/>
                <a:gd name="T14" fmla="*/ 445 w 445"/>
                <a:gd name="T15" fmla="*/ 512 h 529"/>
                <a:gd name="T16" fmla="*/ 428 w 445"/>
                <a:gd name="T17" fmla="*/ 52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529">
                  <a:moveTo>
                    <a:pt x="428" y="524"/>
                  </a:moveTo>
                  <a:cubicBezTo>
                    <a:pt x="16" y="286"/>
                    <a:pt x="16" y="286"/>
                    <a:pt x="16" y="286"/>
                  </a:cubicBezTo>
                  <a:cubicBezTo>
                    <a:pt x="7" y="281"/>
                    <a:pt x="0" y="267"/>
                    <a:pt x="0" y="2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7" y="0"/>
                    <a:pt x="16" y="5"/>
                  </a:cubicBezTo>
                  <a:cubicBezTo>
                    <a:pt x="428" y="243"/>
                    <a:pt x="428" y="243"/>
                    <a:pt x="428" y="243"/>
                  </a:cubicBezTo>
                  <a:cubicBezTo>
                    <a:pt x="437" y="248"/>
                    <a:pt x="445" y="262"/>
                    <a:pt x="445" y="274"/>
                  </a:cubicBezTo>
                  <a:cubicBezTo>
                    <a:pt x="445" y="512"/>
                    <a:pt x="445" y="512"/>
                    <a:pt x="445" y="512"/>
                  </a:cubicBezTo>
                  <a:cubicBezTo>
                    <a:pt x="445" y="524"/>
                    <a:pt x="437" y="529"/>
                    <a:pt x="428" y="524"/>
                  </a:cubicBezTo>
                </a:path>
              </a:pathLst>
            </a:custGeom>
            <a:solidFill>
              <a:srgbClr val="00A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ḷídê"/>
            <p:cNvSpPr/>
            <p:nvPr/>
          </p:nvSpPr>
          <p:spPr bwMode="auto">
            <a:xfrm>
              <a:off x="6007100" y="2027238"/>
              <a:ext cx="963613" cy="1235075"/>
            </a:xfrm>
            <a:custGeom>
              <a:avLst/>
              <a:gdLst>
                <a:gd name="T0" fmla="*/ 86 w 173"/>
                <a:gd name="T1" fmla="*/ 211 h 222"/>
                <a:gd name="T2" fmla="*/ 81 w 173"/>
                <a:gd name="T3" fmla="*/ 207 h 222"/>
                <a:gd name="T4" fmla="*/ 83 w 173"/>
                <a:gd name="T5" fmla="*/ 177 h 222"/>
                <a:gd name="T6" fmla="*/ 105 w 173"/>
                <a:gd name="T7" fmla="*/ 187 h 222"/>
                <a:gd name="T8" fmla="*/ 113 w 173"/>
                <a:gd name="T9" fmla="*/ 221 h 222"/>
                <a:gd name="T10" fmla="*/ 86 w 173"/>
                <a:gd name="T11" fmla="*/ 211 h 222"/>
                <a:gd name="T12" fmla="*/ 60 w 173"/>
                <a:gd name="T13" fmla="*/ 191 h 222"/>
                <a:gd name="T14" fmla="*/ 31 w 173"/>
                <a:gd name="T15" fmla="*/ 156 h 222"/>
                <a:gd name="T16" fmla="*/ 48 w 173"/>
                <a:gd name="T17" fmla="*/ 142 h 222"/>
                <a:gd name="T18" fmla="*/ 68 w 173"/>
                <a:gd name="T19" fmla="*/ 166 h 222"/>
                <a:gd name="T20" fmla="*/ 60 w 173"/>
                <a:gd name="T21" fmla="*/ 191 h 222"/>
                <a:gd name="T22" fmla="*/ 133 w 173"/>
                <a:gd name="T23" fmla="*/ 222 h 222"/>
                <a:gd name="T24" fmla="*/ 118 w 173"/>
                <a:gd name="T25" fmla="*/ 187 h 222"/>
                <a:gd name="T26" fmla="*/ 135 w 173"/>
                <a:gd name="T27" fmla="*/ 179 h 222"/>
                <a:gd name="T28" fmla="*/ 156 w 173"/>
                <a:gd name="T29" fmla="*/ 210 h 222"/>
                <a:gd name="T30" fmla="*/ 133 w 173"/>
                <a:gd name="T31" fmla="*/ 222 h 222"/>
                <a:gd name="T32" fmla="*/ 16 w 173"/>
                <a:gd name="T33" fmla="*/ 129 h 222"/>
                <a:gd name="T34" fmla="*/ 2 w 173"/>
                <a:gd name="T35" fmla="*/ 87 h 222"/>
                <a:gd name="T36" fmla="*/ 29 w 173"/>
                <a:gd name="T37" fmla="*/ 95 h 222"/>
                <a:gd name="T38" fmla="*/ 38 w 173"/>
                <a:gd name="T39" fmla="*/ 124 h 222"/>
                <a:gd name="T40" fmla="*/ 16 w 173"/>
                <a:gd name="T41" fmla="*/ 129 h 222"/>
                <a:gd name="T42" fmla="*/ 167 w 173"/>
                <a:gd name="T43" fmla="*/ 194 h 222"/>
                <a:gd name="T44" fmla="*/ 142 w 173"/>
                <a:gd name="T45" fmla="*/ 168 h 222"/>
                <a:gd name="T46" fmla="*/ 146 w 173"/>
                <a:gd name="T47" fmla="*/ 145 h 222"/>
                <a:gd name="T48" fmla="*/ 146 w 173"/>
                <a:gd name="T49" fmla="*/ 145 h 222"/>
                <a:gd name="T50" fmla="*/ 173 w 173"/>
                <a:gd name="T51" fmla="*/ 161 h 222"/>
                <a:gd name="T52" fmla="*/ 173 w 173"/>
                <a:gd name="T53" fmla="*/ 161 h 222"/>
                <a:gd name="T54" fmla="*/ 167 w 173"/>
                <a:gd name="T55" fmla="*/ 194 h 222"/>
                <a:gd name="T56" fmla="*/ 0 w 173"/>
                <a:gd name="T57" fmla="*/ 61 h 222"/>
                <a:gd name="T58" fmla="*/ 0 w 173"/>
                <a:gd name="T59" fmla="*/ 61 h 222"/>
                <a:gd name="T60" fmla="*/ 6 w 173"/>
                <a:gd name="T61" fmla="*/ 28 h 222"/>
                <a:gd name="T62" fmla="*/ 31 w 173"/>
                <a:gd name="T63" fmla="*/ 54 h 222"/>
                <a:gd name="T64" fmla="*/ 27 w 173"/>
                <a:gd name="T65" fmla="*/ 76 h 222"/>
                <a:gd name="T66" fmla="*/ 0 w 173"/>
                <a:gd name="T67" fmla="*/ 61 h 222"/>
                <a:gd name="T68" fmla="*/ 144 w 173"/>
                <a:gd name="T69" fmla="*/ 127 h 222"/>
                <a:gd name="T70" fmla="*/ 134 w 173"/>
                <a:gd name="T71" fmla="*/ 98 h 222"/>
                <a:gd name="T72" fmla="*/ 156 w 173"/>
                <a:gd name="T73" fmla="*/ 92 h 222"/>
                <a:gd name="T74" fmla="*/ 170 w 173"/>
                <a:gd name="T75" fmla="*/ 134 h 222"/>
                <a:gd name="T76" fmla="*/ 144 w 173"/>
                <a:gd name="T77" fmla="*/ 127 h 222"/>
                <a:gd name="T78" fmla="*/ 38 w 173"/>
                <a:gd name="T79" fmla="*/ 43 h 222"/>
                <a:gd name="T80" fmla="*/ 16 w 173"/>
                <a:gd name="T81" fmla="*/ 12 h 222"/>
                <a:gd name="T82" fmla="*/ 40 w 173"/>
                <a:gd name="T83" fmla="*/ 0 h 222"/>
                <a:gd name="T84" fmla="*/ 54 w 173"/>
                <a:gd name="T85" fmla="*/ 34 h 222"/>
                <a:gd name="T86" fmla="*/ 38 w 173"/>
                <a:gd name="T87" fmla="*/ 43 h 222"/>
                <a:gd name="T88" fmla="*/ 124 w 173"/>
                <a:gd name="T89" fmla="*/ 79 h 222"/>
                <a:gd name="T90" fmla="*/ 105 w 173"/>
                <a:gd name="T91" fmla="*/ 56 h 222"/>
                <a:gd name="T92" fmla="*/ 113 w 173"/>
                <a:gd name="T93" fmla="*/ 31 h 222"/>
                <a:gd name="T94" fmla="*/ 141 w 173"/>
                <a:gd name="T95" fmla="*/ 65 h 222"/>
                <a:gd name="T96" fmla="*/ 124 w 173"/>
                <a:gd name="T97" fmla="*/ 79 h 222"/>
                <a:gd name="T98" fmla="*/ 68 w 173"/>
                <a:gd name="T99" fmla="*/ 35 h 222"/>
                <a:gd name="T100" fmla="*/ 59 w 173"/>
                <a:gd name="T101" fmla="*/ 0 h 222"/>
                <a:gd name="T102" fmla="*/ 91 w 173"/>
                <a:gd name="T103" fmla="*/ 14 h 222"/>
                <a:gd name="T104" fmla="*/ 90 w 173"/>
                <a:gd name="T105" fmla="*/ 44 h 222"/>
                <a:gd name="T106" fmla="*/ 68 w 173"/>
                <a:gd name="T107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" h="222">
                  <a:moveTo>
                    <a:pt x="86" y="211"/>
                  </a:moveTo>
                  <a:cubicBezTo>
                    <a:pt x="85" y="210"/>
                    <a:pt x="83" y="209"/>
                    <a:pt x="81" y="20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90" y="182"/>
                    <a:pt x="98" y="185"/>
                    <a:pt x="105" y="187"/>
                  </a:cubicBezTo>
                  <a:cubicBezTo>
                    <a:pt x="113" y="221"/>
                    <a:pt x="113" y="221"/>
                    <a:pt x="113" y="221"/>
                  </a:cubicBezTo>
                  <a:cubicBezTo>
                    <a:pt x="104" y="220"/>
                    <a:pt x="95" y="216"/>
                    <a:pt x="86" y="211"/>
                  </a:cubicBezTo>
                  <a:moveTo>
                    <a:pt x="60" y="191"/>
                  </a:moveTo>
                  <a:cubicBezTo>
                    <a:pt x="49" y="181"/>
                    <a:pt x="40" y="169"/>
                    <a:pt x="31" y="156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54" y="151"/>
                    <a:pt x="61" y="159"/>
                    <a:pt x="68" y="166"/>
                  </a:cubicBezTo>
                  <a:cubicBezTo>
                    <a:pt x="60" y="191"/>
                    <a:pt x="60" y="191"/>
                    <a:pt x="60" y="191"/>
                  </a:cubicBezTo>
                  <a:moveTo>
                    <a:pt x="133" y="222"/>
                  </a:moveTo>
                  <a:cubicBezTo>
                    <a:pt x="118" y="187"/>
                    <a:pt x="118" y="187"/>
                    <a:pt x="118" y="187"/>
                  </a:cubicBezTo>
                  <a:cubicBezTo>
                    <a:pt x="125" y="186"/>
                    <a:pt x="130" y="184"/>
                    <a:pt x="135" y="17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0" y="216"/>
                    <a:pt x="142" y="221"/>
                    <a:pt x="133" y="222"/>
                  </a:cubicBezTo>
                  <a:moveTo>
                    <a:pt x="16" y="129"/>
                  </a:moveTo>
                  <a:cubicBezTo>
                    <a:pt x="10" y="115"/>
                    <a:pt x="5" y="101"/>
                    <a:pt x="2" y="87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104"/>
                    <a:pt x="34" y="114"/>
                    <a:pt x="38" y="124"/>
                  </a:cubicBezTo>
                  <a:cubicBezTo>
                    <a:pt x="16" y="129"/>
                    <a:pt x="16" y="129"/>
                    <a:pt x="16" y="129"/>
                  </a:cubicBezTo>
                  <a:moveTo>
                    <a:pt x="167" y="194"/>
                  </a:moveTo>
                  <a:cubicBezTo>
                    <a:pt x="142" y="168"/>
                    <a:pt x="142" y="168"/>
                    <a:pt x="142" y="168"/>
                  </a:cubicBezTo>
                  <a:cubicBezTo>
                    <a:pt x="144" y="162"/>
                    <a:pt x="146" y="154"/>
                    <a:pt x="146" y="145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73" y="161"/>
                    <a:pt x="173" y="161"/>
                    <a:pt x="173" y="161"/>
                  </a:cubicBezTo>
                  <a:cubicBezTo>
                    <a:pt x="173" y="161"/>
                    <a:pt x="173" y="161"/>
                    <a:pt x="173" y="161"/>
                  </a:cubicBezTo>
                  <a:cubicBezTo>
                    <a:pt x="173" y="173"/>
                    <a:pt x="171" y="185"/>
                    <a:pt x="167" y="194"/>
                  </a:cubicBezTo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48"/>
                    <a:pt x="2" y="37"/>
                    <a:pt x="6" y="28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8" y="60"/>
                    <a:pt x="27" y="68"/>
                    <a:pt x="27" y="76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144" y="127"/>
                  </a:moveTo>
                  <a:cubicBezTo>
                    <a:pt x="142" y="117"/>
                    <a:pt x="139" y="108"/>
                    <a:pt x="134" y="98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3" y="106"/>
                    <a:pt x="167" y="120"/>
                    <a:pt x="170" y="134"/>
                  </a:cubicBezTo>
                  <a:cubicBezTo>
                    <a:pt x="144" y="127"/>
                    <a:pt x="144" y="127"/>
                    <a:pt x="144" y="127"/>
                  </a:cubicBezTo>
                  <a:moveTo>
                    <a:pt x="38" y="4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23" y="5"/>
                    <a:pt x="30" y="1"/>
                    <a:pt x="40" y="0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8" y="35"/>
                    <a:pt x="42" y="38"/>
                    <a:pt x="38" y="43"/>
                  </a:cubicBezTo>
                  <a:moveTo>
                    <a:pt x="124" y="79"/>
                  </a:moveTo>
                  <a:cubicBezTo>
                    <a:pt x="118" y="71"/>
                    <a:pt x="112" y="63"/>
                    <a:pt x="105" y="5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23" y="41"/>
                    <a:pt x="133" y="52"/>
                    <a:pt x="141" y="65"/>
                  </a:cubicBezTo>
                  <a:cubicBezTo>
                    <a:pt x="124" y="79"/>
                    <a:pt x="124" y="79"/>
                    <a:pt x="124" y="79"/>
                  </a:cubicBezTo>
                  <a:moveTo>
                    <a:pt x="68" y="35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70" y="2"/>
                    <a:pt x="81" y="7"/>
                    <a:pt x="91" y="1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2" y="39"/>
                    <a:pt x="75" y="36"/>
                    <a:pt x="68" y="35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Sḷîdê"/>
            <p:cNvSpPr/>
            <p:nvPr/>
          </p:nvSpPr>
          <p:spPr bwMode="auto">
            <a:xfrm>
              <a:off x="6078538" y="2044700"/>
              <a:ext cx="814388" cy="1195388"/>
            </a:xfrm>
            <a:custGeom>
              <a:avLst/>
              <a:gdLst>
                <a:gd name="T0" fmla="*/ 73 w 146"/>
                <a:gd name="T1" fmla="*/ 23 h 215"/>
                <a:gd name="T2" fmla="*/ 0 w 146"/>
                <a:gd name="T3" fmla="*/ 66 h 215"/>
                <a:gd name="T4" fmla="*/ 73 w 146"/>
                <a:gd name="T5" fmla="*/ 192 h 215"/>
                <a:gd name="T6" fmla="*/ 146 w 146"/>
                <a:gd name="T7" fmla="*/ 150 h 215"/>
                <a:gd name="T8" fmla="*/ 73 w 146"/>
                <a:gd name="T9" fmla="*/ 23 h 215"/>
                <a:gd name="T10" fmla="*/ 73 w 146"/>
                <a:gd name="T11" fmla="*/ 164 h 215"/>
                <a:gd name="T12" fmla="*/ 24 w 146"/>
                <a:gd name="T13" fmla="*/ 80 h 215"/>
                <a:gd name="T14" fmla="*/ 73 w 146"/>
                <a:gd name="T15" fmla="*/ 51 h 215"/>
                <a:gd name="T16" fmla="*/ 122 w 146"/>
                <a:gd name="T17" fmla="*/ 136 h 215"/>
                <a:gd name="T18" fmla="*/ 73 w 146"/>
                <a:gd name="T19" fmla="*/ 16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215">
                  <a:moveTo>
                    <a:pt x="73" y="23"/>
                  </a:moveTo>
                  <a:cubicBezTo>
                    <a:pt x="33" y="0"/>
                    <a:pt x="0" y="19"/>
                    <a:pt x="0" y="66"/>
                  </a:cubicBezTo>
                  <a:cubicBezTo>
                    <a:pt x="0" y="112"/>
                    <a:pt x="33" y="169"/>
                    <a:pt x="73" y="192"/>
                  </a:cubicBezTo>
                  <a:cubicBezTo>
                    <a:pt x="114" y="215"/>
                    <a:pt x="146" y="197"/>
                    <a:pt x="146" y="150"/>
                  </a:cubicBezTo>
                  <a:cubicBezTo>
                    <a:pt x="146" y="103"/>
                    <a:pt x="114" y="47"/>
                    <a:pt x="73" y="23"/>
                  </a:cubicBezTo>
                  <a:moveTo>
                    <a:pt x="73" y="164"/>
                  </a:moveTo>
                  <a:cubicBezTo>
                    <a:pt x="46" y="149"/>
                    <a:pt x="24" y="111"/>
                    <a:pt x="24" y="80"/>
                  </a:cubicBezTo>
                  <a:cubicBezTo>
                    <a:pt x="24" y="48"/>
                    <a:pt x="46" y="36"/>
                    <a:pt x="73" y="51"/>
                  </a:cubicBezTo>
                  <a:cubicBezTo>
                    <a:pt x="100" y="67"/>
                    <a:pt x="122" y="105"/>
                    <a:pt x="122" y="136"/>
                  </a:cubicBezTo>
                  <a:cubicBezTo>
                    <a:pt x="122" y="167"/>
                    <a:pt x="100" y="180"/>
                    <a:pt x="73" y="1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š1îďé"/>
            <p:cNvSpPr/>
            <p:nvPr/>
          </p:nvSpPr>
          <p:spPr bwMode="auto">
            <a:xfrm>
              <a:off x="6964363" y="2605088"/>
              <a:ext cx="763588" cy="974725"/>
            </a:xfrm>
            <a:custGeom>
              <a:avLst/>
              <a:gdLst>
                <a:gd name="T0" fmla="*/ 68 w 137"/>
                <a:gd name="T1" fmla="*/ 166 h 175"/>
                <a:gd name="T2" fmla="*/ 64 w 137"/>
                <a:gd name="T3" fmla="*/ 164 h 175"/>
                <a:gd name="T4" fmla="*/ 65 w 137"/>
                <a:gd name="T5" fmla="*/ 140 h 175"/>
                <a:gd name="T6" fmla="*/ 83 w 137"/>
                <a:gd name="T7" fmla="*/ 148 h 175"/>
                <a:gd name="T8" fmla="*/ 89 w 137"/>
                <a:gd name="T9" fmla="*/ 175 h 175"/>
                <a:gd name="T10" fmla="*/ 68 w 137"/>
                <a:gd name="T11" fmla="*/ 166 h 175"/>
                <a:gd name="T12" fmla="*/ 47 w 137"/>
                <a:gd name="T13" fmla="*/ 151 h 175"/>
                <a:gd name="T14" fmla="*/ 25 w 137"/>
                <a:gd name="T15" fmla="*/ 123 h 175"/>
                <a:gd name="T16" fmla="*/ 38 w 137"/>
                <a:gd name="T17" fmla="*/ 112 h 175"/>
                <a:gd name="T18" fmla="*/ 54 w 137"/>
                <a:gd name="T19" fmla="*/ 131 h 175"/>
                <a:gd name="T20" fmla="*/ 47 w 137"/>
                <a:gd name="T21" fmla="*/ 151 h 175"/>
                <a:gd name="T22" fmla="*/ 105 w 137"/>
                <a:gd name="T23" fmla="*/ 175 h 175"/>
                <a:gd name="T24" fmla="*/ 93 w 137"/>
                <a:gd name="T25" fmla="*/ 148 h 175"/>
                <a:gd name="T26" fmla="*/ 106 w 137"/>
                <a:gd name="T27" fmla="*/ 141 h 175"/>
                <a:gd name="T28" fmla="*/ 124 w 137"/>
                <a:gd name="T29" fmla="*/ 166 h 175"/>
                <a:gd name="T30" fmla="*/ 105 w 137"/>
                <a:gd name="T31" fmla="*/ 175 h 175"/>
                <a:gd name="T32" fmla="*/ 13 w 137"/>
                <a:gd name="T33" fmla="*/ 102 h 175"/>
                <a:gd name="T34" fmla="*/ 2 w 137"/>
                <a:gd name="T35" fmla="*/ 69 h 175"/>
                <a:gd name="T36" fmla="*/ 23 w 137"/>
                <a:gd name="T37" fmla="*/ 75 h 175"/>
                <a:gd name="T38" fmla="*/ 30 w 137"/>
                <a:gd name="T39" fmla="*/ 98 h 175"/>
                <a:gd name="T40" fmla="*/ 13 w 137"/>
                <a:gd name="T41" fmla="*/ 102 h 175"/>
                <a:gd name="T42" fmla="*/ 132 w 137"/>
                <a:gd name="T43" fmla="*/ 153 h 175"/>
                <a:gd name="T44" fmla="*/ 112 w 137"/>
                <a:gd name="T45" fmla="*/ 133 h 175"/>
                <a:gd name="T46" fmla="*/ 115 w 137"/>
                <a:gd name="T47" fmla="*/ 115 h 175"/>
                <a:gd name="T48" fmla="*/ 115 w 137"/>
                <a:gd name="T49" fmla="*/ 115 h 175"/>
                <a:gd name="T50" fmla="*/ 137 w 137"/>
                <a:gd name="T51" fmla="*/ 127 h 175"/>
                <a:gd name="T52" fmla="*/ 137 w 137"/>
                <a:gd name="T53" fmla="*/ 127 h 175"/>
                <a:gd name="T54" fmla="*/ 132 w 137"/>
                <a:gd name="T55" fmla="*/ 153 h 175"/>
                <a:gd name="T56" fmla="*/ 0 w 137"/>
                <a:gd name="T57" fmla="*/ 48 h 175"/>
                <a:gd name="T58" fmla="*/ 0 w 137"/>
                <a:gd name="T59" fmla="*/ 48 h 175"/>
                <a:gd name="T60" fmla="*/ 5 w 137"/>
                <a:gd name="T61" fmla="*/ 22 h 175"/>
                <a:gd name="T62" fmla="*/ 25 w 137"/>
                <a:gd name="T63" fmla="*/ 43 h 175"/>
                <a:gd name="T64" fmla="*/ 21 w 137"/>
                <a:gd name="T65" fmla="*/ 61 h 175"/>
                <a:gd name="T66" fmla="*/ 0 w 137"/>
                <a:gd name="T67" fmla="*/ 48 h 175"/>
                <a:gd name="T68" fmla="*/ 114 w 137"/>
                <a:gd name="T69" fmla="*/ 100 h 175"/>
                <a:gd name="T70" fmla="*/ 106 w 137"/>
                <a:gd name="T71" fmla="*/ 78 h 175"/>
                <a:gd name="T72" fmla="*/ 123 w 137"/>
                <a:gd name="T73" fmla="*/ 73 h 175"/>
                <a:gd name="T74" fmla="*/ 134 w 137"/>
                <a:gd name="T75" fmla="*/ 106 h 175"/>
                <a:gd name="T76" fmla="*/ 114 w 137"/>
                <a:gd name="T77" fmla="*/ 100 h 175"/>
                <a:gd name="T78" fmla="*/ 30 w 137"/>
                <a:gd name="T79" fmla="*/ 34 h 175"/>
                <a:gd name="T80" fmla="*/ 13 w 137"/>
                <a:gd name="T81" fmla="*/ 10 h 175"/>
                <a:gd name="T82" fmla="*/ 32 w 137"/>
                <a:gd name="T83" fmla="*/ 0 h 175"/>
                <a:gd name="T84" fmla="*/ 43 w 137"/>
                <a:gd name="T85" fmla="*/ 27 h 175"/>
                <a:gd name="T86" fmla="*/ 30 w 137"/>
                <a:gd name="T87" fmla="*/ 34 h 175"/>
                <a:gd name="T88" fmla="*/ 98 w 137"/>
                <a:gd name="T89" fmla="*/ 63 h 175"/>
                <a:gd name="T90" fmla="*/ 83 w 137"/>
                <a:gd name="T91" fmla="*/ 44 h 175"/>
                <a:gd name="T92" fmla="*/ 89 w 137"/>
                <a:gd name="T93" fmla="*/ 25 h 175"/>
                <a:gd name="T94" fmla="*/ 112 w 137"/>
                <a:gd name="T95" fmla="*/ 52 h 175"/>
                <a:gd name="T96" fmla="*/ 98 w 137"/>
                <a:gd name="T97" fmla="*/ 63 h 175"/>
                <a:gd name="T98" fmla="*/ 54 w 137"/>
                <a:gd name="T99" fmla="*/ 28 h 175"/>
                <a:gd name="T100" fmla="*/ 47 w 137"/>
                <a:gd name="T101" fmla="*/ 0 h 175"/>
                <a:gd name="T102" fmla="*/ 72 w 137"/>
                <a:gd name="T103" fmla="*/ 11 h 175"/>
                <a:gd name="T104" fmla="*/ 71 w 137"/>
                <a:gd name="T105" fmla="*/ 35 h 175"/>
                <a:gd name="T106" fmla="*/ 54 w 137"/>
                <a:gd name="T107" fmla="*/ 2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" h="175">
                  <a:moveTo>
                    <a:pt x="68" y="166"/>
                  </a:moveTo>
                  <a:cubicBezTo>
                    <a:pt x="67" y="166"/>
                    <a:pt x="65" y="165"/>
                    <a:pt x="64" y="164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71" y="144"/>
                    <a:pt x="77" y="147"/>
                    <a:pt x="83" y="148"/>
                  </a:cubicBezTo>
                  <a:cubicBezTo>
                    <a:pt x="89" y="175"/>
                    <a:pt x="89" y="175"/>
                    <a:pt x="89" y="175"/>
                  </a:cubicBezTo>
                  <a:cubicBezTo>
                    <a:pt x="83" y="173"/>
                    <a:pt x="76" y="171"/>
                    <a:pt x="68" y="166"/>
                  </a:cubicBezTo>
                  <a:moveTo>
                    <a:pt x="47" y="151"/>
                  </a:moveTo>
                  <a:cubicBezTo>
                    <a:pt x="39" y="143"/>
                    <a:pt x="32" y="134"/>
                    <a:pt x="25" y="123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43" y="119"/>
                    <a:pt x="48" y="126"/>
                    <a:pt x="54" y="131"/>
                  </a:cubicBezTo>
                  <a:cubicBezTo>
                    <a:pt x="47" y="151"/>
                    <a:pt x="47" y="151"/>
                    <a:pt x="47" y="151"/>
                  </a:cubicBezTo>
                  <a:moveTo>
                    <a:pt x="105" y="175"/>
                  </a:moveTo>
                  <a:cubicBezTo>
                    <a:pt x="93" y="148"/>
                    <a:pt x="93" y="148"/>
                    <a:pt x="93" y="148"/>
                  </a:cubicBezTo>
                  <a:cubicBezTo>
                    <a:pt x="98" y="147"/>
                    <a:pt x="103" y="145"/>
                    <a:pt x="106" y="141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18" y="171"/>
                    <a:pt x="112" y="174"/>
                    <a:pt x="105" y="175"/>
                  </a:cubicBezTo>
                  <a:moveTo>
                    <a:pt x="13" y="102"/>
                  </a:moveTo>
                  <a:cubicBezTo>
                    <a:pt x="8" y="91"/>
                    <a:pt x="4" y="80"/>
                    <a:pt x="2" y="69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82"/>
                    <a:pt x="27" y="90"/>
                    <a:pt x="30" y="98"/>
                  </a:cubicBezTo>
                  <a:cubicBezTo>
                    <a:pt x="13" y="102"/>
                    <a:pt x="13" y="102"/>
                    <a:pt x="13" y="102"/>
                  </a:cubicBezTo>
                  <a:moveTo>
                    <a:pt x="132" y="15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4" y="128"/>
                    <a:pt x="115" y="122"/>
                    <a:pt x="115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37"/>
                    <a:pt x="135" y="146"/>
                    <a:pt x="132" y="153"/>
                  </a:cubicBezTo>
                  <a:moveTo>
                    <a:pt x="0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38"/>
                    <a:pt x="2" y="30"/>
                    <a:pt x="5" y="22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2" y="48"/>
                    <a:pt x="21" y="54"/>
                    <a:pt x="21" y="61"/>
                  </a:cubicBezTo>
                  <a:cubicBezTo>
                    <a:pt x="0" y="48"/>
                    <a:pt x="0" y="48"/>
                    <a:pt x="0" y="48"/>
                  </a:cubicBezTo>
                  <a:moveTo>
                    <a:pt x="114" y="100"/>
                  </a:moveTo>
                  <a:cubicBezTo>
                    <a:pt x="112" y="93"/>
                    <a:pt x="110" y="85"/>
                    <a:pt x="106" y="78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8" y="84"/>
                    <a:pt x="132" y="95"/>
                    <a:pt x="134" y="106"/>
                  </a:cubicBezTo>
                  <a:cubicBezTo>
                    <a:pt x="114" y="100"/>
                    <a:pt x="114" y="100"/>
                    <a:pt x="114" y="100"/>
                  </a:cubicBezTo>
                  <a:moveTo>
                    <a:pt x="30" y="34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8" y="4"/>
                    <a:pt x="24" y="1"/>
                    <a:pt x="32" y="0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8" y="28"/>
                    <a:pt x="34" y="30"/>
                    <a:pt x="30" y="34"/>
                  </a:cubicBezTo>
                  <a:moveTo>
                    <a:pt x="98" y="63"/>
                  </a:moveTo>
                  <a:cubicBezTo>
                    <a:pt x="94" y="56"/>
                    <a:pt x="88" y="50"/>
                    <a:pt x="83" y="44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7" y="32"/>
                    <a:pt x="105" y="42"/>
                    <a:pt x="112" y="52"/>
                  </a:cubicBezTo>
                  <a:cubicBezTo>
                    <a:pt x="98" y="63"/>
                    <a:pt x="98" y="63"/>
                    <a:pt x="98" y="63"/>
                  </a:cubicBezTo>
                  <a:moveTo>
                    <a:pt x="54" y="28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55" y="2"/>
                    <a:pt x="64" y="6"/>
                    <a:pt x="72" y="11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65" y="31"/>
                    <a:pt x="59" y="29"/>
                    <a:pt x="54" y="28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ṡḷidé"/>
            <p:cNvSpPr/>
            <p:nvPr/>
          </p:nvSpPr>
          <p:spPr bwMode="auto">
            <a:xfrm>
              <a:off x="7026275" y="2622550"/>
              <a:ext cx="639763" cy="946150"/>
            </a:xfrm>
            <a:custGeom>
              <a:avLst/>
              <a:gdLst>
                <a:gd name="T0" fmla="*/ 57 w 115"/>
                <a:gd name="T1" fmla="*/ 18 h 170"/>
                <a:gd name="T2" fmla="*/ 0 w 115"/>
                <a:gd name="T3" fmla="*/ 51 h 170"/>
                <a:gd name="T4" fmla="*/ 57 w 115"/>
                <a:gd name="T5" fmla="*/ 151 h 170"/>
                <a:gd name="T6" fmla="*/ 115 w 115"/>
                <a:gd name="T7" fmla="*/ 118 h 170"/>
                <a:gd name="T8" fmla="*/ 57 w 115"/>
                <a:gd name="T9" fmla="*/ 18 h 170"/>
                <a:gd name="T10" fmla="*/ 57 w 115"/>
                <a:gd name="T11" fmla="*/ 129 h 170"/>
                <a:gd name="T12" fmla="*/ 19 w 115"/>
                <a:gd name="T13" fmla="*/ 62 h 170"/>
                <a:gd name="T14" fmla="*/ 57 w 115"/>
                <a:gd name="T15" fmla="*/ 40 h 170"/>
                <a:gd name="T16" fmla="*/ 96 w 115"/>
                <a:gd name="T17" fmla="*/ 107 h 170"/>
                <a:gd name="T18" fmla="*/ 57 w 115"/>
                <a:gd name="T19" fmla="*/ 12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0">
                  <a:moveTo>
                    <a:pt x="57" y="18"/>
                  </a:moveTo>
                  <a:cubicBezTo>
                    <a:pt x="25" y="0"/>
                    <a:pt x="0" y="15"/>
                    <a:pt x="0" y="51"/>
                  </a:cubicBezTo>
                  <a:cubicBezTo>
                    <a:pt x="0" y="88"/>
                    <a:pt x="25" y="133"/>
                    <a:pt x="57" y="151"/>
                  </a:cubicBezTo>
                  <a:cubicBezTo>
                    <a:pt x="89" y="170"/>
                    <a:pt x="115" y="155"/>
                    <a:pt x="115" y="118"/>
                  </a:cubicBezTo>
                  <a:cubicBezTo>
                    <a:pt x="115" y="81"/>
                    <a:pt x="89" y="37"/>
                    <a:pt x="57" y="18"/>
                  </a:cubicBezTo>
                  <a:moveTo>
                    <a:pt x="57" y="129"/>
                  </a:moveTo>
                  <a:cubicBezTo>
                    <a:pt x="36" y="117"/>
                    <a:pt x="19" y="87"/>
                    <a:pt x="19" y="62"/>
                  </a:cubicBezTo>
                  <a:cubicBezTo>
                    <a:pt x="19" y="38"/>
                    <a:pt x="36" y="28"/>
                    <a:pt x="57" y="40"/>
                  </a:cubicBezTo>
                  <a:cubicBezTo>
                    <a:pt x="79" y="52"/>
                    <a:pt x="96" y="82"/>
                    <a:pt x="96" y="107"/>
                  </a:cubicBezTo>
                  <a:cubicBezTo>
                    <a:pt x="96" y="132"/>
                    <a:pt x="79" y="142"/>
                    <a:pt x="57" y="1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şlîḑé"/>
            <p:cNvSpPr/>
            <p:nvPr/>
          </p:nvSpPr>
          <p:spPr bwMode="auto">
            <a:xfrm>
              <a:off x="5638800" y="1465263"/>
              <a:ext cx="579438" cy="746125"/>
            </a:xfrm>
            <a:custGeom>
              <a:avLst/>
              <a:gdLst>
                <a:gd name="T0" fmla="*/ 28 w 365"/>
                <a:gd name="T1" fmla="*/ 154 h 470"/>
                <a:gd name="T2" fmla="*/ 0 w 365"/>
                <a:gd name="T3" fmla="*/ 182 h 470"/>
                <a:gd name="T4" fmla="*/ 0 w 365"/>
                <a:gd name="T5" fmla="*/ 470 h 470"/>
                <a:gd name="T6" fmla="*/ 28 w 365"/>
                <a:gd name="T7" fmla="*/ 442 h 470"/>
                <a:gd name="T8" fmla="*/ 28 w 365"/>
                <a:gd name="T9" fmla="*/ 154 h 470"/>
                <a:gd name="T10" fmla="*/ 183 w 365"/>
                <a:gd name="T11" fmla="*/ 0 h 470"/>
                <a:gd name="T12" fmla="*/ 162 w 365"/>
                <a:gd name="T13" fmla="*/ 21 h 470"/>
                <a:gd name="T14" fmla="*/ 344 w 365"/>
                <a:gd name="T15" fmla="*/ 126 h 470"/>
                <a:gd name="T16" fmla="*/ 365 w 365"/>
                <a:gd name="T17" fmla="*/ 105 h 470"/>
                <a:gd name="T18" fmla="*/ 320 w 365"/>
                <a:gd name="T19" fmla="*/ 81 h 470"/>
                <a:gd name="T20" fmla="*/ 183 w 365"/>
                <a:gd name="T2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5" h="470">
                  <a:moveTo>
                    <a:pt x="28" y="154"/>
                  </a:moveTo>
                  <a:lnTo>
                    <a:pt x="0" y="182"/>
                  </a:lnTo>
                  <a:lnTo>
                    <a:pt x="0" y="470"/>
                  </a:lnTo>
                  <a:lnTo>
                    <a:pt x="28" y="442"/>
                  </a:lnTo>
                  <a:lnTo>
                    <a:pt x="28" y="154"/>
                  </a:lnTo>
                  <a:close/>
                  <a:moveTo>
                    <a:pt x="183" y="0"/>
                  </a:moveTo>
                  <a:lnTo>
                    <a:pt x="162" y="21"/>
                  </a:lnTo>
                  <a:lnTo>
                    <a:pt x="344" y="126"/>
                  </a:lnTo>
                  <a:lnTo>
                    <a:pt x="365" y="105"/>
                  </a:lnTo>
                  <a:lnTo>
                    <a:pt x="320" y="8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33A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ṩlidê"/>
            <p:cNvSpPr/>
            <p:nvPr/>
          </p:nvSpPr>
          <p:spPr bwMode="auto">
            <a:xfrm>
              <a:off x="5638800" y="1465263"/>
              <a:ext cx="579438" cy="746125"/>
            </a:xfrm>
            <a:custGeom>
              <a:avLst/>
              <a:gdLst>
                <a:gd name="T0" fmla="*/ 28 w 365"/>
                <a:gd name="T1" fmla="*/ 154 h 470"/>
                <a:gd name="T2" fmla="*/ 0 w 365"/>
                <a:gd name="T3" fmla="*/ 182 h 470"/>
                <a:gd name="T4" fmla="*/ 0 w 365"/>
                <a:gd name="T5" fmla="*/ 470 h 470"/>
                <a:gd name="T6" fmla="*/ 28 w 365"/>
                <a:gd name="T7" fmla="*/ 442 h 470"/>
                <a:gd name="T8" fmla="*/ 28 w 365"/>
                <a:gd name="T9" fmla="*/ 154 h 470"/>
                <a:gd name="T10" fmla="*/ 183 w 365"/>
                <a:gd name="T11" fmla="*/ 0 h 470"/>
                <a:gd name="T12" fmla="*/ 162 w 365"/>
                <a:gd name="T13" fmla="*/ 21 h 470"/>
                <a:gd name="T14" fmla="*/ 344 w 365"/>
                <a:gd name="T15" fmla="*/ 126 h 470"/>
                <a:gd name="T16" fmla="*/ 365 w 365"/>
                <a:gd name="T17" fmla="*/ 105 h 470"/>
                <a:gd name="T18" fmla="*/ 320 w 365"/>
                <a:gd name="T19" fmla="*/ 81 h 470"/>
                <a:gd name="T20" fmla="*/ 183 w 365"/>
                <a:gd name="T2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5" h="470">
                  <a:moveTo>
                    <a:pt x="28" y="154"/>
                  </a:moveTo>
                  <a:lnTo>
                    <a:pt x="0" y="182"/>
                  </a:lnTo>
                  <a:lnTo>
                    <a:pt x="0" y="470"/>
                  </a:lnTo>
                  <a:lnTo>
                    <a:pt x="28" y="442"/>
                  </a:lnTo>
                  <a:lnTo>
                    <a:pt x="28" y="154"/>
                  </a:lnTo>
                  <a:moveTo>
                    <a:pt x="183" y="0"/>
                  </a:moveTo>
                  <a:lnTo>
                    <a:pt x="162" y="21"/>
                  </a:lnTo>
                  <a:lnTo>
                    <a:pt x="344" y="126"/>
                  </a:lnTo>
                  <a:lnTo>
                    <a:pt x="365" y="105"/>
                  </a:lnTo>
                  <a:lnTo>
                    <a:pt x="320" y="81"/>
                  </a:lnTo>
                  <a:lnTo>
                    <a:pt x="1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šļídé"/>
            <p:cNvSpPr/>
            <p:nvPr/>
          </p:nvSpPr>
          <p:spPr bwMode="auto">
            <a:xfrm>
              <a:off x="5683250" y="1498600"/>
              <a:ext cx="501650" cy="668338"/>
            </a:xfrm>
            <a:custGeom>
              <a:avLst/>
              <a:gdLst>
                <a:gd name="T0" fmla="*/ 134 w 316"/>
                <a:gd name="T1" fmla="*/ 0 h 421"/>
                <a:gd name="T2" fmla="*/ 0 w 316"/>
                <a:gd name="T3" fmla="*/ 133 h 421"/>
                <a:gd name="T4" fmla="*/ 0 w 316"/>
                <a:gd name="T5" fmla="*/ 421 h 421"/>
                <a:gd name="T6" fmla="*/ 316 w 316"/>
                <a:gd name="T7" fmla="*/ 105 h 421"/>
                <a:gd name="T8" fmla="*/ 134 w 316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21">
                  <a:moveTo>
                    <a:pt x="134" y="0"/>
                  </a:moveTo>
                  <a:lnTo>
                    <a:pt x="0" y="133"/>
                  </a:lnTo>
                  <a:lnTo>
                    <a:pt x="0" y="421"/>
                  </a:lnTo>
                  <a:lnTo>
                    <a:pt x="316" y="1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33B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ḷíḍe"/>
            <p:cNvSpPr/>
            <p:nvPr/>
          </p:nvSpPr>
          <p:spPr bwMode="auto">
            <a:xfrm>
              <a:off x="5683250" y="1498600"/>
              <a:ext cx="501650" cy="668338"/>
            </a:xfrm>
            <a:custGeom>
              <a:avLst/>
              <a:gdLst>
                <a:gd name="T0" fmla="*/ 134 w 316"/>
                <a:gd name="T1" fmla="*/ 0 h 421"/>
                <a:gd name="T2" fmla="*/ 0 w 316"/>
                <a:gd name="T3" fmla="*/ 133 h 421"/>
                <a:gd name="T4" fmla="*/ 0 w 316"/>
                <a:gd name="T5" fmla="*/ 421 h 421"/>
                <a:gd name="T6" fmla="*/ 316 w 316"/>
                <a:gd name="T7" fmla="*/ 105 h 421"/>
                <a:gd name="T8" fmla="*/ 134 w 316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21">
                  <a:moveTo>
                    <a:pt x="134" y="0"/>
                  </a:moveTo>
                  <a:lnTo>
                    <a:pt x="0" y="133"/>
                  </a:lnTo>
                  <a:lnTo>
                    <a:pt x="0" y="421"/>
                  </a:lnTo>
                  <a:lnTo>
                    <a:pt x="316" y="105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ṣliḑè"/>
            <p:cNvSpPr/>
            <p:nvPr/>
          </p:nvSpPr>
          <p:spPr bwMode="auto">
            <a:xfrm>
              <a:off x="7031038" y="2105025"/>
              <a:ext cx="79375" cy="44450"/>
            </a:xfrm>
            <a:custGeom>
              <a:avLst/>
              <a:gdLst>
                <a:gd name="T0" fmla="*/ 0 w 50"/>
                <a:gd name="T1" fmla="*/ 0 h 28"/>
                <a:gd name="T2" fmla="*/ 50 w 50"/>
                <a:gd name="T3" fmla="*/ 28 h 28"/>
                <a:gd name="T4" fmla="*/ 50 w 50"/>
                <a:gd name="T5" fmla="*/ 28 h 28"/>
                <a:gd name="T6" fmla="*/ 0 w 5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8">
                  <a:moveTo>
                    <a:pt x="0" y="0"/>
                  </a:moveTo>
                  <a:lnTo>
                    <a:pt x="50" y="28"/>
                  </a:lnTo>
                  <a:lnTo>
                    <a:pt x="5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ṧļide"/>
            <p:cNvSpPr/>
            <p:nvPr/>
          </p:nvSpPr>
          <p:spPr bwMode="auto">
            <a:xfrm>
              <a:off x="7031038" y="2105025"/>
              <a:ext cx="79375" cy="44450"/>
            </a:xfrm>
            <a:custGeom>
              <a:avLst/>
              <a:gdLst>
                <a:gd name="T0" fmla="*/ 0 w 50"/>
                <a:gd name="T1" fmla="*/ 0 h 28"/>
                <a:gd name="T2" fmla="*/ 50 w 50"/>
                <a:gd name="T3" fmla="*/ 28 h 28"/>
                <a:gd name="T4" fmla="*/ 50 w 50"/>
                <a:gd name="T5" fmla="*/ 28 h 28"/>
                <a:gd name="T6" fmla="*/ 0 w 5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8">
                  <a:moveTo>
                    <a:pt x="0" y="0"/>
                  </a:moveTo>
                  <a:lnTo>
                    <a:pt x="50" y="28"/>
                  </a:lnTo>
                  <a:lnTo>
                    <a:pt x="50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šļidé"/>
            <p:cNvSpPr/>
            <p:nvPr/>
          </p:nvSpPr>
          <p:spPr bwMode="auto">
            <a:xfrm>
              <a:off x="5638800" y="1787525"/>
              <a:ext cx="1471613" cy="1412875"/>
            </a:xfrm>
            <a:custGeom>
              <a:avLst/>
              <a:gdLst>
                <a:gd name="T0" fmla="*/ 8 w 264"/>
                <a:gd name="T1" fmla="*/ 146 h 254"/>
                <a:gd name="T2" fmla="*/ 0 w 264"/>
                <a:gd name="T3" fmla="*/ 154 h 254"/>
                <a:gd name="T4" fmla="*/ 0 w 264"/>
                <a:gd name="T5" fmla="*/ 189 h 254"/>
                <a:gd name="T6" fmla="*/ 17 w 264"/>
                <a:gd name="T7" fmla="*/ 221 h 254"/>
                <a:gd name="T8" fmla="*/ 74 w 264"/>
                <a:gd name="T9" fmla="*/ 254 h 254"/>
                <a:gd name="T10" fmla="*/ 80 w 264"/>
                <a:gd name="T11" fmla="*/ 249 h 254"/>
                <a:gd name="T12" fmla="*/ 24 w 264"/>
                <a:gd name="T13" fmla="*/ 216 h 254"/>
                <a:gd name="T14" fmla="*/ 8 w 264"/>
                <a:gd name="T15" fmla="*/ 185 h 254"/>
                <a:gd name="T16" fmla="*/ 8 w 264"/>
                <a:gd name="T17" fmla="*/ 146 h 254"/>
                <a:gd name="T18" fmla="*/ 153 w 264"/>
                <a:gd name="T19" fmla="*/ 0 h 254"/>
                <a:gd name="T20" fmla="*/ 147 w 264"/>
                <a:gd name="T21" fmla="*/ 6 h 254"/>
                <a:gd name="T22" fmla="*/ 258 w 264"/>
                <a:gd name="T23" fmla="*/ 70 h 254"/>
                <a:gd name="T24" fmla="*/ 264 w 264"/>
                <a:gd name="T25" fmla="*/ 65 h 254"/>
                <a:gd name="T26" fmla="*/ 250 w 264"/>
                <a:gd name="T27" fmla="*/ 57 h 254"/>
                <a:gd name="T28" fmla="*/ 153 w 264"/>
                <a:gd name="T2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254">
                  <a:moveTo>
                    <a:pt x="8" y="146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1"/>
                    <a:pt x="8" y="216"/>
                    <a:pt x="17" y="221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24" y="216"/>
                    <a:pt x="24" y="216"/>
                    <a:pt x="24" y="216"/>
                  </a:cubicBezTo>
                  <a:cubicBezTo>
                    <a:pt x="15" y="211"/>
                    <a:pt x="8" y="197"/>
                    <a:pt x="8" y="185"/>
                  </a:cubicBezTo>
                  <a:cubicBezTo>
                    <a:pt x="8" y="146"/>
                    <a:pt x="8" y="146"/>
                    <a:pt x="8" y="146"/>
                  </a:cubicBezTo>
                  <a:moveTo>
                    <a:pt x="153" y="0"/>
                  </a:moveTo>
                  <a:cubicBezTo>
                    <a:pt x="147" y="6"/>
                    <a:pt x="147" y="6"/>
                    <a:pt x="147" y="6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64" y="65"/>
                    <a:pt x="264" y="65"/>
                    <a:pt x="264" y="65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153" y="0"/>
                    <a:pt x="153" y="0"/>
                    <a:pt x="153" y="0"/>
                  </a:cubicBezTo>
                </a:path>
              </a:pathLst>
            </a:custGeom>
            <a:solidFill>
              <a:srgbClr val="33A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šḷidê"/>
            <p:cNvSpPr/>
            <p:nvPr/>
          </p:nvSpPr>
          <p:spPr bwMode="auto">
            <a:xfrm>
              <a:off x="5683250" y="1820863"/>
              <a:ext cx="1393825" cy="1352550"/>
            </a:xfrm>
            <a:custGeom>
              <a:avLst/>
              <a:gdLst>
                <a:gd name="T0" fmla="*/ 122 w 250"/>
                <a:gd name="T1" fmla="*/ 85 h 243"/>
                <a:gd name="T2" fmla="*/ 95 w 250"/>
                <a:gd name="T3" fmla="*/ 120 h 243"/>
                <a:gd name="T4" fmla="*/ 126 w 250"/>
                <a:gd name="T5" fmla="*/ 189 h 243"/>
                <a:gd name="T6" fmla="*/ 182 w 250"/>
                <a:gd name="T7" fmla="*/ 133 h 243"/>
                <a:gd name="T8" fmla="*/ 144 w 250"/>
                <a:gd name="T9" fmla="*/ 91 h 243"/>
                <a:gd name="T10" fmla="*/ 122 w 250"/>
                <a:gd name="T11" fmla="*/ 85 h 243"/>
                <a:gd name="T12" fmla="*/ 59 w 250"/>
                <a:gd name="T13" fmla="*/ 80 h 243"/>
                <a:gd name="T14" fmla="*/ 0 w 250"/>
                <a:gd name="T15" fmla="*/ 140 h 243"/>
                <a:gd name="T16" fmla="*/ 0 w 250"/>
                <a:gd name="T17" fmla="*/ 179 h 243"/>
                <a:gd name="T18" fmla="*/ 16 w 250"/>
                <a:gd name="T19" fmla="*/ 210 h 243"/>
                <a:gd name="T20" fmla="*/ 72 w 250"/>
                <a:gd name="T21" fmla="*/ 243 h 243"/>
                <a:gd name="T22" fmla="*/ 103 w 250"/>
                <a:gd name="T23" fmla="*/ 212 h 243"/>
                <a:gd name="T24" fmla="*/ 89 w 250"/>
                <a:gd name="T25" fmla="*/ 193 h 243"/>
                <a:gd name="T26" fmla="*/ 98 w 250"/>
                <a:gd name="T27" fmla="*/ 186 h 243"/>
                <a:gd name="T28" fmla="*/ 85 w 250"/>
                <a:gd name="T29" fmla="*/ 163 h 243"/>
                <a:gd name="T30" fmla="*/ 74 w 250"/>
                <a:gd name="T31" fmla="*/ 166 h 243"/>
                <a:gd name="T32" fmla="*/ 60 w 250"/>
                <a:gd name="T33" fmla="*/ 124 h 243"/>
                <a:gd name="T34" fmla="*/ 74 w 250"/>
                <a:gd name="T35" fmla="*/ 128 h 243"/>
                <a:gd name="T36" fmla="*/ 71 w 250"/>
                <a:gd name="T37" fmla="*/ 106 h 243"/>
                <a:gd name="T38" fmla="*/ 58 w 250"/>
                <a:gd name="T39" fmla="*/ 98 h 243"/>
                <a:gd name="T40" fmla="*/ 58 w 250"/>
                <a:gd name="T41" fmla="*/ 98 h 243"/>
                <a:gd name="T42" fmla="*/ 59 w 250"/>
                <a:gd name="T43" fmla="*/ 80 h 243"/>
                <a:gd name="T44" fmla="*/ 81 w 250"/>
                <a:gd name="T45" fmla="*/ 59 h 243"/>
                <a:gd name="T46" fmla="*/ 69 w 250"/>
                <a:gd name="T47" fmla="*/ 70 h 243"/>
                <a:gd name="T48" fmla="*/ 76 w 250"/>
                <a:gd name="T49" fmla="*/ 78 h 243"/>
                <a:gd name="T50" fmla="*/ 85 w 250"/>
                <a:gd name="T51" fmla="*/ 64 h 243"/>
                <a:gd name="T52" fmla="*/ 81 w 250"/>
                <a:gd name="T53" fmla="*/ 59 h 243"/>
                <a:gd name="T54" fmla="*/ 139 w 250"/>
                <a:gd name="T55" fmla="*/ 0 h 243"/>
                <a:gd name="T56" fmla="*/ 99 w 250"/>
                <a:gd name="T57" fmla="*/ 40 h 243"/>
                <a:gd name="T58" fmla="*/ 105 w 250"/>
                <a:gd name="T59" fmla="*/ 54 h 243"/>
                <a:gd name="T60" fmla="*/ 112 w 250"/>
                <a:gd name="T61" fmla="*/ 53 h 243"/>
                <a:gd name="T62" fmla="*/ 122 w 250"/>
                <a:gd name="T63" fmla="*/ 54 h 243"/>
                <a:gd name="T64" fmla="*/ 117 w 250"/>
                <a:gd name="T65" fmla="*/ 37 h 243"/>
                <a:gd name="T66" fmla="*/ 149 w 250"/>
                <a:gd name="T67" fmla="*/ 51 h 243"/>
                <a:gd name="T68" fmla="*/ 149 w 250"/>
                <a:gd name="T69" fmla="*/ 66 h 243"/>
                <a:gd name="T70" fmla="*/ 167 w 250"/>
                <a:gd name="T71" fmla="*/ 80 h 243"/>
                <a:gd name="T72" fmla="*/ 171 w 250"/>
                <a:gd name="T73" fmla="*/ 68 h 243"/>
                <a:gd name="T74" fmla="*/ 199 w 250"/>
                <a:gd name="T75" fmla="*/ 102 h 243"/>
                <a:gd name="T76" fmla="*/ 191 w 250"/>
                <a:gd name="T77" fmla="*/ 109 h 243"/>
                <a:gd name="T78" fmla="*/ 196 w 250"/>
                <a:gd name="T79" fmla="*/ 119 h 243"/>
                <a:gd name="T80" fmla="*/ 250 w 250"/>
                <a:gd name="T81" fmla="*/ 64 h 243"/>
                <a:gd name="T82" fmla="*/ 139 w 250"/>
                <a:gd name="T8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0" h="243">
                  <a:moveTo>
                    <a:pt x="122" y="85"/>
                  </a:moveTo>
                  <a:cubicBezTo>
                    <a:pt x="106" y="85"/>
                    <a:pt x="95" y="97"/>
                    <a:pt x="95" y="120"/>
                  </a:cubicBezTo>
                  <a:cubicBezTo>
                    <a:pt x="95" y="143"/>
                    <a:pt x="108" y="171"/>
                    <a:pt x="126" y="189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73" y="116"/>
                    <a:pt x="159" y="100"/>
                    <a:pt x="144" y="91"/>
                  </a:cubicBezTo>
                  <a:cubicBezTo>
                    <a:pt x="136" y="87"/>
                    <a:pt x="129" y="85"/>
                    <a:pt x="122" y="85"/>
                  </a:cubicBezTo>
                  <a:moveTo>
                    <a:pt x="59" y="8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91"/>
                    <a:pt x="7" y="205"/>
                    <a:pt x="16" y="210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103" y="212"/>
                    <a:pt x="103" y="212"/>
                    <a:pt x="103" y="212"/>
                  </a:cubicBezTo>
                  <a:cubicBezTo>
                    <a:pt x="98" y="206"/>
                    <a:pt x="94" y="200"/>
                    <a:pt x="89" y="193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3" y="179"/>
                    <a:pt x="89" y="171"/>
                    <a:pt x="85" y="163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68" y="152"/>
                    <a:pt x="63" y="138"/>
                    <a:pt x="60" y="124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2" y="120"/>
                    <a:pt x="71" y="113"/>
                    <a:pt x="71" y="106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2"/>
                    <a:pt x="58" y="86"/>
                    <a:pt x="59" y="80"/>
                  </a:cubicBezTo>
                  <a:moveTo>
                    <a:pt x="81" y="59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9" y="72"/>
                    <a:pt x="82" y="68"/>
                    <a:pt x="85" y="64"/>
                  </a:cubicBezTo>
                  <a:cubicBezTo>
                    <a:pt x="81" y="59"/>
                    <a:pt x="81" y="59"/>
                    <a:pt x="81" y="59"/>
                  </a:cubicBezTo>
                  <a:moveTo>
                    <a:pt x="139" y="0"/>
                  </a:moveTo>
                  <a:cubicBezTo>
                    <a:pt x="99" y="40"/>
                    <a:pt x="99" y="40"/>
                    <a:pt x="99" y="40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9" y="53"/>
                    <a:pt x="112" y="53"/>
                  </a:cubicBezTo>
                  <a:cubicBezTo>
                    <a:pt x="115" y="53"/>
                    <a:pt x="118" y="54"/>
                    <a:pt x="122" y="54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28" y="39"/>
                    <a:pt x="139" y="44"/>
                    <a:pt x="149" y="51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55" y="70"/>
                    <a:pt x="161" y="75"/>
                    <a:pt x="167" y="80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81" y="78"/>
                    <a:pt x="191" y="89"/>
                    <a:pt x="199" y="102"/>
                  </a:cubicBezTo>
                  <a:cubicBezTo>
                    <a:pt x="191" y="109"/>
                    <a:pt x="191" y="109"/>
                    <a:pt x="191" y="109"/>
                  </a:cubicBezTo>
                  <a:cubicBezTo>
                    <a:pt x="193" y="112"/>
                    <a:pt x="194" y="115"/>
                    <a:pt x="196" y="119"/>
                  </a:cubicBezTo>
                  <a:cubicBezTo>
                    <a:pt x="250" y="64"/>
                    <a:pt x="250" y="64"/>
                    <a:pt x="250" y="64"/>
                  </a:cubicBezTo>
                  <a:cubicBezTo>
                    <a:pt x="139" y="0"/>
                    <a:pt x="139" y="0"/>
                    <a:pt x="139" y="0"/>
                  </a:cubicBezTo>
                </a:path>
              </a:pathLst>
            </a:custGeom>
            <a:solidFill>
              <a:srgbClr val="33B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şliḋe"/>
            <p:cNvSpPr/>
            <p:nvPr/>
          </p:nvSpPr>
          <p:spPr bwMode="auto">
            <a:xfrm>
              <a:off x="6007100" y="2027238"/>
              <a:ext cx="785813" cy="973138"/>
            </a:xfrm>
            <a:custGeom>
              <a:avLst/>
              <a:gdLst>
                <a:gd name="T0" fmla="*/ 40 w 141"/>
                <a:gd name="T1" fmla="*/ 149 h 175"/>
                <a:gd name="T2" fmla="*/ 31 w 141"/>
                <a:gd name="T3" fmla="*/ 156 h 175"/>
                <a:gd name="T4" fmla="*/ 45 w 141"/>
                <a:gd name="T5" fmla="*/ 175 h 175"/>
                <a:gd name="T6" fmla="*/ 53 w 141"/>
                <a:gd name="T7" fmla="*/ 167 h 175"/>
                <a:gd name="T8" fmla="*/ 40 w 141"/>
                <a:gd name="T9" fmla="*/ 149 h 175"/>
                <a:gd name="T10" fmla="*/ 2 w 141"/>
                <a:gd name="T11" fmla="*/ 87 h 175"/>
                <a:gd name="T12" fmla="*/ 16 w 141"/>
                <a:gd name="T13" fmla="*/ 129 h 175"/>
                <a:gd name="T14" fmla="*/ 27 w 141"/>
                <a:gd name="T15" fmla="*/ 126 h 175"/>
                <a:gd name="T16" fmla="*/ 16 w 141"/>
                <a:gd name="T17" fmla="*/ 91 h 175"/>
                <a:gd name="T18" fmla="*/ 2 w 141"/>
                <a:gd name="T19" fmla="*/ 87 h 175"/>
                <a:gd name="T20" fmla="*/ 11 w 141"/>
                <a:gd name="T21" fmla="*/ 33 h 175"/>
                <a:gd name="T22" fmla="*/ 1 w 141"/>
                <a:gd name="T23" fmla="*/ 43 h 175"/>
                <a:gd name="T24" fmla="*/ 0 w 141"/>
                <a:gd name="T25" fmla="*/ 61 h 175"/>
                <a:gd name="T26" fmla="*/ 0 w 141"/>
                <a:gd name="T27" fmla="*/ 61 h 175"/>
                <a:gd name="T28" fmla="*/ 13 w 141"/>
                <a:gd name="T29" fmla="*/ 69 h 175"/>
                <a:gd name="T30" fmla="*/ 13 w 141"/>
                <a:gd name="T31" fmla="*/ 69 h 175"/>
                <a:gd name="T32" fmla="*/ 18 w 141"/>
                <a:gd name="T33" fmla="*/ 41 h 175"/>
                <a:gd name="T34" fmla="*/ 11 w 141"/>
                <a:gd name="T35" fmla="*/ 33 h 175"/>
                <a:gd name="T36" fmla="*/ 113 w 141"/>
                <a:gd name="T37" fmla="*/ 31 h 175"/>
                <a:gd name="T38" fmla="*/ 109 w 141"/>
                <a:gd name="T39" fmla="*/ 43 h 175"/>
                <a:gd name="T40" fmla="*/ 133 w 141"/>
                <a:gd name="T41" fmla="*/ 72 h 175"/>
                <a:gd name="T42" fmla="*/ 141 w 141"/>
                <a:gd name="T43" fmla="*/ 65 h 175"/>
                <a:gd name="T44" fmla="*/ 113 w 141"/>
                <a:gd name="T45" fmla="*/ 31 h 175"/>
                <a:gd name="T46" fmla="*/ 41 w 141"/>
                <a:gd name="T47" fmla="*/ 3 h 175"/>
                <a:gd name="T48" fmla="*/ 23 w 141"/>
                <a:gd name="T49" fmla="*/ 22 h 175"/>
                <a:gd name="T50" fmla="*/ 27 w 141"/>
                <a:gd name="T51" fmla="*/ 27 h 175"/>
                <a:gd name="T52" fmla="*/ 47 w 141"/>
                <a:gd name="T53" fmla="*/ 17 h 175"/>
                <a:gd name="T54" fmla="*/ 41 w 141"/>
                <a:gd name="T55" fmla="*/ 3 h 175"/>
                <a:gd name="T56" fmla="*/ 59 w 141"/>
                <a:gd name="T57" fmla="*/ 0 h 175"/>
                <a:gd name="T58" fmla="*/ 64 w 141"/>
                <a:gd name="T59" fmla="*/ 17 h 175"/>
                <a:gd name="T60" fmla="*/ 86 w 141"/>
                <a:gd name="T61" fmla="*/ 26 h 175"/>
                <a:gd name="T62" fmla="*/ 91 w 141"/>
                <a:gd name="T63" fmla="*/ 29 h 175"/>
                <a:gd name="T64" fmla="*/ 91 w 141"/>
                <a:gd name="T65" fmla="*/ 14 h 175"/>
                <a:gd name="T66" fmla="*/ 59 w 141"/>
                <a:gd name="T6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75">
                  <a:moveTo>
                    <a:pt x="40" y="149"/>
                  </a:moveTo>
                  <a:cubicBezTo>
                    <a:pt x="31" y="156"/>
                    <a:pt x="31" y="156"/>
                    <a:pt x="31" y="156"/>
                  </a:cubicBezTo>
                  <a:cubicBezTo>
                    <a:pt x="36" y="163"/>
                    <a:pt x="40" y="169"/>
                    <a:pt x="45" y="175"/>
                  </a:cubicBezTo>
                  <a:cubicBezTo>
                    <a:pt x="53" y="167"/>
                    <a:pt x="53" y="167"/>
                    <a:pt x="53" y="167"/>
                  </a:cubicBezTo>
                  <a:cubicBezTo>
                    <a:pt x="48" y="161"/>
                    <a:pt x="44" y="155"/>
                    <a:pt x="40" y="149"/>
                  </a:cubicBezTo>
                  <a:moveTo>
                    <a:pt x="2" y="87"/>
                  </a:moveTo>
                  <a:cubicBezTo>
                    <a:pt x="5" y="101"/>
                    <a:pt x="10" y="115"/>
                    <a:pt x="16" y="129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2" y="115"/>
                    <a:pt x="18" y="103"/>
                    <a:pt x="16" y="91"/>
                  </a:cubicBezTo>
                  <a:cubicBezTo>
                    <a:pt x="2" y="87"/>
                    <a:pt x="2" y="87"/>
                    <a:pt x="2" y="87"/>
                  </a:cubicBezTo>
                  <a:moveTo>
                    <a:pt x="11" y="33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49"/>
                    <a:pt x="0" y="55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58"/>
                    <a:pt x="15" y="48"/>
                    <a:pt x="18" y="41"/>
                  </a:cubicBezTo>
                  <a:cubicBezTo>
                    <a:pt x="11" y="33"/>
                    <a:pt x="11" y="33"/>
                    <a:pt x="11" y="33"/>
                  </a:cubicBezTo>
                  <a:moveTo>
                    <a:pt x="113" y="31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18" y="52"/>
                    <a:pt x="126" y="62"/>
                    <a:pt x="133" y="72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33" y="52"/>
                    <a:pt x="123" y="41"/>
                    <a:pt x="113" y="31"/>
                  </a:cubicBezTo>
                  <a:moveTo>
                    <a:pt x="41" y="3"/>
                  </a:moveTo>
                  <a:cubicBezTo>
                    <a:pt x="23" y="22"/>
                    <a:pt x="23" y="22"/>
                    <a:pt x="23" y="22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2" y="22"/>
                    <a:pt x="39" y="18"/>
                    <a:pt x="47" y="17"/>
                  </a:cubicBezTo>
                  <a:cubicBezTo>
                    <a:pt x="41" y="3"/>
                    <a:pt x="41" y="3"/>
                    <a:pt x="41" y="3"/>
                  </a:cubicBezTo>
                  <a:moveTo>
                    <a:pt x="59" y="0"/>
                  </a:moveTo>
                  <a:cubicBezTo>
                    <a:pt x="64" y="17"/>
                    <a:pt x="64" y="17"/>
                    <a:pt x="64" y="17"/>
                  </a:cubicBezTo>
                  <a:cubicBezTo>
                    <a:pt x="71" y="19"/>
                    <a:pt x="78" y="22"/>
                    <a:pt x="86" y="26"/>
                  </a:cubicBezTo>
                  <a:cubicBezTo>
                    <a:pt x="88" y="27"/>
                    <a:pt x="89" y="28"/>
                    <a:pt x="91" y="29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81" y="7"/>
                    <a:pt x="70" y="2"/>
                    <a:pt x="59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šļidê"/>
            <p:cNvSpPr/>
            <p:nvPr/>
          </p:nvSpPr>
          <p:spPr bwMode="auto">
            <a:xfrm>
              <a:off x="6078538" y="2116138"/>
              <a:ext cx="696913" cy="839788"/>
            </a:xfrm>
            <a:custGeom>
              <a:avLst/>
              <a:gdLst>
                <a:gd name="T0" fmla="*/ 41 w 125"/>
                <a:gd name="T1" fmla="*/ 0 h 151"/>
                <a:gd name="T2" fmla="*/ 34 w 125"/>
                <a:gd name="T3" fmla="*/ 1 h 151"/>
                <a:gd name="T4" fmla="*/ 14 w 125"/>
                <a:gd name="T5" fmla="*/ 11 h 151"/>
                <a:gd name="T6" fmla="*/ 5 w 125"/>
                <a:gd name="T7" fmla="*/ 25 h 151"/>
                <a:gd name="T8" fmla="*/ 0 w 125"/>
                <a:gd name="T9" fmla="*/ 53 h 151"/>
                <a:gd name="T10" fmla="*/ 0 w 125"/>
                <a:gd name="T11" fmla="*/ 53 h 151"/>
                <a:gd name="T12" fmla="*/ 3 w 125"/>
                <a:gd name="T13" fmla="*/ 75 h 151"/>
                <a:gd name="T14" fmla="*/ 14 w 125"/>
                <a:gd name="T15" fmla="*/ 110 h 151"/>
                <a:gd name="T16" fmla="*/ 27 w 125"/>
                <a:gd name="T17" fmla="*/ 133 h 151"/>
                <a:gd name="T18" fmla="*/ 40 w 125"/>
                <a:gd name="T19" fmla="*/ 151 h 151"/>
                <a:gd name="T20" fmla="*/ 55 w 125"/>
                <a:gd name="T21" fmla="*/ 136 h 151"/>
                <a:gd name="T22" fmla="*/ 24 w 125"/>
                <a:gd name="T23" fmla="*/ 67 h 151"/>
                <a:gd name="T24" fmla="*/ 51 w 125"/>
                <a:gd name="T25" fmla="*/ 32 h 151"/>
                <a:gd name="T26" fmla="*/ 73 w 125"/>
                <a:gd name="T27" fmla="*/ 38 h 151"/>
                <a:gd name="T28" fmla="*/ 111 w 125"/>
                <a:gd name="T29" fmla="*/ 80 h 151"/>
                <a:gd name="T30" fmla="*/ 125 w 125"/>
                <a:gd name="T31" fmla="*/ 66 h 151"/>
                <a:gd name="T32" fmla="*/ 120 w 125"/>
                <a:gd name="T33" fmla="*/ 56 h 151"/>
                <a:gd name="T34" fmla="*/ 96 w 125"/>
                <a:gd name="T35" fmla="*/ 27 h 151"/>
                <a:gd name="T36" fmla="*/ 78 w 125"/>
                <a:gd name="T37" fmla="*/ 13 h 151"/>
                <a:gd name="T38" fmla="*/ 73 w 125"/>
                <a:gd name="T39" fmla="*/ 10 h 151"/>
                <a:gd name="T40" fmla="*/ 51 w 125"/>
                <a:gd name="T41" fmla="*/ 1 h 151"/>
                <a:gd name="T42" fmla="*/ 41 w 125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5" h="151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26" y="2"/>
                    <a:pt x="19" y="6"/>
                    <a:pt x="14" y="11"/>
                  </a:cubicBezTo>
                  <a:cubicBezTo>
                    <a:pt x="11" y="15"/>
                    <a:pt x="8" y="19"/>
                    <a:pt x="5" y="25"/>
                  </a:cubicBezTo>
                  <a:cubicBezTo>
                    <a:pt x="2" y="32"/>
                    <a:pt x="0" y="4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"/>
                    <a:pt x="1" y="67"/>
                    <a:pt x="3" y="75"/>
                  </a:cubicBezTo>
                  <a:cubicBezTo>
                    <a:pt x="5" y="87"/>
                    <a:pt x="9" y="99"/>
                    <a:pt x="14" y="110"/>
                  </a:cubicBezTo>
                  <a:cubicBezTo>
                    <a:pt x="18" y="118"/>
                    <a:pt x="22" y="126"/>
                    <a:pt x="27" y="133"/>
                  </a:cubicBezTo>
                  <a:cubicBezTo>
                    <a:pt x="31" y="139"/>
                    <a:pt x="35" y="145"/>
                    <a:pt x="40" y="151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37" y="118"/>
                    <a:pt x="24" y="90"/>
                    <a:pt x="24" y="67"/>
                  </a:cubicBezTo>
                  <a:cubicBezTo>
                    <a:pt x="24" y="44"/>
                    <a:pt x="35" y="32"/>
                    <a:pt x="51" y="32"/>
                  </a:cubicBezTo>
                  <a:cubicBezTo>
                    <a:pt x="58" y="32"/>
                    <a:pt x="65" y="34"/>
                    <a:pt x="73" y="38"/>
                  </a:cubicBezTo>
                  <a:cubicBezTo>
                    <a:pt x="88" y="47"/>
                    <a:pt x="102" y="63"/>
                    <a:pt x="111" y="80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3" y="62"/>
                    <a:pt x="122" y="59"/>
                    <a:pt x="120" y="56"/>
                  </a:cubicBezTo>
                  <a:cubicBezTo>
                    <a:pt x="113" y="46"/>
                    <a:pt x="105" y="36"/>
                    <a:pt x="96" y="27"/>
                  </a:cubicBezTo>
                  <a:cubicBezTo>
                    <a:pt x="90" y="22"/>
                    <a:pt x="84" y="17"/>
                    <a:pt x="78" y="13"/>
                  </a:cubicBezTo>
                  <a:cubicBezTo>
                    <a:pt x="76" y="12"/>
                    <a:pt x="75" y="11"/>
                    <a:pt x="73" y="10"/>
                  </a:cubicBezTo>
                  <a:cubicBezTo>
                    <a:pt x="65" y="6"/>
                    <a:pt x="58" y="3"/>
                    <a:pt x="51" y="1"/>
                  </a:cubicBezTo>
                  <a:cubicBezTo>
                    <a:pt x="47" y="1"/>
                    <a:pt x="44" y="0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ṣḻïḋè"/>
            <p:cNvSpPr/>
            <p:nvPr/>
          </p:nvSpPr>
          <p:spPr bwMode="auto">
            <a:xfrm>
              <a:off x="6324600" y="2305050"/>
              <a:ext cx="1196975" cy="1135063"/>
            </a:xfrm>
            <a:custGeom>
              <a:avLst/>
              <a:gdLst>
                <a:gd name="T0" fmla="*/ 6 w 215"/>
                <a:gd name="T1" fmla="*/ 184 h 204"/>
                <a:gd name="T2" fmla="*/ 0 w 215"/>
                <a:gd name="T3" fmla="*/ 190 h 204"/>
                <a:gd name="T4" fmla="*/ 25 w 215"/>
                <a:gd name="T5" fmla="*/ 204 h 204"/>
                <a:gd name="T6" fmla="*/ 31 w 215"/>
                <a:gd name="T7" fmla="*/ 198 h 204"/>
                <a:gd name="T8" fmla="*/ 6 w 215"/>
                <a:gd name="T9" fmla="*/ 184 h 204"/>
                <a:gd name="T10" fmla="*/ 190 w 215"/>
                <a:gd name="T11" fmla="*/ 0 h 204"/>
                <a:gd name="T12" fmla="*/ 184 w 215"/>
                <a:gd name="T13" fmla="*/ 6 h 204"/>
                <a:gd name="T14" fmla="*/ 209 w 215"/>
                <a:gd name="T15" fmla="*/ 20 h 204"/>
                <a:gd name="T16" fmla="*/ 215 w 215"/>
                <a:gd name="T17" fmla="*/ 14 h 204"/>
                <a:gd name="T18" fmla="*/ 190 w 215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204">
                  <a:moveTo>
                    <a:pt x="6" y="184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25" y="204"/>
                    <a:pt x="25" y="204"/>
                    <a:pt x="25" y="204"/>
                  </a:cubicBezTo>
                  <a:cubicBezTo>
                    <a:pt x="27" y="202"/>
                    <a:pt x="29" y="200"/>
                    <a:pt x="31" y="198"/>
                  </a:cubicBezTo>
                  <a:cubicBezTo>
                    <a:pt x="6" y="184"/>
                    <a:pt x="6" y="184"/>
                    <a:pt x="6" y="184"/>
                  </a:cubicBezTo>
                  <a:moveTo>
                    <a:pt x="190" y="0"/>
                  </a:moveTo>
                  <a:cubicBezTo>
                    <a:pt x="184" y="6"/>
                    <a:pt x="184" y="6"/>
                    <a:pt x="184" y="6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11" y="18"/>
                    <a:pt x="213" y="16"/>
                    <a:pt x="215" y="14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33A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ṩḷíḓe"/>
            <p:cNvSpPr/>
            <p:nvPr/>
          </p:nvSpPr>
          <p:spPr bwMode="auto">
            <a:xfrm>
              <a:off x="6357938" y="2338388"/>
              <a:ext cx="1130300" cy="1068388"/>
            </a:xfrm>
            <a:custGeom>
              <a:avLst/>
              <a:gdLst>
                <a:gd name="T0" fmla="*/ 46 w 203"/>
                <a:gd name="T1" fmla="*/ 148 h 192"/>
                <a:gd name="T2" fmla="*/ 50 w 203"/>
                <a:gd name="T3" fmla="*/ 165 h 192"/>
                <a:gd name="T4" fmla="*/ 23 w 203"/>
                <a:gd name="T5" fmla="*/ 155 h 192"/>
                <a:gd name="T6" fmla="*/ 0 w 203"/>
                <a:gd name="T7" fmla="*/ 178 h 192"/>
                <a:gd name="T8" fmla="*/ 25 w 203"/>
                <a:gd name="T9" fmla="*/ 192 h 192"/>
                <a:gd name="T10" fmla="*/ 64 w 203"/>
                <a:gd name="T11" fmla="*/ 153 h 192"/>
                <a:gd name="T12" fmla="*/ 62 w 203"/>
                <a:gd name="T13" fmla="*/ 149 h 192"/>
                <a:gd name="T14" fmla="*/ 56 w 203"/>
                <a:gd name="T15" fmla="*/ 149 h 192"/>
                <a:gd name="T16" fmla="*/ 46 w 203"/>
                <a:gd name="T17" fmla="*/ 148 h 192"/>
                <a:gd name="T18" fmla="*/ 91 w 203"/>
                <a:gd name="T19" fmla="*/ 125 h 192"/>
                <a:gd name="T20" fmla="*/ 91 w 203"/>
                <a:gd name="T21" fmla="*/ 126 h 192"/>
                <a:gd name="T22" fmla="*/ 91 w 203"/>
                <a:gd name="T23" fmla="*/ 125 h 192"/>
                <a:gd name="T24" fmla="*/ 91 w 203"/>
                <a:gd name="T25" fmla="*/ 125 h 192"/>
                <a:gd name="T26" fmla="*/ 178 w 203"/>
                <a:gd name="T27" fmla="*/ 0 h 192"/>
                <a:gd name="T28" fmla="*/ 106 w 203"/>
                <a:gd name="T29" fmla="*/ 72 h 192"/>
                <a:gd name="T30" fmla="*/ 107 w 203"/>
                <a:gd name="T31" fmla="*/ 78 h 192"/>
                <a:gd name="T32" fmla="*/ 102 w 203"/>
                <a:gd name="T33" fmla="*/ 76 h 192"/>
                <a:gd name="T34" fmla="*/ 95 w 203"/>
                <a:gd name="T35" fmla="*/ 83 h 192"/>
                <a:gd name="T36" fmla="*/ 96 w 203"/>
                <a:gd name="T37" fmla="*/ 97 h 192"/>
                <a:gd name="T38" fmla="*/ 110 w 203"/>
                <a:gd name="T39" fmla="*/ 105 h 192"/>
                <a:gd name="T40" fmla="*/ 110 w 203"/>
                <a:gd name="T41" fmla="*/ 105 h 192"/>
                <a:gd name="T42" fmla="*/ 110 w 203"/>
                <a:gd name="T43" fmla="*/ 107 h 192"/>
                <a:gd name="T44" fmla="*/ 116 w 203"/>
                <a:gd name="T45" fmla="*/ 100 h 192"/>
                <a:gd name="T46" fmla="*/ 109 w 203"/>
                <a:gd name="T47" fmla="*/ 96 h 192"/>
                <a:gd name="T48" fmla="*/ 109 w 203"/>
                <a:gd name="T49" fmla="*/ 96 h 192"/>
                <a:gd name="T50" fmla="*/ 114 w 203"/>
                <a:gd name="T51" fmla="*/ 70 h 192"/>
                <a:gd name="T52" fmla="*/ 124 w 203"/>
                <a:gd name="T53" fmla="*/ 80 h 192"/>
                <a:gd name="T54" fmla="*/ 131 w 203"/>
                <a:gd name="T55" fmla="*/ 70 h 192"/>
                <a:gd name="T56" fmla="*/ 122 w 203"/>
                <a:gd name="T57" fmla="*/ 58 h 192"/>
                <a:gd name="T58" fmla="*/ 141 w 203"/>
                <a:gd name="T59" fmla="*/ 48 h 192"/>
                <a:gd name="T60" fmla="*/ 146 w 203"/>
                <a:gd name="T61" fmla="*/ 62 h 192"/>
                <a:gd name="T62" fmla="*/ 152 w 203"/>
                <a:gd name="T63" fmla="*/ 61 h 192"/>
                <a:gd name="T64" fmla="*/ 155 w 203"/>
                <a:gd name="T65" fmla="*/ 61 h 192"/>
                <a:gd name="T66" fmla="*/ 158 w 203"/>
                <a:gd name="T67" fmla="*/ 58 h 192"/>
                <a:gd name="T68" fmla="*/ 156 w 203"/>
                <a:gd name="T69" fmla="*/ 48 h 192"/>
                <a:gd name="T70" fmla="*/ 165 w 203"/>
                <a:gd name="T71" fmla="*/ 51 h 192"/>
                <a:gd name="T72" fmla="*/ 203 w 203"/>
                <a:gd name="T73" fmla="*/ 14 h 192"/>
                <a:gd name="T74" fmla="*/ 178 w 203"/>
                <a:gd name="T7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192">
                  <a:moveTo>
                    <a:pt x="46" y="148"/>
                  </a:moveTo>
                  <a:cubicBezTo>
                    <a:pt x="50" y="165"/>
                    <a:pt x="50" y="165"/>
                    <a:pt x="50" y="165"/>
                  </a:cubicBezTo>
                  <a:cubicBezTo>
                    <a:pt x="41" y="164"/>
                    <a:pt x="33" y="160"/>
                    <a:pt x="23" y="155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38" y="179"/>
                    <a:pt x="51" y="166"/>
                    <a:pt x="64" y="153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0" y="149"/>
                    <a:pt x="58" y="149"/>
                    <a:pt x="56" y="149"/>
                  </a:cubicBezTo>
                  <a:cubicBezTo>
                    <a:pt x="53" y="149"/>
                    <a:pt x="49" y="149"/>
                    <a:pt x="46" y="148"/>
                  </a:cubicBezTo>
                  <a:moveTo>
                    <a:pt x="91" y="125"/>
                  </a:moveTo>
                  <a:cubicBezTo>
                    <a:pt x="91" y="125"/>
                    <a:pt x="91" y="126"/>
                    <a:pt x="91" y="126"/>
                  </a:cubicBezTo>
                  <a:cubicBezTo>
                    <a:pt x="91" y="126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moveTo>
                    <a:pt x="178" y="0"/>
                  </a:moveTo>
                  <a:cubicBezTo>
                    <a:pt x="106" y="72"/>
                    <a:pt x="106" y="72"/>
                    <a:pt x="106" y="72"/>
                  </a:cubicBezTo>
                  <a:cubicBezTo>
                    <a:pt x="106" y="74"/>
                    <a:pt x="107" y="76"/>
                    <a:pt x="107" y="78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8"/>
                    <a:pt x="96" y="92"/>
                    <a:pt x="96" y="97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10" y="105"/>
                    <a:pt x="110" y="106"/>
                    <a:pt x="110" y="107"/>
                  </a:cubicBezTo>
                  <a:cubicBezTo>
                    <a:pt x="112" y="105"/>
                    <a:pt x="114" y="103"/>
                    <a:pt x="116" y="100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86"/>
                    <a:pt x="111" y="78"/>
                    <a:pt x="114" y="70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5" y="76"/>
                    <a:pt x="128" y="73"/>
                    <a:pt x="131" y="70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7" y="52"/>
                    <a:pt x="133" y="49"/>
                    <a:pt x="141" y="48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48" y="61"/>
                    <a:pt x="150" y="61"/>
                    <a:pt x="152" y="61"/>
                  </a:cubicBezTo>
                  <a:cubicBezTo>
                    <a:pt x="153" y="61"/>
                    <a:pt x="154" y="61"/>
                    <a:pt x="155" y="61"/>
                  </a:cubicBezTo>
                  <a:cubicBezTo>
                    <a:pt x="156" y="60"/>
                    <a:pt x="157" y="59"/>
                    <a:pt x="158" y="5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9" y="49"/>
                    <a:pt x="162" y="50"/>
                    <a:pt x="165" y="51"/>
                  </a:cubicBezTo>
                  <a:cubicBezTo>
                    <a:pt x="178" y="39"/>
                    <a:pt x="190" y="26"/>
                    <a:pt x="203" y="14"/>
                  </a:cubicBezTo>
                  <a:cubicBezTo>
                    <a:pt x="178" y="0"/>
                    <a:pt x="178" y="0"/>
                    <a:pt x="178" y="0"/>
                  </a:cubicBezTo>
                </a:path>
              </a:pathLst>
            </a:custGeom>
            <a:solidFill>
              <a:srgbClr val="33B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š1ïḑé"/>
            <p:cNvSpPr/>
            <p:nvPr/>
          </p:nvSpPr>
          <p:spPr bwMode="auto">
            <a:xfrm>
              <a:off x="6486525" y="2740025"/>
              <a:ext cx="484188" cy="515938"/>
            </a:xfrm>
            <a:custGeom>
              <a:avLst/>
              <a:gdLst>
                <a:gd name="T0" fmla="*/ 47 w 87"/>
                <a:gd name="T1" fmla="*/ 75 h 93"/>
                <a:gd name="T2" fmla="*/ 39 w 87"/>
                <a:gd name="T3" fmla="*/ 77 h 93"/>
                <a:gd name="T4" fmla="*/ 41 w 87"/>
                <a:gd name="T5" fmla="*/ 81 h 93"/>
                <a:gd name="T6" fmla="*/ 47 w 87"/>
                <a:gd name="T7" fmla="*/ 75 h 93"/>
                <a:gd name="T8" fmla="*/ 11 w 87"/>
                <a:gd name="T9" fmla="*/ 72 h 93"/>
                <a:gd name="T10" fmla="*/ 0 w 87"/>
                <a:gd name="T11" fmla="*/ 83 h 93"/>
                <a:gd name="T12" fmla="*/ 27 w 87"/>
                <a:gd name="T13" fmla="*/ 93 h 93"/>
                <a:gd name="T14" fmla="*/ 23 w 87"/>
                <a:gd name="T15" fmla="*/ 76 h 93"/>
                <a:gd name="T16" fmla="*/ 11 w 87"/>
                <a:gd name="T17" fmla="*/ 72 h 93"/>
                <a:gd name="T18" fmla="*/ 73 w 87"/>
                <a:gd name="T19" fmla="*/ 25 h 93"/>
                <a:gd name="T20" fmla="*/ 73 w 87"/>
                <a:gd name="T21" fmla="*/ 25 h 93"/>
                <a:gd name="T22" fmla="*/ 68 w 87"/>
                <a:gd name="T23" fmla="*/ 53 h 93"/>
                <a:gd name="T24" fmla="*/ 68 w 87"/>
                <a:gd name="T25" fmla="*/ 53 h 93"/>
                <a:gd name="T26" fmla="*/ 87 w 87"/>
                <a:gd name="T27" fmla="*/ 35 h 93"/>
                <a:gd name="T28" fmla="*/ 87 w 87"/>
                <a:gd name="T29" fmla="*/ 33 h 93"/>
                <a:gd name="T30" fmla="*/ 87 w 87"/>
                <a:gd name="T31" fmla="*/ 33 h 93"/>
                <a:gd name="T32" fmla="*/ 73 w 87"/>
                <a:gd name="T33" fmla="*/ 25 h 93"/>
                <a:gd name="T34" fmla="*/ 83 w 87"/>
                <a:gd name="T35" fmla="*/ 0 h 93"/>
                <a:gd name="T36" fmla="*/ 79 w 87"/>
                <a:gd name="T37" fmla="*/ 4 h 93"/>
                <a:gd name="T38" fmla="*/ 84 w 87"/>
                <a:gd name="T39" fmla="*/ 6 h 93"/>
                <a:gd name="T40" fmla="*/ 83 w 87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93">
                  <a:moveTo>
                    <a:pt x="47" y="75"/>
                  </a:moveTo>
                  <a:cubicBezTo>
                    <a:pt x="45" y="76"/>
                    <a:pt x="42" y="76"/>
                    <a:pt x="39" y="7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3" y="79"/>
                    <a:pt x="45" y="77"/>
                    <a:pt x="47" y="75"/>
                  </a:cubicBezTo>
                  <a:moveTo>
                    <a:pt x="11" y="72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10" y="88"/>
                    <a:pt x="18" y="92"/>
                    <a:pt x="27" y="93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19" y="75"/>
                    <a:pt x="15" y="74"/>
                    <a:pt x="11" y="72"/>
                  </a:cubicBezTo>
                  <a:moveTo>
                    <a:pt x="73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36"/>
                    <a:pt x="72" y="45"/>
                    <a:pt x="68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75" y="47"/>
                    <a:pt x="81" y="41"/>
                    <a:pt x="87" y="35"/>
                  </a:cubicBezTo>
                  <a:cubicBezTo>
                    <a:pt x="87" y="34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73" y="25"/>
                    <a:pt x="73" y="25"/>
                    <a:pt x="73" y="25"/>
                  </a:cubicBezTo>
                  <a:moveTo>
                    <a:pt x="83" y="0"/>
                  </a:moveTo>
                  <a:cubicBezTo>
                    <a:pt x="79" y="4"/>
                    <a:pt x="79" y="4"/>
                    <a:pt x="79" y="4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4"/>
                    <a:pt x="83" y="2"/>
                    <a:pt x="83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ṩļidé"/>
            <p:cNvSpPr/>
            <p:nvPr/>
          </p:nvSpPr>
          <p:spPr bwMode="auto">
            <a:xfrm>
              <a:off x="6546850" y="2800350"/>
              <a:ext cx="346075" cy="366713"/>
            </a:xfrm>
            <a:custGeom>
              <a:avLst/>
              <a:gdLst>
                <a:gd name="T0" fmla="*/ 61 w 62"/>
                <a:gd name="T1" fmla="*/ 0 h 66"/>
                <a:gd name="T2" fmla="*/ 0 w 62"/>
                <a:gd name="T3" fmla="*/ 61 h 66"/>
                <a:gd name="T4" fmla="*/ 12 w 62"/>
                <a:gd name="T5" fmla="*/ 65 h 66"/>
                <a:gd name="T6" fmla="*/ 22 w 62"/>
                <a:gd name="T7" fmla="*/ 66 h 66"/>
                <a:gd name="T8" fmla="*/ 28 w 62"/>
                <a:gd name="T9" fmla="*/ 66 h 66"/>
                <a:gd name="T10" fmla="*/ 36 w 62"/>
                <a:gd name="T11" fmla="*/ 64 h 66"/>
                <a:gd name="T12" fmla="*/ 57 w 62"/>
                <a:gd name="T13" fmla="*/ 43 h 66"/>
                <a:gd name="T14" fmla="*/ 57 w 62"/>
                <a:gd name="T15" fmla="*/ 42 h 66"/>
                <a:gd name="T16" fmla="*/ 62 w 62"/>
                <a:gd name="T17" fmla="*/ 14 h 66"/>
                <a:gd name="T18" fmla="*/ 62 w 62"/>
                <a:gd name="T19" fmla="*/ 14 h 66"/>
                <a:gd name="T20" fmla="*/ 61 w 62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66">
                  <a:moveTo>
                    <a:pt x="61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4" y="63"/>
                    <a:pt x="8" y="64"/>
                    <a:pt x="12" y="65"/>
                  </a:cubicBezTo>
                  <a:cubicBezTo>
                    <a:pt x="15" y="66"/>
                    <a:pt x="19" y="66"/>
                    <a:pt x="22" y="66"/>
                  </a:cubicBezTo>
                  <a:cubicBezTo>
                    <a:pt x="24" y="66"/>
                    <a:pt x="26" y="66"/>
                    <a:pt x="28" y="66"/>
                  </a:cubicBezTo>
                  <a:cubicBezTo>
                    <a:pt x="31" y="65"/>
                    <a:pt x="34" y="65"/>
                    <a:pt x="36" y="64"/>
                  </a:cubicBezTo>
                  <a:cubicBezTo>
                    <a:pt x="43" y="57"/>
                    <a:pt x="50" y="50"/>
                    <a:pt x="57" y="43"/>
                  </a:cubicBezTo>
                  <a:cubicBezTo>
                    <a:pt x="57" y="43"/>
                    <a:pt x="57" y="42"/>
                    <a:pt x="57" y="42"/>
                  </a:cubicBezTo>
                  <a:cubicBezTo>
                    <a:pt x="61" y="34"/>
                    <a:pt x="62" y="25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9"/>
                    <a:pt x="62" y="5"/>
                    <a:pt x="6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ṣļíde"/>
            <p:cNvSpPr/>
            <p:nvPr/>
          </p:nvSpPr>
          <p:spPr bwMode="auto">
            <a:xfrm>
              <a:off x="6964363" y="2605088"/>
              <a:ext cx="312738" cy="290513"/>
            </a:xfrm>
            <a:custGeom>
              <a:avLst/>
              <a:gdLst>
                <a:gd name="T0" fmla="*/ 5 w 56"/>
                <a:gd name="T1" fmla="*/ 22 h 52"/>
                <a:gd name="T2" fmla="*/ 0 w 56"/>
                <a:gd name="T3" fmla="*/ 48 h 52"/>
                <a:gd name="T4" fmla="*/ 0 w 56"/>
                <a:gd name="T5" fmla="*/ 48 h 52"/>
                <a:gd name="T6" fmla="*/ 7 w 56"/>
                <a:gd name="T7" fmla="*/ 52 h 52"/>
                <a:gd name="T8" fmla="*/ 11 w 56"/>
                <a:gd name="T9" fmla="*/ 49 h 52"/>
                <a:gd name="T10" fmla="*/ 15 w 56"/>
                <a:gd name="T11" fmla="*/ 32 h 52"/>
                <a:gd name="T12" fmla="*/ 5 w 56"/>
                <a:gd name="T13" fmla="*/ 22 h 52"/>
                <a:gd name="T14" fmla="*/ 47 w 56"/>
                <a:gd name="T15" fmla="*/ 0 h 52"/>
                <a:gd name="T16" fmla="*/ 49 w 56"/>
                <a:gd name="T17" fmla="*/ 10 h 52"/>
                <a:gd name="T18" fmla="*/ 56 w 56"/>
                <a:gd name="T19" fmla="*/ 3 h 52"/>
                <a:gd name="T20" fmla="*/ 47 w 56"/>
                <a:gd name="T21" fmla="*/ 0 h 52"/>
                <a:gd name="T22" fmla="*/ 32 w 56"/>
                <a:gd name="T23" fmla="*/ 0 h 52"/>
                <a:gd name="T24" fmla="*/ 13 w 56"/>
                <a:gd name="T25" fmla="*/ 10 h 52"/>
                <a:gd name="T26" fmla="*/ 22 w 56"/>
                <a:gd name="T27" fmla="*/ 22 h 52"/>
                <a:gd name="T28" fmla="*/ 37 w 56"/>
                <a:gd name="T29" fmla="*/ 14 h 52"/>
                <a:gd name="T30" fmla="*/ 32 w 56"/>
                <a:gd name="T3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5" y="22"/>
                  </a:moveTo>
                  <a:cubicBezTo>
                    <a:pt x="2" y="30"/>
                    <a:pt x="0" y="3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8" y="51"/>
                    <a:pt x="10" y="50"/>
                    <a:pt x="11" y="49"/>
                  </a:cubicBezTo>
                  <a:cubicBezTo>
                    <a:pt x="11" y="43"/>
                    <a:pt x="13" y="37"/>
                    <a:pt x="15" y="32"/>
                  </a:cubicBezTo>
                  <a:cubicBezTo>
                    <a:pt x="5" y="22"/>
                    <a:pt x="5" y="22"/>
                    <a:pt x="5" y="22"/>
                  </a:cubicBezTo>
                  <a:moveTo>
                    <a:pt x="47" y="0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52" y="8"/>
                    <a:pt x="54" y="6"/>
                    <a:pt x="56" y="3"/>
                  </a:cubicBezTo>
                  <a:cubicBezTo>
                    <a:pt x="53" y="2"/>
                    <a:pt x="50" y="1"/>
                    <a:pt x="47" y="0"/>
                  </a:cubicBezTo>
                  <a:moveTo>
                    <a:pt x="32" y="0"/>
                  </a:moveTo>
                  <a:cubicBezTo>
                    <a:pt x="24" y="1"/>
                    <a:pt x="18" y="4"/>
                    <a:pt x="13" y="10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6" y="17"/>
                    <a:pt x="31" y="15"/>
                    <a:pt x="37" y="1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ṣḷîḑè"/>
            <p:cNvSpPr/>
            <p:nvPr/>
          </p:nvSpPr>
          <p:spPr bwMode="auto">
            <a:xfrm>
              <a:off x="7026275" y="2678113"/>
              <a:ext cx="195263" cy="200025"/>
            </a:xfrm>
            <a:custGeom>
              <a:avLst/>
              <a:gdLst>
                <a:gd name="T0" fmla="*/ 32 w 35"/>
                <a:gd name="T1" fmla="*/ 0 h 36"/>
                <a:gd name="T2" fmla="*/ 26 w 35"/>
                <a:gd name="T3" fmla="*/ 1 h 36"/>
                <a:gd name="T4" fmla="*/ 11 w 35"/>
                <a:gd name="T5" fmla="*/ 9 h 36"/>
                <a:gd name="T6" fmla="*/ 4 w 35"/>
                <a:gd name="T7" fmla="*/ 19 h 36"/>
                <a:gd name="T8" fmla="*/ 0 w 35"/>
                <a:gd name="T9" fmla="*/ 36 h 36"/>
                <a:gd name="T10" fmla="*/ 35 w 35"/>
                <a:gd name="T11" fmla="*/ 0 h 36"/>
                <a:gd name="T12" fmla="*/ 32 w 35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">
                  <a:moveTo>
                    <a:pt x="32" y="0"/>
                  </a:moveTo>
                  <a:cubicBezTo>
                    <a:pt x="30" y="0"/>
                    <a:pt x="28" y="0"/>
                    <a:pt x="26" y="1"/>
                  </a:cubicBezTo>
                  <a:cubicBezTo>
                    <a:pt x="20" y="2"/>
                    <a:pt x="15" y="4"/>
                    <a:pt x="11" y="9"/>
                  </a:cubicBezTo>
                  <a:cubicBezTo>
                    <a:pt x="8" y="12"/>
                    <a:pt x="5" y="15"/>
                    <a:pt x="4" y="19"/>
                  </a:cubicBezTo>
                  <a:cubicBezTo>
                    <a:pt x="2" y="24"/>
                    <a:pt x="0" y="30"/>
                    <a:pt x="0" y="36"/>
                  </a:cubicBezTo>
                  <a:cubicBezTo>
                    <a:pt x="12" y="24"/>
                    <a:pt x="23" y="12"/>
                    <a:pt x="35" y="0"/>
                  </a:cubicBezTo>
                  <a:cubicBezTo>
                    <a:pt x="34" y="0"/>
                    <a:pt x="33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ļîḓé"/>
            <p:cNvSpPr/>
            <p:nvPr/>
          </p:nvSpPr>
          <p:spPr bwMode="auto">
            <a:xfrm>
              <a:off x="7761288" y="2538413"/>
              <a:ext cx="390525" cy="257175"/>
            </a:xfrm>
            <a:custGeom>
              <a:avLst/>
              <a:gdLst>
                <a:gd name="T0" fmla="*/ 6 w 70"/>
                <a:gd name="T1" fmla="*/ 0 h 46"/>
                <a:gd name="T2" fmla="*/ 0 w 70"/>
                <a:gd name="T3" fmla="*/ 6 h 46"/>
                <a:gd name="T4" fmla="*/ 55 w 70"/>
                <a:gd name="T5" fmla="*/ 38 h 46"/>
                <a:gd name="T6" fmla="*/ 64 w 70"/>
                <a:gd name="T7" fmla="*/ 46 h 46"/>
                <a:gd name="T8" fmla="*/ 70 w 70"/>
                <a:gd name="T9" fmla="*/ 40 h 46"/>
                <a:gd name="T10" fmla="*/ 63 w 70"/>
                <a:gd name="T11" fmla="*/ 33 h 46"/>
                <a:gd name="T12" fmla="*/ 63 w 70"/>
                <a:gd name="T13" fmla="*/ 33 h 46"/>
                <a:gd name="T14" fmla="*/ 6 w 70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6">
                  <a:moveTo>
                    <a:pt x="6" y="0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9" y="40"/>
                    <a:pt x="61" y="43"/>
                    <a:pt x="64" y="4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8" y="37"/>
                    <a:pt x="65" y="35"/>
                    <a:pt x="6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A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ṥlidè"/>
            <p:cNvSpPr/>
            <p:nvPr/>
          </p:nvSpPr>
          <p:spPr bwMode="auto">
            <a:xfrm>
              <a:off x="7521575" y="2571750"/>
              <a:ext cx="596900" cy="679450"/>
            </a:xfrm>
            <a:custGeom>
              <a:avLst/>
              <a:gdLst>
                <a:gd name="T0" fmla="*/ 43 w 107"/>
                <a:gd name="T1" fmla="*/ 0 h 122"/>
                <a:gd name="T2" fmla="*/ 0 w 107"/>
                <a:gd name="T3" fmla="*/ 43 h 122"/>
                <a:gd name="T4" fmla="*/ 12 w 107"/>
                <a:gd name="T5" fmla="*/ 58 h 122"/>
                <a:gd name="T6" fmla="*/ 5 w 107"/>
                <a:gd name="T7" fmla="*/ 63 h 122"/>
                <a:gd name="T8" fmla="*/ 15 w 107"/>
                <a:gd name="T9" fmla="*/ 81 h 122"/>
                <a:gd name="T10" fmla="*/ 23 w 107"/>
                <a:gd name="T11" fmla="*/ 79 h 122"/>
                <a:gd name="T12" fmla="*/ 34 w 107"/>
                <a:gd name="T13" fmla="*/ 112 h 122"/>
                <a:gd name="T14" fmla="*/ 24 w 107"/>
                <a:gd name="T15" fmla="*/ 109 h 122"/>
                <a:gd name="T16" fmla="*/ 26 w 107"/>
                <a:gd name="T17" fmla="*/ 122 h 122"/>
                <a:gd name="T18" fmla="*/ 107 w 107"/>
                <a:gd name="T19" fmla="*/ 40 h 122"/>
                <a:gd name="T20" fmla="*/ 98 w 107"/>
                <a:gd name="T21" fmla="*/ 32 h 122"/>
                <a:gd name="T22" fmla="*/ 43 w 107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2">
                  <a:moveTo>
                    <a:pt x="43" y="0"/>
                  </a:moveTo>
                  <a:cubicBezTo>
                    <a:pt x="29" y="14"/>
                    <a:pt x="15" y="29"/>
                    <a:pt x="0" y="43"/>
                  </a:cubicBezTo>
                  <a:cubicBezTo>
                    <a:pt x="4" y="47"/>
                    <a:pt x="8" y="52"/>
                    <a:pt x="12" y="58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9" y="69"/>
                    <a:pt x="12" y="75"/>
                    <a:pt x="15" y="81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8" y="90"/>
                    <a:pt x="32" y="101"/>
                    <a:pt x="34" y="112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5" y="113"/>
                    <a:pt x="25" y="118"/>
                    <a:pt x="26" y="122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4" y="37"/>
                    <a:pt x="102" y="34"/>
                    <a:pt x="98" y="32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33B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lïďé"/>
            <p:cNvSpPr/>
            <p:nvPr/>
          </p:nvSpPr>
          <p:spPr bwMode="auto">
            <a:xfrm>
              <a:off x="7488238" y="2811463"/>
              <a:ext cx="222250" cy="384175"/>
            </a:xfrm>
            <a:custGeom>
              <a:avLst/>
              <a:gdLst>
                <a:gd name="T0" fmla="*/ 29 w 40"/>
                <a:gd name="T1" fmla="*/ 36 h 69"/>
                <a:gd name="T2" fmla="*/ 21 w 40"/>
                <a:gd name="T3" fmla="*/ 38 h 69"/>
                <a:gd name="T4" fmla="*/ 30 w 40"/>
                <a:gd name="T5" fmla="*/ 66 h 69"/>
                <a:gd name="T6" fmla="*/ 40 w 40"/>
                <a:gd name="T7" fmla="*/ 69 h 69"/>
                <a:gd name="T8" fmla="*/ 29 w 40"/>
                <a:gd name="T9" fmla="*/ 36 h 69"/>
                <a:gd name="T10" fmla="*/ 6 w 40"/>
                <a:gd name="T11" fmla="*/ 0 h 69"/>
                <a:gd name="T12" fmla="*/ 0 w 40"/>
                <a:gd name="T13" fmla="*/ 6 h 69"/>
                <a:gd name="T14" fmla="*/ 11 w 40"/>
                <a:gd name="T15" fmla="*/ 20 h 69"/>
                <a:gd name="T16" fmla="*/ 18 w 40"/>
                <a:gd name="T17" fmla="*/ 15 h 69"/>
                <a:gd name="T18" fmla="*/ 6 w 40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69">
                  <a:moveTo>
                    <a:pt x="29" y="36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5" y="47"/>
                    <a:pt x="28" y="57"/>
                    <a:pt x="30" y="66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38" y="58"/>
                    <a:pt x="34" y="47"/>
                    <a:pt x="29" y="36"/>
                  </a:cubicBezTo>
                  <a:moveTo>
                    <a:pt x="6" y="0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4" y="11"/>
                    <a:pt x="8" y="15"/>
                    <a:pt x="11" y="2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4" y="9"/>
                    <a:pt x="10" y="4"/>
                    <a:pt x="6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ļíḑé"/>
            <p:cNvSpPr/>
            <p:nvPr/>
          </p:nvSpPr>
          <p:spPr bwMode="auto">
            <a:xfrm>
              <a:off x="7177088" y="2911475"/>
              <a:ext cx="384175" cy="461963"/>
            </a:xfrm>
            <a:custGeom>
              <a:avLst/>
              <a:gdLst>
                <a:gd name="T0" fmla="*/ 45 w 69"/>
                <a:gd name="T1" fmla="*/ 0 h 83"/>
                <a:gd name="T2" fmla="*/ 0 w 69"/>
                <a:gd name="T3" fmla="*/ 44 h 83"/>
                <a:gd name="T4" fmla="*/ 30 w 69"/>
                <a:gd name="T5" fmla="*/ 77 h 83"/>
                <a:gd name="T6" fmla="*/ 48 w 69"/>
                <a:gd name="T7" fmla="*/ 83 h 83"/>
                <a:gd name="T8" fmla="*/ 69 w 69"/>
                <a:gd name="T9" fmla="*/ 55 h 83"/>
                <a:gd name="T10" fmla="*/ 45 w 69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83">
                  <a:moveTo>
                    <a:pt x="45" y="0"/>
                  </a:moveTo>
                  <a:cubicBezTo>
                    <a:pt x="30" y="14"/>
                    <a:pt x="15" y="29"/>
                    <a:pt x="0" y="44"/>
                  </a:cubicBezTo>
                  <a:cubicBezTo>
                    <a:pt x="8" y="58"/>
                    <a:pt x="18" y="70"/>
                    <a:pt x="30" y="77"/>
                  </a:cubicBezTo>
                  <a:cubicBezTo>
                    <a:pt x="36" y="81"/>
                    <a:pt x="42" y="83"/>
                    <a:pt x="48" y="83"/>
                  </a:cubicBezTo>
                  <a:cubicBezTo>
                    <a:pt x="60" y="83"/>
                    <a:pt x="69" y="72"/>
                    <a:pt x="69" y="55"/>
                  </a:cubicBezTo>
                  <a:cubicBezTo>
                    <a:pt x="69" y="36"/>
                    <a:pt x="59" y="14"/>
                    <a:pt x="45" y="0"/>
                  </a:cubicBezTo>
                </a:path>
              </a:pathLst>
            </a:custGeom>
            <a:solidFill>
              <a:srgbClr val="33B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ľîďe"/>
            <p:cNvSpPr/>
            <p:nvPr/>
          </p:nvSpPr>
          <p:spPr bwMode="auto">
            <a:xfrm>
              <a:off x="6735763" y="3562350"/>
              <a:ext cx="401638" cy="244475"/>
            </a:xfrm>
            <a:custGeom>
              <a:avLst/>
              <a:gdLst>
                <a:gd name="T0" fmla="*/ 6 w 72"/>
                <a:gd name="T1" fmla="*/ 0 h 44"/>
                <a:gd name="T2" fmla="*/ 0 w 72"/>
                <a:gd name="T3" fmla="*/ 6 h 44"/>
                <a:gd name="T4" fmla="*/ 66 w 72"/>
                <a:gd name="T5" fmla="*/ 44 h 44"/>
                <a:gd name="T6" fmla="*/ 72 w 72"/>
                <a:gd name="T7" fmla="*/ 39 h 44"/>
                <a:gd name="T8" fmla="*/ 6 w 7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4">
                  <a:moveTo>
                    <a:pt x="6" y="0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A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ṩlîḋé"/>
            <p:cNvSpPr/>
            <p:nvPr/>
          </p:nvSpPr>
          <p:spPr bwMode="auto">
            <a:xfrm>
              <a:off x="6770688" y="3217863"/>
              <a:ext cx="600075" cy="561975"/>
            </a:xfrm>
            <a:custGeom>
              <a:avLst/>
              <a:gdLst>
                <a:gd name="T0" fmla="*/ 62 w 108"/>
                <a:gd name="T1" fmla="*/ 0 h 101"/>
                <a:gd name="T2" fmla="*/ 0 w 108"/>
                <a:gd name="T3" fmla="*/ 62 h 101"/>
                <a:gd name="T4" fmla="*/ 66 w 108"/>
                <a:gd name="T5" fmla="*/ 101 h 101"/>
                <a:gd name="T6" fmla="*/ 108 w 108"/>
                <a:gd name="T7" fmla="*/ 59 h 101"/>
                <a:gd name="T8" fmla="*/ 103 w 108"/>
                <a:gd name="T9" fmla="*/ 56 h 101"/>
                <a:gd name="T10" fmla="*/ 99 w 108"/>
                <a:gd name="T11" fmla="*/ 54 h 101"/>
                <a:gd name="T12" fmla="*/ 100 w 108"/>
                <a:gd name="T13" fmla="*/ 42 h 101"/>
                <a:gd name="T14" fmla="*/ 86 w 108"/>
                <a:gd name="T15" fmla="*/ 31 h 101"/>
                <a:gd name="T16" fmla="*/ 82 w 108"/>
                <a:gd name="T17" fmla="*/ 41 h 101"/>
                <a:gd name="T18" fmla="*/ 60 w 108"/>
                <a:gd name="T19" fmla="*/ 13 h 101"/>
                <a:gd name="T20" fmla="*/ 67 w 108"/>
                <a:gd name="T21" fmla="*/ 8 h 101"/>
                <a:gd name="T22" fmla="*/ 62 w 108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01">
                  <a:moveTo>
                    <a:pt x="62" y="0"/>
                  </a:moveTo>
                  <a:cubicBezTo>
                    <a:pt x="41" y="21"/>
                    <a:pt x="20" y="42"/>
                    <a:pt x="0" y="62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6" y="58"/>
                    <a:pt x="105" y="57"/>
                    <a:pt x="103" y="56"/>
                  </a:cubicBezTo>
                  <a:cubicBezTo>
                    <a:pt x="102" y="56"/>
                    <a:pt x="100" y="55"/>
                    <a:pt x="99" y="54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5" y="39"/>
                    <a:pt x="90" y="35"/>
                    <a:pt x="86" y="3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4" y="33"/>
                    <a:pt x="67" y="24"/>
                    <a:pt x="60" y="13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5"/>
                    <a:pt x="63" y="3"/>
                    <a:pt x="62" y="0"/>
                  </a:cubicBezTo>
                </a:path>
              </a:pathLst>
            </a:custGeom>
            <a:solidFill>
              <a:srgbClr val="33B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ṣḷïdé"/>
            <p:cNvSpPr/>
            <p:nvPr/>
          </p:nvSpPr>
          <p:spPr bwMode="auto">
            <a:xfrm>
              <a:off x="7104063" y="3262313"/>
              <a:ext cx="312738" cy="284163"/>
            </a:xfrm>
            <a:custGeom>
              <a:avLst/>
              <a:gdLst>
                <a:gd name="T0" fmla="*/ 40 w 56"/>
                <a:gd name="T1" fmla="*/ 34 h 51"/>
                <a:gd name="T2" fmla="*/ 39 w 56"/>
                <a:gd name="T3" fmla="*/ 46 h 51"/>
                <a:gd name="T4" fmla="*/ 43 w 56"/>
                <a:gd name="T5" fmla="*/ 48 h 51"/>
                <a:gd name="T6" fmla="*/ 48 w 56"/>
                <a:gd name="T7" fmla="*/ 51 h 51"/>
                <a:gd name="T8" fmla="*/ 56 w 56"/>
                <a:gd name="T9" fmla="*/ 42 h 51"/>
                <a:gd name="T10" fmla="*/ 43 w 56"/>
                <a:gd name="T11" fmla="*/ 36 h 51"/>
                <a:gd name="T12" fmla="*/ 40 w 56"/>
                <a:gd name="T13" fmla="*/ 34 h 51"/>
                <a:gd name="T14" fmla="*/ 7 w 56"/>
                <a:gd name="T15" fmla="*/ 0 h 51"/>
                <a:gd name="T16" fmla="*/ 0 w 56"/>
                <a:gd name="T17" fmla="*/ 5 h 51"/>
                <a:gd name="T18" fmla="*/ 22 w 56"/>
                <a:gd name="T19" fmla="*/ 33 h 51"/>
                <a:gd name="T20" fmla="*/ 26 w 56"/>
                <a:gd name="T21" fmla="*/ 23 h 51"/>
                <a:gd name="T22" fmla="*/ 7 w 56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1">
                  <a:moveTo>
                    <a:pt x="40" y="34"/>
                  </a:move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2" y="48"/>
                    <a:pt x="43" y="48"/>
                  </a:cubicBezTo>
                  <a:cubicBezTo>
                    <a:pt x="45" y="49"/>
                    <a:pt x="46" y="50"/>
                    <a:pt x="48" y="5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2" y="41"/>
                    <a:pt x="48" y="39"/>
                    <a:pt x="43" y="36"/>
                  </a:cubicBezTo>
                  <a:cubicBezTo>
                    <a:pt x="42" y="36"/>
                    <a:pt x="41" y="35"/>
                    <a:pt x="40" y="34"/>
                  </a:cubicBezTo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14" y="25"/>
                    <a:pt x="22" y="3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16"/>
                    <a:pt x="12" y="8"/>
                    <a:pt x="7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Sľíḑê"/>
            <p:cNvSpPr/>
            <p:nvPr/>
          </p:nvSpPr>
          <p:spPr bwMode="auto">
            <a:xfrm>
              <a:off x="7115175" y="2844800"/>
              <a:ext cx="550863" cy="650875"/>
            </a:xfrm>
            <a:custGeom>
              <a:avLst/>
              <a:gdLst>
                <a:gd name="T0" fmla="*/ 67 w 99"/>
                <a:gd name="T1" fmla="*/ 0 h 117"/>
                <a:gd name="T2" fmla="*/ 56 w 99"/>
                <a:gd name="T3" fmla="*/ 12 h 117"/>
                <a:gd name="T4" fmla="*/ 80 w 99"/>
                <a:gd name="T5" fmla="*/ 67 h 117"/>
                <a:gd name="T6" fmla="*/ 59 w 99"/>
                <a:gd name="T7" fmla="*/ 95 h 117"/>
                <a:gd name="T8" fmla="*/ 41 w 99"/>
                <a:gd name="T9" fmla="*/ 89 h 117"/>
                <a:gd name="T10" fmla="*/ 11 w 99"/>
                <a:gd name="T11" fmla="*/ 56 h 117"/>
                <a:gd name="T12" fmla="*/ 0 w 99"/>
                <a:gd name="T13" fmla="*/ 67 h 117"/>
                <a:gd name="T14" fmla="*/ 5 w 99"/>
                <a:gd name="T15" fmla="*/ 75 h 117"/>
                <a:gd name="T16" fmla="*/ 24 w 99"/>
                <a:gd name="T17" fmla="*/ 98 h 117"/>
                <a:gd name="T18" fmla="*/ 38 w 99"/>
                <a:gd name="T19" fmla="*/ 109 h 117"/>
                <a:gd name="T20" fmla="*/ 41 w 99"/>
                <a:gd name="T21" fmla="*/ 111 h 117"/>
                <a:gd name="T22" fmla="*/ 54 w 99"/>
                <a:gd name="T23" fmla="*/ 117 h 117"/>
                <a:gd name="T24" fmla="*/ 99 w 99"/>
                <a:gd name="T25" fmla="*/ 73 h 117"/>
                <a:gd name="T26" fmla="*/ 97 w 99"/>
                <a:gd name="T27" fmla="*/ 60 h 117"/>
                <a:gd name="T28" fmla="*/ 88 w 99"/>
                <a:gd name="T29" fmla="*/ 32 h 117"/>
                <a:gd name="T30" fmla="*/ 78 w 99"/>
                <a:gd name="T31" fmla="*/ 14 h 117"/>
                <a:gd name="T32" fmla="*/ 67 w 99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17">
                  <a:moveTo>
                    <a:pt x="67" y="0"/>
                  </a:moveTo>
                  <a:cubicBezTo>
                    <a:pt x="63" y="4"/>
                    <a:pt x="59" y="8"/>
                    <a:pt x="56" y="12"/>
                  </a:cubicBezTo>
                  <a:cubicBezTo>
                    <a:pt x="70" y="26"/>
                    <a:pt x="80" y="48"/>
                    <a:pt x="80" y="67"/>
                  </a:cubicBezTo>
                  <a:cubicBezTo>
                    <a:pt x="80" y="84"/>
                    <a:pt x="71" y="95"/>
                    <a:pt x="59" y="95"/>
                  </a:cubicBezTo>
                  <a:cubicBezTo>
                    <a:pt x="53" y="95"/>
                    <a:pt x="47" y="93"/>
                    <a:pt x="41" y="89"/>
                  </a:cubicBezTo>
                  <a:cubicBezTo>
                    <a:pt x="29" y="82"/>
                    <a:pt x="19" y="70"/>
                    <a:pt x="11" y="56"/>
                  </a:cubicBezTo>
                  <a:cubicBezTo>
                    <a:pt x="8" y="60"/>
                    <a:pt x="4" y="63"/>
                    <a:pt x="0" y="67"/>
                  </a:cubicBezTo>
                  <a:cubicBezTo>
                    <a:pt x="1" y="70"/>
                    <a:pt x="3" y="72"/>
                    <a:pt x="5" y="75"/>
                  </a:cubicBezTo>
                  <a:cubicBezTo>
                    <a:pt x="10" y="83"/>
                    <a:pt x="17" y="91"/>
                    <a:pt x="24" y="98"/>
                  </a:cubicBezTo>
                  <a:cubicBezTo>
                    <a:pt x="28" y="102"/>
                    <a:pt x="33" y="106"/>
                    <a:pt x="38" y="109"/>
                  </a:cubicBezTo>
                  <a:cubicBezTo>
                    <a:pt x="39" y="110"/>
                    <a:pt x="40" y="111"/>
                    <a:pt x="41" y="111"/>
                  </a:cubicBezTo>
                  <a:cubicBezTo>
                    <a:pt x="46" y="114"/>
                    <a:pt x="50" y="116"/>
                    <a:pt x="54" y="11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8" y="69"/>
                    <a:pt x="98" y="64"/>
                    <a:pt x="97" y="60"/>
                  </a:cubicBezTo>
                  <a:cubicBezTo>
                    <a:pt x="95" y="51"/>
                    <a:pt x="92" y="41"/>
                    <a:pt x="88" y="32"/>
                  </a:cubicBezTo>
                  <a:cubicBezTo>
                    <a:pt x="85" y="26"/>
                    <a:pt x="82" y="20"/>
                    <a:pt x="78" y="14"/>
                  </a:cubicBezTo>
                  <a:cubicBezTo>
                    <a:pt x="75" y="9"/>
                    <a:pt x="71" y="5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ŝļiḋè"/>
            <p:cNvSpPr/>
            <p:nvPr/>
          </p:nvSpPr>
          <p:spPr bwMode="auto">
            <a:xfrm>
              <a:off x="7583488" y="4084638"/>
              <a:ext cx="211138" cy="123825"/>
            </a:xfrm>
            <a:custGeom>
              <a:avLst/>
              <a:gdLst>
                <a:gd name="T0" fmla="*/ 0 w 133"/>
                <a:gd name="T1" fmla="*/ 0 h 78"/>
                <a:gd name="T2" fmla="*/ 0 w 133"/>
                <a:gd name="T3" fmla="*/ 0 h 78"/>
                <a:gd name="T4" fmla="*/ 133 w 133"/>
                <a:gd name="T5" fmla="*/ 78 h 78"/>
                <a:gd name="T6" fmla="*/ 133 w 133"/>
                <a:gd name="T7" fmla="*/ 78 h 78"/>
                <a:gd name="T8" fmla="*/ 0 w 133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8">
                  <a:moveTo>
                    <a:pt x="0" y="0"/>
                  </a:moveTo>
                  <a:lnTo>
                    <a:pt x="0" y="0"/>
                  </a:lnTo>
                  <a:lnTo>
                    <a:pt x="133" y="78"/>
                  </a:lnTo>
                  <a:lnTo>
                    <a:pt x="133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ṡľïďê"/>
            <p:cNvSpPr/>
            <p:nvPr/>
          </p:nvSpPr>
          <p:spPr bwMode="auto">
            <a:xfrm>
              <a:off x="7583488" y="4084638"/>
              <a:ext cx="211138" cy="123825"/>
            </a:xfrm>
            <a:custGeom>
              <a:avLst/>
              <a:gdLst>
                <a:gd name="T0" fmla="*/ 0 w 133"/>
                <a:gd name="T1" fmla="*/ 0 h 78"/>
                <a:gd name="T2" fmla="*/ 0 w 133"/>
                <a:gd name="T3" fmla="*/ 0 h 78"/>
                <a:gd name="T4" fmla="*/ 133 w 133"/>
                <a:gd name="T5" fmla="*/ 78 h 78"/>
                <a:gd name="T6" fmla="*/ 133 w 133"/>
                <a:gd name="T7" fmla="*/ 78 h 78"/>
                <a:gd name="T8" fmla="*/ 0 w 133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8">
                  <a:moveTo>
                    <a:pt x="0" y="0"/>
                  </a:moveTo>
                  <a:lnTo>
                    <a:pt x="0" y="0"/>
                  </a:lnTo>
                  <a:lnTo>
                    <a:pt x="133" y="78"/>
                  </a:lnTo>
                  <a:lnTo>
                    <a:pt x="133" y="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ṥļiḑé"/>
            <p:cNvSpPr/>
            <p:nvPr/>
          </p:nvSpPr>
          <p:spPr bwMode="auto">
            <a:xfrm>
              <a:off x="7583488" y="3462338"/>
              <a:ext cx="623888" cy="746125"/>
            </a:xfrm>
            <a:custGeom>
              <a:avLst/>
              <a:gdLst>
                <a:gd name="T0" fmla="*/ 5 w 112"/>
                <a:gd name="T1" fmla="*/ 106 h 134"/>
                <a:gd name="T2" fmla="*/ 0 w 112"/>
                <a:gd name="T3" fmla="*/ 112 h 134"/>
                <a:gd name="T4" fmla="*/ 38 w 112"/>
                <a:gd name="T5" fmla="*/ 134 h 134"/>
                <a:gd name="T6" fmla="*/ 44 w 112"/>
                <a:gd name="T7" fmla="*/ 128 h 134"/>
                <a:gd name="T8" fmla="*/ 5 w 112"/>
                <a:gd name="T9" fmla="*/ 106 h 134"/>
                <a:gd name="T10" fmla="*/ 112 w 112"/>
                <a:gd name="T11" fmla="*/ 0 h 134"/>
                <a:gd name="T12" fmla="*/ 104 w 112"/>
                <a:gd name="T13" fmla="*/ 8 h 134"/>
                <a:gd name="T14" fmla="*/ 104 w 112"/>
                <a:gd name="T15" fmla="*/ 68 h 134"/>
                <a:gd name="T16" fmla="*/ 112 w 112"/>
                <a:gd name="T17" fmla="*/ 60 h 134"/>
                <a:gd name="T18" fmla="*/ 112 w 112"/>
                <a:gd name="T1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34">
                  <a:moveTo>
                    <a:pt x="5" y="106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0" y="132"/>
                    <a:pt x="42" y="130"/>
                    <a:pt x="44" y="128"/>
                  </a:cubicBezTo>
                  <a:cubicBezTo>
                    <a:pt x="5" y="106"/>
                    <a:pt x="5" y="106"/>
                    <a:pt x="5" y="106"/>
                  </a:cubicBezTo>
                  <a:moveTo>
                    <a:pt x="112" y="0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5"/>
                    <a:pt x="109" y="63"/>
                    <a:pt x="112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rgbClr val="33A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ṡḻîďè"/>
            <p:cNvSpPr/>
            <p:nvPr/>
          </p:nvSpPr>
          <p:spPr bwMode="auto">
            <a:xfrm>
              <a:off x="7610475" y="3506788"/>
              <a:ext cx="552450" cy="666750"/>
            </a:xfrm>
            <a:custGeom>
              <a:avLst/>
              <a:gdLst>
                <a:gd name="T0" fmla="*/ 99 w 99"/>
                <a:gd name="T1" fmla="*/ 0 h 120"/>
                <a:gd name="T2" fmla="*/ 0 w 99"/>
                <a:gd name="T3" fmla="*/ 98 h 120"/>
                <a:gd name="T4" fmla="*/ 39 w 99"/>
                <a:gd name="T5" fmla="*/ 120 h 120"/>
                <a:gd name="T6" fmla="*/ 99 w 99"/>
                <a:gd name="T7" fmla="*/ 60 h 120"/>
                <a:gd name="T8" fmla="*/ 99 w 9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20">
                  <a:moveTo>
                    <a:pt x="99" y="0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59" y="100"/>
                    <a:pt x="79" y="80"/>
                    <a:pt x="99" y="6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33B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ṡlidé"/>
            <p:cNvSpPr/>
            <p:nvPr/>
          </p:nvSpPr>
          <p:spPr bwMode="auto">
            <a:xfrm>
              <a:off x="3873500" y="3584575"/>
              <a:ext cx="3375025" cy="2068513"/>
            </a:xfrm>
            <a:custGeom>
              <a:avLst/>
              <a:gdLst>
                <a:gd name="T0" fmla="*/ 605 w 606"/>
                <a:gd name="T1" fmla="*/ 256 h 372"/>
                <a:gd name="T2" fmla="*/ 604 w 606"/>
                <a:gd name="T3" fmla="*/ 256 h 372"/>
                <a:gd name="T4" fmla="*/ 598 w 606"/>
                <a:gd name="T5" fmla="*/ 244 h 372"/>
                <a:gd name="T6" fmla="*/ 187 w 606"/>
                <a:gd name="T7" fmla="*/ 6 h 372"/>
                <a:gd name="T8" fmla="*/ 147 w 606"/>
                <a:gd name="T9" fmla="*/ 8 h 372"/>
                <a:gd name="T10" fmla="*/ 10 w 606"/>
                <a:gd name="T11" fmla="*/ 88 h 372"/>
                <a:gd name="T12" fmla="*/ 1 w 606"/>
                <a:gd name="T13" fmla="*/ 102 h 372"/>
                <a:gd name="T14" fmla="*/ 1 w 606"/>
                <a:gd name="T15" fmla="*/ 102 h 372"/>
                <a:gd name="T16" fmla="*/ 1 w 606"/>
                <a:gd name="T17" fmla="*/ 119 h 372"/>
                <a:gd name="T18" fmla="*/ 1 w 606"/>
                <a:gd name="T19" fmla="*/ 119 h 372"/>
                <a:gd name="T20" fmla="*/ 7 w 606"/>
                <a:gd name="T21" fmla="*/ 129 h 372"/>
                <a:gd name="T22" fmla="*/ 419 w 606"/>
                <a:gd name="T23" fmla="*/ 366 h 372"/>
                <a:gd name="T24" fmla="*/ 458 w 606"/>
                <a:gd name="T25" fmla="*/ 364 h 372"/>
                <a:gd name="T26" fmla="*/ 595 w 606"/>
                <a:gd name="T27" fmla="*/ 284 h 372"/>
                <a:gd name="T28" fmla="*/ 605 w 606"/>
                <a:gd name="T29" fmla="*/ 271 h 372"/>
                <a:gd name="T30" fmla="*/ 605 w 606"/>
                <a:gd name="T31" fmla="*/ 271 h 372"/>
                <a:gd name="T32" fmla="*/ 605 w 606"/>
                <a:gd name="T33" fmla="*/ 25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6" h="372">
                  <a:moveTo>
                    <a:pt x="605" y="256"/>
                  </a:moveTo>
                  <a:cubicBezTo>
                    <a:pt x="604" y="256"/>
                    <a:pt x="604" y="256"/>
                    <a:pt x="604" y="256"/>
                  </a:cubicBezTo>
                  <a:cubicBezTo>
                    <a:pt x="606" y="252"/>
                    <a:pt x="604" y="247"/>
                    <a:pt x="598" y="244"/>
                  </a:cubicBezTo>
                  <a:cubicBezTo>
                    <a:pt x="187" y="6"/>
                    <a:pt x="187" y="6"/>
                    <a:pt x="187" y="6"/>
                  </a:cubicBezTo>
                  <a:cubicBezTo>
                    <a:pt x="176" y="0"/>
                    <a:pt x="159" y="1"/>
                    <a:pt x="147" y="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3" y="92"/>
                    <a:pt x="0" y="98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23"/>
                    <a:pt x="3" y="126"/>
                    <a:pt x="7" y="129"/>
                  </a:cubicBezTo>
                  <a:cubicBezTo>
                    <a:pt x="419" y="366"/>
                    <a:pt x="419" y="366"/>
                    <a:pt x="419" y="366"/>
                  </a:cubicBezTo>
                  <a:cubicBezTo>
                    <a:pt x="429" y="372"/>
                    <a:pt x="446" y="371"/>
                    <a:pt x="458" y="364"/>
                  </a:cubicBezTo>
                  <a:cubicBezTo>
                    <a:pt x="595" y="284"/>
                    <a:pt x="595" y="284"/>
                    <a:pt x="595" y="284"/>
                  </a:cubicBezTo>
                  <a:cubicBezTo>
                    <a:pt x="602" y="280"/>
                    <a:pt x="605" y="275"/>
                    <a:pt x="605" y="271"/>
                  </a:cubicBezTo>
                  <a:cubicBezTo>
                    <a:pt x="605" y="271"/>
                    <a:pt x="605" y="271"/>
                    <a:pt x="605" y="271"/>
                  </a:cubicBezTo>
                  <a:lnTo>
                    <a:pt x="605" y="256"/>
                  </a:lnTo>
                  <a:close/>
                </a:path>
              </a:pathLst>
            </a:custGeom>
            <a:solidFill>
              <a:srgbClr val="A2A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ṡľíḓè"/>
            <p:cNvSpPr/>
            <p:nvPr/>
          </p:nvSpPr>
          <p:spPr bwMode="auto">
            <a:xfrm>
              <a:off x="3857625" y="3584575"/>
              <a:ext cx="3402013" cy="1968500"/>
            </a:xfrm>
            <a:custGeom>
              <a:avLst/>
              <a:gdLst>
                <a:gd name="T0" fmla="*/ 422 w 611"/>
                <a:gd name="T1" fmla="*/ 349 h 354"/>
                <a:gd name="T2" fmla="*/ 10 w 611"/>
                <a:gd name="T3" fmla="*/ 111 h 354"/>
                <a:gd name="T4" fmla="*/ 13 w 611"/>
                <a:gd name="T5" fmla="*/ 88 h 354"/>
                <a:gd name="T6" fmla="*/ 150 w 611"/>
                <a:gd name="T7" fmla="*/ 8 h 354"/>
                <a:gd name="T8" fmla="*/ 190 w 611"/>
                <a:gd name="T9" fmla="*/ 6 h 354"/>
                <a:gd name="T10" fmla="*/ 601 w 611"/>
                <a:gd name="T11" fmla="*/ 244 h 354"/>
                <a:gd name="T12" fmla="*/ 598 w 611"/>
                <a:gd name="T13" fmla="*/ 266 h 354"/>
                <a:gd name="T14" fmla="*/ 461 w 611"/>
                <a:gd name="T15" fmla="*/ 347 h 354"/>
                <a:gd name="T16" fmla="*/ 422 w 611"/>
                <a:gd name="T17" fmla="*/ 34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354">
                  <a:moveTo>
                    <a:pt x="422" y="349"/>
                  </a:moveTo>
                  <a:cubicBezTo>
                    <a:pt x="10" y="111"/>
                    <a:pt x="10" y="111"/>
                    <a:pt x="10" y="111"/>
                  </a:cubicBezTo>
                  <a:cubicBezTo>
                    <a:pt x="0" y="105"/>
                    <a:pt x="2" y="95"/>
                    <a:pt x="13" y="88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62" y="1"/>
                    <a:pt x="179" y="0"/>
                    <a:pt x="190" y="6"/>
                  </a:cubicBezTo>
                  <a:cubicBezTo>
                    <a:pt x="601" y="244"/>
                    <a:pt x="601" y="244"/>
                    <a:pt x="601" y="244"/>
                  </a:cubicBezTo>
                  <a:cubicBezTo>
                    <a:pt x="611" y="249"/>
                    <a:pt x="610" y="260"/>
                    <a:pt x="598" y="266"/>
                  </a:cubicBezTo>
                  <a:cubicBezTo>
                    <a:pt x="461" y="347"/>
                    <a:pt x="461" y="347"/>
                    <a:pt x="461" y="347"/>
                  </a:cubicBezTo>
                  <a:cubicBezTo>
                    <a:pt x="449" y="354"/>
                    <a:pt x="432" y="354"/>
                    <a:pt x="422" y="34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ṩlïḓê"/>
            <p:cNvSpPr/>
            <p:nvPr/>
          </p:nvSpPr>
          <p:spPr bwMode="auto">
            <a:xfrm>
              <a:off x="4470400" y="3817938"/>
              <a:ext cx="282575" cy="166688"/>
            </a:xfrm>
            <a:custGeom>
              <a:avLst/>
              <a:gdLst>
                <a:gd name="T0" fmla="*/ 4 w 51"/>
                <a:gd name="T1" fmla="*/ 19 h 30"/>
                <a:gd name="T2" fmla="*/ 18 w 51"/>
                <a:gd name="T3" fmla="*/ 27 h 30"/>
                <a:gd name="T4" fmla="*/ 33 w 51"/>
                <a:gd name="T5" fmla="*/ 27 h 30"/>
                <a:gd name="T6" fmla="*/ 47 w 51"/>
                <a:gd name="T7" fmla="*/ 19 h 30"/>
                <a:gd name="T8" fmla="*/ 47 w 51"/>
                <a:gd name="T9" fmla="*/ 11 h 30"/>
                <a:gd name="T10" fmla="*/ 33 w 51"/>
                <a:gd name="T11" fmla="*/ 2 h 30"/>
                <a:gd name="T12" fmla="*/ 18 w 51"/>
                <a:gd name="T13" fmla="*/ 2 h 30"/>
                <a:gd name="T14" fmla="*/ 4 w 51"/>
                <a:gd name="T15" fmla="*/ 11 h 30"/>
                <a:gd name="T16" fmla="*/ 4 w 51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4" y="19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22" y="30"/>
                    <a:pt x="29" y="30"/>
                    <a:pt x="33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2" y="0"/>
                    <a:pt x="18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sḷiḓé"/>
            <p:cNvSpPr/>
            <p:nvPr/>
          </p:nvSpPr>
          <p:spPr bwMode="auto">
            <a:xfrm>
              <a:off x="4659313" y="3929063"/>
              <a:ext cx="288925" cy="166688"/>
            </a:xfrm>
            <a:custGeom>
              <a:avLst/>
              <a:gdLst>
                <a:gd name="T0" fmla="*/ 19 w 52"/>
                <a:gd name="T1" fmla="*/ 27 h 30"/>
                <a:gd name="T2" fmla="*/ 33 w 52"/>
                <a:gd name="T3" fmla="*/ 27 h 30"/>
                <a:gd name="T4" fmla="*/ 48 w 52"/>
                <a:gd name="T5" fmla="*/ 19 h 30"/>
                <a:gd name="T6" fmla="*/ 48 w 52"/>
                <a:gd name="T7" fmla="*/ 11 h 30"/>
                <a:gd name="T8" fmla="*/ 33 w 52"/>
                <a:gd name="T9" fmla="*/ 2 h 30"/>
                <a:gd name="T10" fmla="*/ 19 w 52"/>
                <a:gd name="T11" fmla="*/ 2 h 30"/>
                <a:gd name="T12" fmla="*/ 4 w 52"/>
                <a:gd name="T13" fmla="*/ 11 h 30"/>
                <a:gd name="T14" fmla="*/ 4 w 52"/>
                <a:gd name="T15" fmla="*/ 19 h 30"/>
                <a:gd name="T16" fmla="*/ 19 w 52"/>
                <a:gd name="T1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0">
                  <a:moveTo>
                    <a:pt x="19" y="27"/>
                  </a:moveTo>
                  <a:cubicBezTo>
                    <a:pt x="23" y="30"/>
                    <a:pt x="29" y="30"/>
                    <a:pt x="33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17"/>
                    <a:pt x="52" y="13"/>
                    <a:pt x="48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lnTo>
                    <a:pt x="19" y="27"/>
                  </a:ln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ļïḋe"/>
            <p:cNvSpPr/>
            <p:nvPr/>
          </p:nvSpPr>
          <p:spPr bwMode="auto">
            <a:xfrm>
              <a:off x="4854575" y="4040188"/>
              <a:ext cx="284163" cy="168275"/>
            </a:xfrm>
            <a:custGeom>
              <a:avLst/>
              <a:gdLst>
                <a:gd name="T0" fmla="*/ 33 w 51"/>
                <a:gd name="T1" fmla="*/ 27 h 30"/>
                <a:gd name="T2" fmla="*/ 47 w 51"/>
                <a:gd name="T3" fmla="*/ 19 h 30"/>
                <a:gd name="T4" fmla="*/ 47 w 51"/>
                <a:gd name="T5" fmla="*/ 11 h 30"/>
                <a:gd name="T6" fmla="*/ 33 w 51"/>
                <a:gd name="T7" fmla="*/ 2 h 30"/>
                <a:gd name="T8" fmla="*/ 19 w 51"/>
                <a:gd name="T9" fmla="*/ 2 h 30"/>
                <a:gd name="T10" fmla="*/ 4 w 51"/>
                <a:gd name="T11" fmla="*/ 11 h 30"/>
                <a:gd name="T12" fmla="*/ 4 w 51"/>
                <a:gd name="T13" fmla="*/ 19 h 30"/>
                <a:gd name="T14" fmla="*/ 19 w 51"/>
                <a:gd name="T15" fmla="*/ 27 h 30"/>
                <a:gd name="T16" fmla="*/ 33 w 51"/>
                <a:gd name="T1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33" y="27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2" y="0"/>
                    <a:pt x="1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30"/>
                    <a:pt x="29" y="30"/>
                    <a:pt x="33" y="27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$ḷíḋê"/>
            <p:cNvSpPr/>
            <p:nvPr/>
          </p:nvSpPr>
          <p:spPr bwMode="auto">
            <a:xfrm>
              <a:off x="5048250" y="4151313"/>
              <a:ext cx="284163" cy="161925"/>
            </a:xfrm>
            <a:custGeom>
              <a:avLst/>
              <a:gdLst>
                <a:gd name="T0" fmla="*/ 32 w 51"/>
                <a:gd name="T1" fmla="*/ 27 h 29"/>
                <a:gd name="T2" fmla="*/ 47 w 51"/>
                <a:gd name="T3" fmla="*/ 19 h 29"/>
                <a:gd name="T4" fmla="*/ 47 w 51"/>
                <a:gd name="T5" fmla="*/ 11 h 29"/>
                <a:gd name="T6" fmla="*/ 32 w 51"/>
                <a:gd name="T7" fmla="*/ 2 h 29"/>
                <a:gd name="T8" fmla="*/ 18 w 51"/>
                <a:gd name="T9" fmla="*/ 2 h 29"/>
                <a:gd name="T10" fmla="*/ 3 w 51"/>
                <a:gd name="T11" fmla="*/ 11 h 29"/>
                <a:gd name="T12" fmla="*/ 3 w 51"/>
                <a:gd name="T13" fmla="*/ 19 h 29"/>
                <a:gd name="T14" fmla="*/ 18 w 51"/>
                <a:gd name="T15" fmla="*/ 27 h 29"/>
                <a:gd name="T16" fmla="*/ 32 w 51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32" y="27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8" y="0"/>
                    <a:pt x="22" y="0"/>
                    <a:pt x="18" y="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3"/>
                    <a:pt x="0" y="17"/>
                    <a:pt x="3" y="1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9"/>
                    <a:pt x="28" y="29"/>
                    <a:pt x="32" y="27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ṧlïḓé"/>
            <p:cNvSpPr/>
            <p:nvPr/>
          </p:nvSpPr>
          <p:spPr bwMode="auto">
            <a:xfrm>
              <a:off x="5238750" y="4264025"/>
              <a:ext cx="284163" cy="160338"/>
            </a:xfrm>
            <a:custGeom>
              <a:avLst/>
              <a:gdLst>
                <a:gd name="T0" fmla="*/ 33 w 51"/>
                <a:gd name="T1" fmla="*/ 27 h 29"/>
                <a:gd name="T2" fmla="*/ 48 w 51"/>
                <a:gd name="T3" fmla="*/ 19 h 29"/>
                <a:gd name="T4" fmla="*/ 48 w 51"/>
                <a:gd name="T5" fmla="*/ 11 h 29"/>
                <a:gd name="T6" fmla="*/ 33 w 51"/>
                <a:gd name="T7" fmla="*/ 2 h 29"/>
                <a:gd name="T8" fmla="*/ 19 w 51"/>
                <a:gd name="T9" fmla="*/ 2 h 29"/>
                <a:gd name="T10" fmla="*/ 4 w 51"/>
                <a:gd name="T11" fmla="*/ 11 h 29"/>
                <a:gd name="T12" fmla="*/ 4 w 51"/>
                <a:gd name="T13" fmla="*/ 19 h 29"/>
                <a:gd name="T14" fmla="*/ 19 w 51"/>
                <a:gd name="T15" fmla="*/ 27 h 29"/>
                <a:gd name="T16" fmla="*/ 33 w 51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33" y="27"/>
                  </a:moveTo>
                  <a:cubicBezTo>
                    <a:pt x="48" y="19"/>
                    <a:pt x="48" y="19"/>
                    <a:pt x="48" y="19"/>
                  </a:cubicBezTo>
                  <a:cubicBezTo>
                    <a:pt x="51" y="16"/>
                    <a:pt x="51" y="13"/>
                    <a:pt x="48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6"/>
                    <a:pt x="4" y="1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3" y="29"/>
                    <a:pt x="29" y="29"/>
                    <a:pt x="33" y="27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ŝḷíḓe"/>
            <p:cNvSpPr/>
            <p:nvPr/>
          </p:nvSpPr>
          <p:spPr bwMode="auto">
            <a:xfrm>
              <a:off x="5432425" y="4375150"/>
              <a:ext cx="284163" cy="160338"/>
            </a:xfrm>
            <a:custGeom>
              <a:avLst/>
              <a:gdLst>
                <a:gd name="T0" fmla="*/ 32 w 51"/>
                <a:gd name="T1" fmla="*/ 27 h 29"/>
                <a:gd name="T2" fmla="*/ 47 w 51"/>
                <a:gd name="T3" fmla="*/ 19 h 29"/>
                <a:gd name="T4" fmla="*/ 47 w 51"/>
                <a:gd name="T5" fmla="*/ 11 h 29"/>
                <a:gd name="T6" fmla="*/ 32 w 51"/>
                <a:gd name="T7" fmla="*/ 2 h 29"/>
                <a:gd name="T8" fmla="*/ 18 w 51"/>
                <a:gd name="T9" fmla="*/ 2 h 29"/>
                <a:gd name="T10" fmla="*/ 4 w 51"/>
                <a:gd name="T11" fmla="*/ 11 h 29"/>
                <a:gd name="T12" fmla="*/ 4 w 51"/>
                <a:gd name="T13" fmla="*/ 19 h 29"/>
                <a:gd name="T14" fmla="*/ 18 w 51"/>
                <a:gd name="T15" fmla="*/ 27 h 29"/>
                <a:gd name="T16" fmla="*/ 32 w 51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32" y="27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51" y="16"/>
                    <a:pt x="51" y="13"/>
                    <a:pt x="47" y="1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9" y="0"/>
                    <a:pt x="22" y="0"/>
                    <a:pt x="18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6"/>
                    <a:pt x="4" y="1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9"/>
                    <a:pt x="29" y="29"/>
                    <a:pt x="32" y="27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ļiḑê"/>
            <p:cNvSpPr/>
            <p:nvPr/>
          </p:nvSpPr>
          <p:spPr bwMode="auto">
            <a:xfrm>
              <a:off x="5622925" y="4486275"/>
              <a:ext cx="288925" cy="160338"/>
            </a:xfrm>
            <a:custGeom>
              <a:avLst/>
              <a:gdLst>
                <a:gd name="T0" fmla="*/ 33 w 52"/>
                <a:gd name="T1" fmla="*/ 27 h 29"/>
                <a:gd name="T2" fmla="*/ 48 w 52"/>
                <a:gd name="T3" fmla="*/ 19 h 29"/>
                <a:gd name="T4" fmla="*/ 48 w 52"/>
                <a:gd name="T5" fmla="*/ 10 h 29"/>
                <a:gd name="T6" fmla="*/ 33 w 52"/>
                <a:gd name="T7" fmla="*/ 2 h 29"/>
                <a:gd name="T8" fmla="*/ 19 w 52"/>
                <a:gd name="T9" fmla="*/ 2 h 29"/>
                <a:gd name="T10" fmla="*/ 4 w 52"/>
                <a:gd name="T11" fmla="*/ 10 h 29"/>
                <a:gd name="T12" fmla="*/ 4 w 52"/>
                <a:gd name="T13" fmla="*/ 19 h 29"/>
                <a:gd name="T14" fmla="*/ 19 w 52"/>
                <a:gd name="T15" fmla="*/ 27 h 29"/>
                <a:gd name="T16" fmla="*/ 33 w 52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9">
                  <a:moveTo>
                    <a:pt x="33" y="27"/>
                  </a:moveTo>
                  <a:cubicBezTo>
                    <a:pt x="48" y="19"/>
                    <a:pt x="48" y="19"/>
                    <a:pt x="48" y="19"/>
                  </a:cubicBezTo>
                  <a:cubicBezTo>
                    <a:pt x="52" y="16"/>
                    <a:pt x="52" y="13"/>
                    <a:pt x="48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3" y="29"/>
                    <a:pt x="29" y="29"/>
                    <a:pt x="33" y="27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šļîdê"/>
            <p:cNvSpPr/>
            <p:nvPr/>
          </p:nvSpPr>
          <p:spPr bwMode="auto">
            <a:xfrm>
              <a:off x="5818188" y="4597400"/>
              <a:ext cx="284163" cy="160338"/>
            </a:xfrm>
            <a:custGeom>
              <a:avLst/>
              <a:gdLst>
                <a:gd name="T0" fmla="*/ 33 w 51"/>
                <a:gd name="T1" fmla="*/ 27 h 29"/>
                <a:gd name="T2" fmla="*/ 47 w 51"/>
                <a:gd name="T3" fmla="*/ 19 h 29"/>
                <a:gd name="T4" fmla="*/ 47 w 51"/>
                <a:gd name="T5" fmla="*/ 10 h 29"/>
                <a:gd name="T6" fmla="*/ 33 w 51"/>
                <a:gd name="T7" fmla="*/ 2 h 29"/>
                <a:gd name="T8" fmla="*/ 18 w 51"/>
                <a:gd name="T9" fmla="*/ 2 h 29"/>
                <a:gd name="T10" fmla="*/ 4 w 51"/>
                <a:gd name="T11" fmla="*/ 10 h 29"/>
                <a:gd name="T12" fmla="*/ 4 w 51"/>
                <a:gd name="T13" fmla="*/ 19 h 29"/>
                <a:gd name="T14" fmla="*/ 18 w 51"/>
                <a:gd name="T15" fmla="*/ 27 h 29"/>
                <a:gd name="T16" fmla="*/ 33 w 51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33" y="27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51" y="16"/>
                    <a:pt x="51" y="13"/>
                    <a:pt x="47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2" y="0"/>
                    <a:pt x="18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9"/>
                    <a:pt x="29" y="29"/>
                    <a:pt x="33" y="27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ṩ1íḍé"/>
            <p:cNvSpPr/>
            <p:nvPr/>
          </p:nvSpPr>
          <p:spPr bwMode="auto">
            <a:xfrm>
              <a:off x="6007100" y="4708525"/>
              <a:ext cx="288925" cy="160338"/>
            </a:xfrm>
            <a:custGeom>
              <a:avLst/>
              <a:gdLst>
                <a:gd name="T0" fmla="*/ 33 w 52"/>
                <a:gd name="T1" fmla="*/ 27 h 29"/>
                <a:gd name="T2" fmla="*/ 48 w 52"/>
                <a:gd name="T3" fmla="*/ 19 h 29"/>
                <a:gd name="T4" fmla="*/ 48 w 52"/>
                <a:gd name="T5" fmla="*/ 10 h 29"/>
                <a:gd name="T6" fmla="*/ 33 w 52"/>
                <a:gd name="T7" fmla="*/ 2 h 29"/>
                <a:gd name="T8" fmla="*/ 19 w 52"/>
                <a:gd name="T9" fmla="*/ 2 h 29"/>
                <a:gd name="T10" fmla="*/ 4 w 52"/>
                <a:gd name="T11" fmla="*/ 10 h 29"/>
                <a:gd name="T12" fmla="*/ 4 w 52"/>
                <a:gd name="T13" fmla="*/ 19 h 29"/>
                <a:gd name="T14" fmla="*/ 19 w 52"/>
                <a:gd name="T15" fmla="*/ 27 h 29"/>
                <a:gd name="T16" fmla="*/ 33 w 52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9">
                  <a:moveTo>
                    <a:pt x="33" y="27"/>
                  </a:moveTo>
                  <a:cubicBezTo>
                    <a:pt x="48" y="19"/>
                    <a:pt x="48" y="19"/>
                    <a:pt x="48" y="19"/>
                  </a:cubicBezTo>
                  <a:cubicBezTo>
                    <a:pt x="52" y="16"/>
                    <a:pt x="52" y="13"/>
                    <a:pt x="48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3" y="29"/>
                    <a:pt x="29" y="29"/>
                    <a:pt x="33" y="27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slíďê"/>
            <p:cNvSpPr/>
            <p:nvPr/>
          </p:nvSpPr>
          <p:spPr bwMode="auto">
            <a:xfrm>
              <a:off x="6202363" y="4819650"/>
              <a:ext cx="284163" cy="161925"/>
            </a:xfrm>
            <a:custGeom>
              <a:avLst/>
              <a:gdLst>
                <a:gd name="T0" fmla="*/ 47 w 51"/>
                <a:gd name="T1" fmla="*/ 10 h 29"/>
                <a:gd name="T2" fmla="*/ 33 w 51"/>
                <a:gd name="T3" fmla="*/ 2 h 29"/>
                <a:gd name="T4" fmla="*/ 19 w 51"/>
                <a:gd name="T5" fmla="*/ 2 h 29"/>
                <a:gd name="T6" fmla="*/ 4 w 51"/>
                <a:gd name="T7" fmla="*/ 10 h 29"/>
                <a:gd name="T8" fmla="*/ 4 w 51"/>
                <a:gd name="T9" fmla="*/ 19 h 29"/>
                <a:gd name="T10" fmla="*/ 19 w 51"/>
                <a:gd name="T11" fmla="*/ 27 h 29"/>
                <a:gd name="T12" fmla="*/ 33 w 51"/>
                <a:gd name="T13" fmla="*/ 27 h 29"/>
                <a:gd name="T14" fmla="*/ 47 w 51"/>
                <a:gd name="T15" fmla="*/ 19 h 29"/>
                <a:gd name="T16" fmla="*/ 47 w 51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47" y="10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3" y="29"/>
                    <a:pt x="29" y="29"/>
                    <a:pt x="33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6"/>
                    <a:pt x="51" y="13"/>
                    <a:pt x="47" y="10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śľiḑe"/>
            <p:cNvSpPr/>
            <p:nvPr/>
          </p:nvSpPr>
          <p:spPr bwMode="auto">
            <a:xfrm>
              <a:off x="6396038" y="4930775"/>
              <a:ext cx="474663" cy="273050"/>
            </a:xfrm>
            <a:custGeom>
              <a:avLst/>
              <a:gdLst>
                <a:gd name="T0" fmla="*/ 82 w 85"/>
                <a:gd name="T1" fmla="*/ 30 h 49"/>
                <a:gd name="T2" fmla="*/ 47 w 85"/>
                <a:gd name="T3" fmla="*/ 10 h 49"/>
                <a:gd name="T4" fmla="*/ 32 w 85"/>
                <a:gd name="T5" fmla="*/ 2 h 49"/>
                <a:gd name="T6" fmla="*/ 18 w 85"/>
                <a:gd name="T7" fmla="*/ 2 h 49"/>
                <a:gd name="T8" fmla="*/ 4 w 85"/>
                <a:gd name="T9" fmla="*/ 10 h 49"/>
                <a:gd name="T10" fmla="*/ 4 w 85"/>
                <a:gd name="T11" fmla="*/ 19 h 49"/>
                <a:gd name="T12" fmla="*/ 18 w 85"/>
                <a:gd name="T13" fmla="*/ 27 h 49"/>
                <a:gd name="T14" fmla="*/ 53 w 85"/>
                <a:gd name="T15" fmla="*/ 47 h 49"/>
                <a:gd name="T16" fmla="*/ 67 w 85"/>
                <a:gd name="T17" fmla="*/ 47 h 49"/>
                <a:gd name="T18" fmla="*/ 82 w 85"/>
                <a:gd name="T19" fmla="*/ 38 h 49"/>
                <a:gd name="T20" fmla="*/ 82 w 85"/>
                <a:gd name="T21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49">
                  <a:moveTo>
                    <a:pt x="82" y="30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8" y="0"/>
                    <a:pt x="22" y="0"/>
                    <a:pt x="18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7" y="49"/>
                    <a:pt x="63" y="49"/>
                    <a:pt x="67" y="4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5" y="36"/>
                    <a:pt x="85" y="33"/>
                    <a:pt x="82" y="30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ṣľíḋè"/>
            <p:cNvSpPr/>
            <p:nvPr/>
          </p:nvSpPr>
          <p:spPr bwMode="auto">
            <a:xfrm>
              <a:off x="4775200" y="3751263"/>
              <a:ext cx="284163" cy="166688"/>
            </a:xfrm>
            <a:custGeom>
              <a:avLst/>
              <a:gdLst>
                <a:gd name="T0" fmla="*/ 4 w 51"/>
                <a:gd name="T1" fmla="*/ 19 h 30"/>
                <a:gd name="T2" fmla="*/ 18 w 51"/>
                <a:gd name="T3" fmla="*/ 27 h 30"/>
                <a:gd name="T4" fmla="*/ 33 w 51"/>
                <a:gd name="T5" fmla="*/ 27 h 30"/>
                <a:gd name="T6" fmla="*/ 47 w 51"/>
                <a:gd name="T7" fmla="*/ 19 h 30"/>
                <a:gd name="T8" fmla="*/ 47 w 51"/>
                <a:gd name="T9" fmla="*/ 11 h 30"/>
                <a:gd name="T10" fmla="*/ 33 w 51"/>
                <a:gd name="T11" fmla="*/ 2 h 30"/>
                <a:gd name="T12" fmla="*/ 18 w 51"/>
                <a:gd name="T13" fmla="*/ 2 h 30"/>
                <a:gd name="T14" fmla="*/ 4 w 51"/>
                <a:gd name="T15" fmla="*/ 11 h 30"/>
                <a:gd name="T16" fmla="*/ 4 w 51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4" y="19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22" y="30"/>
                    <a:pt x="29" y="30"/>
                    <a:pt x="33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2" y="0"/>
                    <a:pt x="18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şļiḓè"/>
            <p:cNvSpPr/>
            <p:nvPr/>
          </p:nvSpPr>
          <p:spPr bwMode="auto">
            <a:xfrm>
              <a:off x="4965700" y="3862388"/>
              <a:ext cx="288925" cy="166688"/>
            </a:xfrm>
            <a:custGeom>
              <a:avLst/>
              <a:gdLst>
                <a:gd name="T0" fmla="*/ 4 w 52"/>
                <a:gd name="T1" fmla="*/ 19 h 30"/>
                <a:gd name="T2" fmla="*/ 19 w 52"/>
                <a:gd name="T3" fmla="*/ 27 h 30"/>
                <a:gd name="T4" fmla="*/ 33 w 52"/>
                <a:gd name="T5" fmla="*/ 27 h 30"/>
                <a:gd name="T6" fmla="*/ 48 w 52"/>
                <a:gd name="T7" fmla="*/ 19 h 30"/>
                <a:gd name="T8" fmla="*/ 48 w 52"/>
                <a:gd name="T9" fmla="*/ 11 h 30"/>
                <a:gd name="T10" fmla="*/ 33 w 52"/>
                <a:gd name="T11" fmla="*/ 2 h 30"/>
                <a:gd name="T12" fmla="*/ 19 w 52"/>
                <a:gd name="T13" fmla="*/ 2 h 30"/>
                <a:gd name="T14" fmla="*/ 4 w 52"/>
                <a:gd name="T15" fmla="*/ 11 h 30"/>
                <a:gd name="T16" fmla="*/ 4 w 52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0">
                  <a:moveTo>
                    <a:pt x="4" y="19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3" y="30"/>
                    <a:pt x="29" y="30"/>
                    <a:pt x="33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17"/>
                    <a:pt x="52" y="13"/>
                    <a:pt x="48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śļíďe"/>
            <p:cNvSpPr/>
            <p:nvPr/>
          </p:nvSpPr>
          <p:spPr bwMode="auto">
            <a:xfrm>
              <a:off x="5160963" y="3973513"/>
              <a:ext cx="284163" cy="166688"/>
            </a:xfrm>
            <a:custGeom>
              <a:avLst/>
              <a:gdLst>
                <a:gd name="T0" fmla="*/ 4 w 51"/>
                <a:gd name="T1" fmla="*/ 19 h 30"/>
                <a:gd name="T2" fmla="*/ 19 w 51"/>
                <a:gd name="T3" fmla="*/ 27 h 30"/>
                <a:gd name="T4" fmla="*/ 33 w 51"/>
                <a:gd name="T5" fmla="*/ 27 h 30"/>
                <a:gd name="T6" fmla="*/ 47 w 51"/>
                <a:gd name="T7" fmla="*/ 19 h 30"/>
                <a:gd name="T8" fmla="*/ 47 w 51"/>
                <a:gd name="T9" fmla="*/ 11 h 30"/>
                <a:gd name="T10" fmla="*/ 33 w 51"/>
                <a:gd name="T11" fmla="*/ 2 h 30"/>
                <a:gd name="T12" fmla="*/ 19 w 51"/>
                <a:gd name="T13" fmla="*/ 2 h 30"/>
                <a:gd name="T14" fmla="*/ 4 w 51"/>
                <a:gd name="T15" fmla="*/ 11 h 30"/>
                <a:gd name="T16" fmla="*/ 4 w 51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4" y="19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3" y="30"/>
                    <a:pt x="29" y="30"/>
                    <a:pt x="33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slíďé"/>
            <p:cNvSpPr/>
            <p:nvPr/>
          </p:nvSpPr>
          <p:spPr bwMode="auto">
            <a:xfrm>
              <a:off x="5354638" y="4084638"/>
              <a:ext cx="284163" cy="168275"/>
            </a:xfrm>
            <a:custGeom>
              <a:avLst/>
              <a:gdLst>
                <a:gd name="T0" fmla="*/ 4 w 51"/>
                <a:gd name="T1" fmla="*/ 19 h 30"/>
                <a:gd name="T2" fmla="*/ 18 w 51"/>
                <a:gd name="T3" fmla="*/ 27 h 30"/>
                <a:gd name="T4" fmla="*/ 32 w 51"/>
                <a:gd name="T5" fmla="*/ 27 h 30"/>
                <a:gd name="T6" fmla="*/ 47 w 51"/>
                <a:gd name="T7" fmla="*/ 19 h 30"/>
                <a:gd name="T8" fmla="*/ 47 w 51"/>
                <a:gd name="T9" fmla="*/ 11 h 30"/>
                <a:gd name="T10" fmla="*/ 32 w 51"/>
                <a:gd name="T11" fmla="*/ 2 h 30"/>
                <a:gd name="T12" fmla="*/ 18 w 51"/>
                <a:gd name="T13" fmla="*/ 2 h 30"/>
                <a:gd name="T14" fmla="*/ 4 w 51"/>
                <a:gd name="T15" fmla="*/ 11 h 30"/>
                <a:gd name="T16" fmla="*/ 4 w 51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4" y="19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22" y="30"/>
                    <a:pt x="28" y="30"/>
                    <a:pt x="32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8" y="0"/>
                    <a:pt x="22" y="0"/>
                    <a:pt x="18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$1îḓè"/>
            <p:cNvSpPr/>
            <p:nvPr/>
          </p:nvSpPr>
          <p:spPr bwMode="auto">
            <a:xfrm>
              <a:off x="5545138" y="4197350"/>
              <a:ext cx="288925" cy="166688"/>
            </a:xfrm>
            <a:custGeom>
              <a:avLst/>
              <a:gdLst>
                <a:gd name="T0" fmla="*/ 4 w 52"/>
                <a:gd name="T1" fmla="*/ 19 h 30"/>
                <a:gd name="T2" fmla="*/ 19 w 52"/>
                <a:gd name="T3" fmla="*/ 27 h 30"/>
                <a:gd name="T4" fmla="*/ 33 w 52"/>
                <a:gd name="T5" fmla="*/ 27 h 30"/>
                <a:gd name="T6" fmla="*/ 48 w 52"/>
                <a:gd name="T7" fmla="*/ 19 h 30"/>
                <a:gd name="T8" fmla="*/ 48 w 52"/>
                <a:gd name="T9" fmla="*/ 11 h 30"/>
                <a:gd name="T10" fmla="*/ 33 w 52"/>
                <a:gd name="T11" fmla="*/ 2 h 30"/>
                <a:gd name="T12" fmla="*/ 19 w 52"/>
                <a:gd name="T13" fmla="*/ 2 h 30"/>
                <a:gd name="T14" fmla="*/ 4 w 52"/>
                <a:gd name="T15" fmla="*/ 11 h 30"/>
                <a:gd name="T16" fmla="*/ 4 w 52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0">
                  <a:moveTo>
                    <a:pt x="4" y="19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3" y="30"/>
                    <a:pt x="29" y="30"/>
                    <a:pt x="33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17"/>
                    <a:pt x="52" y="13"/>
                    <a:pt x="48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ṡlídé"/>
            <p:cNvSpPr/>
            <p:nvPr/>
          </p:nvSpPr>
          <p:spPr bwMode="auto">
            <a:xfrm>
              <a:off x="5738813" y="4308475"/>
              <a:ext cx="284163" cy="166688"/>
            </a:xfrm>
            <a:custGeom>
              <a:avLst/>
              <a:gdLst>
                <a:gd name="T0" fmla="*/ 4 w 51"/>
                <a:gd name="T1" fmla="*/ 19 h 30"/>
                <a:gd name="T2" fmla="*/ 18 w 51"/>
                <a:gd name="T3" fmla="*/ 27 h 30"/>
                <a:gd name="T4" fmla="*/ 33 w 51"/>
                <a:gd name="T5" fmla="*/ 27 h 30"/>
                <a:gd name="T6" fmla="*/ 47 w 51"/>
                <a:gd name="T7" fmla="*/ 19 h 30"/>
                <a:gd name="T8" fmla="*/ 47 w 51"/>
                <a:gd name="T9" fmla="*/ 11 h 30"/>
                <a:gd name="T10" fmla="*/ 33 w 51"/>
                <a:gd name="T11" fmla="*/ 2 h 30"/>
                <a:gd name="T12" fmla="*/ 18 w 51"/>
                <a:gd name="T13" fmla="*/ 2 h 30"/>
                <a:gd name="T14" fmla="*/ 4 w 51"/>
                <a:gd name="T15" fmla="*/ 11 h 30"/>
                <a:gd name="T16" fmla="*/ 4 w 51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4" y="19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22" y="30"/>
                    <a:pt x="29" y="30"/>
                    <a:pt x="33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2" y="0"/>
                    <a:pt x="18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ṥlïḓè"/>
            <p:cNvSpPr/>
            <p:nvPr/>
          </p:nvSpPr>
          <p:spPr bwMode="auto">
            <a:xfrm>
              <a:off x="5929313" y="4419600"/>
              <a:ext cx="288925" cy="166688"/>
            </a:xfrm>
            <a:custGeom>
              <a:avLst/>
              <a:gdLst>
                <a:gd name="T0" fmla="*/ 4 w 52"/>
                <a:gd name="T1" fmla="*/ 19 h 30"/>
                <a:gd name="T2" fmla="*/ 19 w 52"/>
                <a:gd name="T3" fmla="*/ 27 h 30"/>
                <a:gd name="T4" fmla="*/ 33 w 52"/>
                <a:gd name="T5" fmla="*/ 27 h 30"/>
                <a:gd name="T6" fmla="*/ 48 w 52"/>
                <a:gd name="T7" fmla="*/ 19 h 30"/>
                <a:gd name="T8" fmla="*/ 48 w 52"/>
                <a:gd name="T9" fmla="*/ 11 h 30"/>
                <a:gd name="T10" fmla="*/ 33 w 52"/>
                <a:gd name="T11" fmla="*/ 2 h 30"/>
                <a:gd name="T12" fmla="*/ 19 w 52"/>
                <a:gd name="T13" fmla="*/ 2 h 30"/>
                <a:gd name="T14" fmla="*/ 4 w 52"/>
                <a:gd name="T15" fmla="*/ 11 h 30"/>
                <a:gd name="T16" fmla="*/ 4 w 52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0">
                  <a:moveTo>
                    <a:pt x="4" y="19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3" y="30"/>
                    <a:pt x="29" y="30"/>
                    <a:pt x="33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17"/>
                    <a:pt x="52" y="13"/>
                    <a:pt x="48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ṩlïďé"/>
            <p:cNvSpPr/>
            <p:nvPr/>
          </p:nvSpPr>
          <p:spPr bwMode="auto">
            <a:xfrm>
              <a:off x="6124575" y="4530725"/>
              <a:ext cx="282575" cy="160338"/>
            </a:xfrm>
            <a:custGeom>
              <a:avLst/>
              <a:gdLst>
                <a:gd name="T0" fmla="*/ 4 w 51"/>
                <a:gd name="T1" fmla="*/ 19 h 29"/>
                <a:gd name="T2" fmla="*/ 19 w 51"/>
                <a:gd name="T3" fmla="*/ 27 h 29"/>
                <a:gd name="T4" fmla="*/ 33 w 51"/>
                <a:gd name="T5" fmla="*/ 27 h 29"/>
                <a:gd name="T6" fmla="*/ 47 w 51"/>
                <a:gd name="T7" fmla="*/ 19 h 29"/>
                <a:gd name="T8" fmla="*/ 47 w 51"/>
                <a:gd name="T9" fmla="*/ 11 h 29"/>
                <a:gd name="T10" fmla="*/ 33 w 51"/>
                <a:gd name="T11" fmla="*/ 2 h 29"/>
                <a:gd name="T12" fmla="*/ 19 w 51"/>
                <a:gd name="T13" fmla="*/ 2 h 29"/>
                <a:gd name="T14" fmla="*/ 4 w 51"/>
                <a:gd name="T15" fmla="*/ 11 h 29"/>
                <a:gd name="T16" fmla="*/ 4 w 51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4" y="19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2" y="29"/>
                    <a:pt x="29" y="29"/>
                    <a:pt x="33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2" y="0"/>
                    <a:pt x="1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ľiḑé"/>
            <p:cNvSpPr/>
            <p:nvPr/>
          </p:nvSpPr>
          <p:spPr bwMode="auto">
            <a:xfrm>
              <a:off x="6318250" y="4641850"/>
              <a:ext cx="284163" cy="160338"/>
            </a:xfrm>
            <a:custGeom>
              <a:avLst/>
              <a:gdLst>
                <a:gd name="T0" fmla="*/ 3 w 51"/>
                <a:gd name="T1" fmla="*/ 19 h 29"/>
                <a:gd name="T2" fmla="*/ 18 w 51"/>
                <a:gd name="T3" fmla="*/ 27 h 29"/>
                <a:gd name="T4" fmla="*/ 32 w 51"/>
                <a:gd name="T5" fmla="*/ 27 h 29"/>
                <a:gd name="T6" fmla="*/ 47 w 51"/>
                <a:gd name="T7" fmla="*/ 19 h 29"/>
                <a:gd name="T8" fmla="*/ 47 w 51"/>
                <a:gd name="T9" fmla="*/ 11 h 29"/>
                <a:gd name="T10" fmla="*/ 32 w 51"/>
                <a:gd name="T11" fmla="*/ 2 h 29"/>
                <a:gd name="T12" fmla="*/ 18 w 51"/>
                <a:gd name="T13" fmla="*/ 2 h 29"/>
                <a:gd name="T14" fmla="*/ 3 w 51"/>
                <a:gd name="T15" fmla="*/ 11 h 29"/>
                <a:gd name="T16" fmla="*/ 3 w 51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3" y="19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22" y="29"/>
                    <a:pt x="28" y="29"/>
                    <a:pt x="32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6"/>
                    <a:pt x="51" y="13"/>
                    <a:pt x="47" y="1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8" y="0"/>
                    <a:pt x="22" y="0"/>
                    <a:pt x="18" y="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3"/>
                    <a:pt x="0" y="16"/>
                    <a:pt x="3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ḷïḑe"/>
            <p:cNvSpPr/>
            <p:nvPr/>
          </p:nvSpPr>
          <p:spPr bwMode="auto">
            <a:xfrm>
              <a:off x="6508750" y="4752975"/>
              <a:ext cx="284163" cy="160338"/>
            </a:xfrm>
            <a:custGeom>
              <a:avLst/>
              <a:gdLst>
                <a:gd name="T0" fmla="*/ 4 w 51"/>
                <a:gd name="T1" fmla="*/ 19 h 29"/>
                <a:gd name="T2" fmla="*/ 19 w 51"/>
                <a:gd name="T3" fmla="*/ 27 h 29"/>
                <a:gd name="T4" fmla="*/ 33 w 51"/>
                <a:gd name="T5" fmla="*/ 27 h 29"/>
                <a:gd name="T6" fmla="*/ 48 w 51"/>
                <a:gd name="T7" fmla="*/ 19 h 29"/>
                <a:gd name="T8" fmla="*/ 48 w 51"/>
                <a:gd name="T9" fmla="*/ 11 h 29"/>
                <a:gd name="T10" fmla="*/ 33 w 51"/>
                <a:gd name="T11" fmla="*/ 2 h 29"/>
                <a:gd name="T12" fmla="*/ 19 w 51"/>
                <a:gd name="T13" fmla="*/ 2 h 29"/>
                <a:gd name="T14" fmla="*/ 4 w 51"/>
                <a:gd name="T15" fmla="*/ 11 h 29"/>
                <a:gd name="T16" fmla="*/ 4 w 51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4" y="19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3" y="29"/>
                    <a:pt x="29" y="29"/>
                    <a:pt x="33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1" y="16"/>
                    <a:pt x="51" y="13"/>
                    <a:pt x="48" y="1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6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liḑè"/>
            <p:cNvSpPr/>
            <p:nvPr/>
          </p:nvSpPr>
          <p:spPr bwMode="auto">
            <a:xfrm>
              <a:off x="6702425" y="4864100"/>
              <a:ext cx="284163" cy="161925"/>
            </a:xfrm>
            <a:custGeom>
              <a:avLst/>
              <a:gdLst>
                <a:gd name="T0" fmla="*/ 4 w 51"/>
                <a:gd name="T1" fmla="*/ 19 h 29"/>
                <a:gd name="T2" fmla="*/ 18 w 51"/>
                <a:gd name="T3" fmla="*/ 27 h 29"/>
                <a:gd name="T4" fmla="*/ 32 w 51"/>
                <a:gd name="T5" fmla="*/ 27 h 29"/>
                <a:gd name="T6" fmla="*/ 47 w 51"/>
                <a:gd name="T7" fmla="*/ 19 h 29"/>
                <a:gd name="T8" fmla="*/ 47 w 51"/>
                <a:gd name="T9" fmla="*/ 11 h 29"/>
                <a:gd name="T10" fmla="*/ 32 w 51"/>
                <a:gd name="T11" fmla="*/ 2 h 29"/>
                <a:gd name="T12" fmla="*/ 18 w 51"/>
                <a:gd name="T13" fmla="*/ 2 h 29"/>
                <a:gd name="T14" fmla="*/ 4 w 51"/>
                <a:gd name="T15" fmla="*/ 11 h 29"/>
                <a:gd name="T16" fmla="*/ 4 w 51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4" y="19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22" y="29"/>
                    <a:pt x="29" y="29"/>
                    <a:pt x="32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6"/>
                    <a:pt x="51" y="13"/>
                    <a:pt x="47" y="1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9" y="0"/>
                    <a:pt x="22" y="0"/>
                    <a:pt x="18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6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šliḓè"/>
            <p:cNvSpPr/>
            <p:nvPr/>
          </p:nvSpPr>
          <p:spPr bwMode="auto">
            <a:xfrm>
              <a:off x="4046538" y="4062413"/>
              <a:ext cx="479425" cy="273050"/>
            </a:xfrm>
            <a:custGeom>
              <a:avLst/>
              <a:gdLst>
                <a:gd name="T0" fmla="*/ 82 w 86"/>
                <a:gd name="T1" fmla="*/ 30 h 49"/>
                <a:gd name="T2" fmla="*/ 67 w 86"/>
                <a:gd name="T3" fmla="*/ 22 h 49"/>
                <a:gd name="T4" fmla="*/ 33 w 86"/>
                <a:gd name="T5" fmla="*/ 2 h 49"/>
                <a:gd name="T6" fmla="*/ 19 w 86"/>
                <a:gd name="T7" fmla="*/ 2 h 49"/>
                <a:gd name="T8" fmla="*/ 4 w 86"/>
                <a:gd name="T9" fmla="*/ 10 h 49"/>
                <a:gd name="T10" fmla="*/ 4 w 86"/>
                <a:gd name="T11" fmla="*/ 19 h 49"/>
                <a:gd name="T12" fmla="*/ 39 w 86"/>
                <a:gd name="T13" fmla="*/ 38 h 49"/>
                <a:gd name="T14" fmla="*/ 53 w 86"/>
                <a:gd name="T15" fmla="*/ 47 h 49"/>
                <a:gd name="T16" fmla="*/ 67 w 86"/>
                <a:gd name="T17" fmla="*/ 47 h 49"/>
                <a:gd name="T18" fmla="*/ 82 w 86"/>
                <a:gd name="T19" fmla="*/ 38 h 49"/>
                <a:gd name="T20" fmla="*/ 82 w 86"/>
                <a:gd name="T21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49">
                  <a:moveTo>
                    <a:pt x="82" y="30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9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7" y="49"/>
                    <a:pt x="64" y="49"/>
                    <a:pt x="67" y="4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6" y="36"/>
                    <a:pt x="86" y="33"/>
                    <a:pt x="82" y="30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ŝľïḍè"/>
            <p:cNvSpPr/>
            <p:nvPr/>
          </p:nvSpPr>
          <p:spPr bwMode="auto">
            <a:xfrm>
              <a:off x="4430713" y="4286250"/>
              <a:ext cx="288925" cy="160338"/>
            </a:xfrm>
            <a:custGeom>
              <a:avLst/>
              <a:gdLst>
                <a:gd name="T0" fmla="*/ 48 w 52"/>
                <a:gd name="T1" fmla="*/ 10 h 29"/>
                <a:gd name="T2" fmla="*/ 33 w 52"/>
                <a:gd name="T3" fmla="*/ 2 h 29"/>
                <a:gd name="T4" fmla="*/ 19 w 52"/>
                <a:gd name="T5" fmla="*/ 2 h 29"/>
                <a:gd name="T6" fmla="*/ 4 w 52"/>
                <a:gd name="T7" fmla="*/ 10 h 29"/>
                <a:gd name="T8" fmla="*/ 4 w 52"/>
                <a:gd name="T9" fmla="*/ 18 h 29"/>
                <a:gd name="T10" fmla="*/ 19 w 52"/>
                <a:gd name="T11" fmla="*/ 27 h 29"/>
                <a:gd name="T12" fmla="*/ 33 w 52"/>
                <a:gd name="T13" fmla="*/ 27 h 29"/>
                <a:gd name="T14" fmla="*/ 48 w 52"/>
                <a:gd name="T15" fmla="*/ 18 h 29"/>
                <a:gd name="T16" fmla="*/ 48 w 52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9">
                  <a:moveTo>
                    <a:pt x="48" y="10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3" y="29"/>
                    <a:pt x="29" y="29"/>
                    <a:pt x="33" y="2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2" y="16"/>
                    <a:pt x="52" y="13"/>
                    <a:pt x="48" y="10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şlîḋé"/>
            <p:cNvSpPr/>
            <p:nvPr/>
          </p:nvSpPr>
          <p:spPr bwMode="auto">
            <a:xfrm>
              <a:off x="4625975" y="4397375"/>
              <a:ext cx="1052513" cy="606425"/>
            </a:xfrm>
            <a:custGeom>
              <a:avLst/>
              <a:gdLst>
                <a:gd name="T0" fmla="*/ 188 w 189"/>
                <a:gd name="T1" fmla="*/ 92 h 109"/>
                <a:gd name="T2" fmla="*/ 186 w 189"/>
                <a:gd name="T3" fmla="*/ 90 h 109"/>
                <a:gd name="T4" fmla="*/ 171 w 189"/>
                <a:gd name="T5" fmla="*/ 82 h 109"/>
                <a:gd name="T6" fmla="*/ 151 w 189"/>
                <a:gd name="T7" fmla="*/ 70 h 109"/>
                <a:gd name="T8" fmla="*/ 136 w 189"/>
                <a:gd name="T9" fmla="*/ 62 h 109"/>
                <a:gd name="T10" fmla="*/ 117 w 189"/>
                <a:gd name="T11" fmla="*/ 50 h 109"/>
                <a:gd name="T12" fmla="*/ 102 w 189"/>
                <a:gd name="T13" fmla="*/ 42 h 109"/>
                <a:gd name="T14" fmla="*/ 82 w 189"/>
                <a:gd name="T15" fmla="*/ 30 h 109"/>
                <a:gd name="T16" fmla="*/ 67 w 189"/>
                <a:gd name="T17" fmla="*/ 22 h 109"/>
                <a:gd name="T18" fmla="*/ 33 w 189"/>
                <a:gd name="T19" fmla="*/ 2 h 109"/>
                <a:gd name="T20" fmla="*/ 19 w 189"/>
                <a:gd name="T21" fmla="*/ 2 h 109"/>
                <a:gd name="T22" fmla="*/ 4 w 189"/>
                <a:gd name="T23" fmla="*/ 10 h 109"/>
                <a:gd name="T24" fmla="*/ 4 w 189"/>
                <a:gd name="T25" fmla="*/ 18 h 109"/>
                <a:gd name="T26" fmla="*/ 38 w 189"/>
                <a:gd name="T27" fmla="*/ 38 h 109"/>
                <a:gd name="T28" fmla="*/ 53 w 189"/>
                <a:gd name="T29" fmla="*/ 47 h 109"/>
                <a:gd name="T30" fmla="*/ 73 w 189"/>
                <a:gd name="T31" fmla="*/ 58 h 109"/>
                <a:gd name="T32" fmla="*/ 88 w 189"/>
                <a:gd name="T33" fmla="*/ 67 h 109"/>
                <a:gd name="T34" fmla="*/ 108 w 189"/>
                <a:gd name="T35" fmla="*/ 78 h 109"/>
                <a:gd name="T36" fmla="*/ 122 w 189"/>
                <a:gd name="T37" fmla="*/ 87 h 109"/>
                <a:gd name="T38" fmla="*/ 142 w 189"/>
                <a:gd name="T39" fmla="*/ 98 h 109"/>
                <a:gd name="T40" fmla="*/ 157 w 189"/>
                <a:gd name="T41" fmla="*/ 107 h 109"/>
                <a:gd name="T42" fmla="*/ 160 w 189"/>
                <a:gd name="T43" fmla="*/ 108 h 109"/>
                <a:gd name="T44" fmla="*/ 171 w 189"/>
                <a:gd name="T45" fmla="*/ 107 h 109"/>
                <a:gd name="T46" fmla="*/ 186 w 189"/>
                <a:gd name="T47" fmla="*/ 98 h 109"/>
                <a:gd name="T48" fmla="*/ 188 w 189"/>
                <a:gd name="T49" fmla="*/ 9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09">
                  <a:moveTo>
                    <a:pt x="188" y="92"/>
                  </a:moveTo>
                  <a:cubicBezTo>
                    <a:pt x="187" y="91"/>
                    <a:pt x="187" y="91"/>
                    <a:pt x="186" y="90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51" y="70"/>
                    <a:pt x="151" y="70"/>
                    <a:pt x="151" y="70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2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2"/>
                    <a:pt x="0" y="16"/>
                    <a:pt x="4" y="1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57" y="107"/>
                    <a:pt x="157" y="107"/>
                    <a:pt x="157" y="107"/>
                  </a:cubicBezTo>
                  <a:cubicBezTo>
                    <a:pt x="158" y="107"/>
                    <a:pt x="159" y="108"/>
                    <a:pt x="160" y="108"/>
                  </a:cubicBezTo>
                  <a:cubicBezTo>
                    <a:pt x="164" y="109"/>
                    <a:pt x="168" y="108"/>
                    <a:pt x="171" y="107"/>
                  </a:cubicBezTo>
                  <a:cubicBezTo>
                    <a:pt x="186" y="98"/>
                    <a:pt x="186" y="98"/>
                    <a:pt x="186" y="98"/>
                  </a:cubicBezTo>
                  <a:cubicBezTo>
                    <a:pt x="189" y="97"/>
                    <a:pt x="189" y="94"/>
                    <a:pt x="188" y="92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$ḷîḑé"/>
            <p:cNvSpPr/>
            <p:nvPr/>
          </p:nvSpPr>
          <p:spPr bwMode="auto">
            <a:xfrm>
              <a:off x="5589588" y="4946650"/>
              <a:ext cx="284163" cy="168275"/>
            </a:xfrm>
            <a:custGeom>
              <a:avLst/>
              <a:gdLst>
                <a:gd name="T0" fmla="*/ 47 w 51"/>
                <a:gd name="T1" fmla="*/ 11 h 30"/>
                <a:gd name="T2" fmla="*/ 33 w 51"/>
                <a:gd name="T3" fmla="*/ 3 h 30"/>
                <a:gd name="T4" fmla="*/ 18 w 51"/>
                <a:gd name="T5" fmla="*/ 3 h 30"/>
                <a:gd name="T6" fmla="*/ 4 w 51"/>
                <a:gd name="T7" fmla="*/ 11 h 30"/>
                <a:gd name="T8" fmla="*/ 4 w 51"/>
                <a:gd name="T9" fmla="*/ 19 h 30"/>
                <a:gd name="T10" fmla="*/ 18 w 51"/>
                <a:gd name="T11" fmla="*/ 28 h 30"/>
                <a:gd name="T12" fmla="*/ 33 w 51"/>
                <a:gd name="T13" fmla="*/ 28 h 30"/>
                <a:gd name="T14" fmla="*/ 47 w 51"/>
                <a:gd name="T15" fmla="*/ 19 h 30"/>
                <a:gd name="T16" fmla="*/ 47 w 51"/>
                <a:gd name="T17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47" y="11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29" y="0"/>
                    <a:pt x="22" y="0"/>
                    <a:pt x="18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2" y="30"/>
                    <a:pt x="29" y="30"/>
                    <a:pt x="33" y="28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ṧḻiḑê"/>
            <p:cNvSpPr/>
            <p:nvPr/>
          </p:nvSpPr>
          <p:spPr bwMode="auto">
            <a:xfrm>
              <a:off x="5778500" y="5059363"/>
              <a:ext cx="288925" cy="166688"/>
            </a:xfrm>
            <a:custGeom>
              <a:avLst/>
              <a:gdLst>
                <a:gd name="T0" fmla="*/ 48 w 52"/>
                <a:gd name="T1" fmla="*/ 11 h 30"/>
                <a:gd name="T2" fmla="*/ 33 w 52"/>
                <a:gd name="T3" fmla="*/ 3 h 30"/>
                <a:gd name="T4" fmla="*/ 19 w 52"/>
                <a:gd name="T5" fmla="*/ 3 h 30"/>
                <a:gd name="T6" fmla="*/ 4 w 52"/>
                <a:gd name="T7" fmla="*/ 11 h 30"/>
                <a:gd name="T8" fmla="*/ 4 w 52"/>
                <a:gd name="T9" fmla="*/ 19 h 30"/>
                <a:gd name="T10" fmla="*/ 19 w 52"/>
                <a:gd name="T11" fmla="*/ 28 h 30"/>
                <a:gd name="T12" fmla="*/ 33 w 52"/>
                <a:gd name="T13" fmla="*/ 28 h 30"/>
                <a:gd name="T14" fmla="*/ 48 w 52"/>
                <a:gd name="T15" fmla="*/ 19 h 30"/>
                <a:gd name="T16" fmla="*/ 48 w 52"/>
                <a:gd name="T17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0">
                  <a:moveTo>
                    <a:pt x="48" y="11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29" y="0"/>
                    <a:pt x="23" y="0"/>
                    <a:pt x="1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30"/>
                    <a:pt x="29" y="30"/>
                    <a:pt x="33" y="2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17"/>
                    <a:pt x="52" y="13"/>
                    <a:pt x="48" y="11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ŝḷïḓe"/>
            <p:cNvSpPr/>
            <p:nvPr/>
          </p:nvSpPr>
          <p:spPr bwMode="auto">
            <a:xfrm>
              <a:off x="5973763" y="5170488"/>
              <a:ext cx="479425" cy="277813"/>
            </a:xfrm>
            <a:custGeom>
              <a:avLst/>
              <a:gdLst>
                <a:gd name="T0" fmla="*/ 82 w 86"/>
                <a:gd name="T1" fmla="*/ 31 h 50"/>
                <a:gd name="T2" fmla="*/ 47 w 86"/>
                <a:gd name="T3" fmla="*/ 11 h 50"/>
                <a:gd name="T4" fmla="*/ 33 w 86"/>
                <a:gd name="T5" fmla="*/ 3 h 50"/>
                <a:gd name="T6" fmla="*/ 19 w 86"/>
                <a:gd name="T7" fmla="*/ 3 h 50"/>
                <a:gd name="T8" fmla="*/ 4 w 86"/>
                <a:gd name="T9" fmla="*/ 11 h 50"/>
                <a:gd name="T10" fmla="*/ 4 w 86"/>
                <a:gd name="T11" fmla="*/ 19 h 50"/>
                <a:gd name="T12" fmla="*/ 19 w 86"/>
                <a:gd name="T13" fmla="*/ 28 h 50"/>
                <a:gd name="T14" fmla="*/ 53 w 86"/>
                <a:gd name="T15" fmla="*/ 48 h 50"/>
                <a:gd name="T16" fmla="*/ 67 w 86"/>
                <a:gd name="T17" fmla="*/ 48 h 50"/>
                <a:gd name="T18" fmla="*/ 82 w 86"/>
                <a:gd name="T19" fmla="*/ 39 h 50"/>
                <a:gd name="T20" fmla="*/ 82 w 86"/>
                <a:gd name="T21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50">
                  <a:moveTo>
                    <a:pt x="82" y="3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0"/>
                    <a:pt x="22" y="0"/>
                    <a:pt x="1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7" y="50"/>
                    <a:pt x="63" y="50"/>
                    <a:pt x="67" y="48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6" y="37"/>
                    <a:pt x="86" y="33"/>
                    <a:pt x="82" y="31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$ľidê"/>
            <p:cNvSpPr/>
            <p:nvPr/>
          </p:nvSpPr>
          <p:spPr bwMode="auto">
            <a:xfrm>
              <a:off x="4352925" y="3995738"/>
              <a:ext cx="479425" cy="273050"/>
            </a:xfrm>
            <a:custGeom>
              <a:avLst/>
              <a:gdLst>
                <a:gd name="T0" fmla="*/ 19 w 86"/>
                <a:gd name="T1" fmla="*/ 2 h 49"/>
                <a:gd name="T2" fmla="*/ 4 w 86"/>
                <a:gd name="T3" fmla="*/ 11 h 49"/>
                <a:gd name="T4" fmla="*/ 4 w 86"/>
                <a:gd name="T5" fmla="*/ 19 h 49"/>
                <a:gd name="T6" fmla="*/ 39 w 86"/>
                <a:gd name="T7" fmla="*/ 39 h 49"/>
                <a:gd name="T8" fmla="*/ 53 w 86"/>
                <a:gd name="T9" fmla="*/ 47 h 49"/>
                <a:gd name="T10" fmla="*/ 68 w 86"/>
                <a:gd name="T11" fmla="*/ 47 h 49"/>
                <a:gd name="T12" fmla="*/ 82 w 86"/>
                <a:gd name="T13" fmla="*/ 39 h 49"/>
                <a:gd name="T14" fmla="*/ 82 w 86"/>
                <a:gd name="T15" fmla="*/ 30 h 49"/>
                <a:gd name="T16" fmla="*/ 68 w 86"/>
                <a:gd name="T17" fmla="*/ 22 h 49"/>
                <a:gd name="T18" fmla="*/ 33 w 86"/>
                <a:gd name="T19" fmla="*/ 2 h 49"/>
                <a:gd name="T20" fmla="*/ 19 w 86"/>
                <a:gd name="T21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49">
                  <a:moveTo>
                    <a:pt x="19" y="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6"/>
                    <a:pt x="4" y="1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7" y="49"/>
                    <a:pt x="64" y="49"/>
                    <a:pt x="68" y="47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6" y="36"/>
                    <a:pt x="86" y="33"/>
                    <a:pt x="82" y="30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ş1íḍé"/>
            <p:cNvSpPr/>
            <p:nvPr/>
          </p:nvSpPr>
          <p:spPr bwMode="auto">
            <a:xfrm>
              <a:off x="4737100" y="4219575"/>
              <a:ext cx="288925" cy="160338"/>
            </a:xfrm>
            <a:custGeom>
              <a:avLst/>
              <a:gdLst>
                <a:gd name="T0" fmla="*/ 4 w 52"/>
                <a:gd name="T1" fmla="*/ 19 h 29"/>
                <a:gd name="T2" fmla="*/ 19 w 52"/>
                <a:gd name="T3" fmla="*/ 27 h 29"/>
                <a:gd name="T4" fmla="*/ 33 w 52"/>
                <a:gd name="T5" fmla="*/ 27 h 29"/>
                <a:gd name="T6" fmla="*/ 48 w 52"/>
                <a:gd name="T7" fmla="*/ 19 h 29"/>
                <a:gd name="T8" fmla="*/ 48 w 52"/>
                <a:gd name="T9" fmla="*/ 10 h 29"/>
                <a:gd name="T10" fmla="*/ 33 w 52"/>
                <a:gd name="T11" fmla="*/ 2 h 29"/>
                <a:gd name="T12" fmla="*/ 19 w 52"/>
                <a:gd name="T13" fmla="*/ 2 h 29"/>
                <a:gd name="T14" fmla="*/ 4 w 52"/>
                <a:gd name="T15" fmla="*/ 10 h 29"/>
                <a:gd name="T16" fmla="*/ 4 w 52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9">
                  <a:moveTo>
                    <a:pt x="4" y="19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3" y="29"/>
                    <a:pt x="29" y="29"/>
                    <a:pt x="33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16"/>
                    <a:pt x="52" y="13"/>
                    <a:pt x="48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ṣļîḋè"/>
            <p:cNvSpPr/>
            <p:nvPr/>
          </p:nvSpPr>
          <p:spPr bwMode="auto">
            <a:xfrm>
              <a:off x="4932363" y="4330700"/>
              <a:ext cx="284163" cy="160338"/>
            </a:xfrm>
            <a:custGeom>
              <a:avLst/>
              <a:gdLst>
                <a:gd name="T0" fmla="*/ 4 w 51"/>
                <a:gd name="T1" fmla="*/ 19 h 29"/>
                <a:gd name="T2" fmla="*/ 19 w 51"/>
                <a:gd name="T3" fmla="*/ 27 h 29"/>
                <a:gd name="T4" fmla="*/ 33 w 51"/>
                <a:gd name="T5" fmla="*/ 27 h 29"/>
                <a:gd name="T6" fmla="*/ 47 w 51"/>
                <a:gd name="T7" fmla="*/ 19 h 29"/>
                <a:gd name="T8" fmla="*/ 47 w 51"/>
                <a:gd name="T9" fmla="*/ 10 h 29"/>
                <a:gd name="T10" fmla="*/ 33 w 51"/>
                <a:gd name="T11" fmla="*/ 2 h 29"/>
                <a:gd name="T12" fmla="*/ 19 w 51"/>
                <a:gd name="T13" fmla="*/ 2 h 29"/>
                <a:gd name="T14" fmla="*/ 4 w 51"/>
                <a:gd name="T15" fmla="*/ 10 h 29"/>
                <a:gd name="T16" fmla="*/ 4 w 51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4" y="19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2" y="29"/>
                    <a:pt x="29" y="29"/>
                    <a:pt x="33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6"/>
                    <a:pt x="51" y="13"/>
                    <a:pt x="47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2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ṥlîḋê"/>
            <p:cNvSpPr/>
            <p:nvPr/>
          </p:nvSpPr>
          <p:spPr bwMode="auto">
            <a:xfrm>
              <a:off x="5127625" y="4441825"/>
              <a:ext cx="282575" cy="160338"/>
            </a:xfrm>
            <a:custGeom>
              <a:avLst/>
              <a:gdLst>
                <a:gd name="T0" fmla="*/ 3 w 51"/>
                <a:gd name="T1" fmla="*/ 19 h 29"/>
                <a:gd name="T2" fmla="*/ 18 w 51"/>
                <a:gd name="T3" fmla="*/ 27 h 29"/>
                <a:gd name="T4" fmla="*/ 32 w 51"/>
                <a:gd name="T5" fmla="*/ 27 h 29"/>
                <a:gd name="T6" fmla="*/ 47 w 51"/>
                <a:gd name="T7" fmla="*/ 19 h 29"/>
                <a:gd name="T8" fmla="*/ 47 w 51"/>
                <a:gd name="T9" fmla="*/ 10 h 29"/>
                <a:gd name="T10" fmla="*/ 32 w 51"/>
                <a:gd name="T11" fmla="*/ 2 h 29"/>
                <a:gd name="T12" fmla="*/ 18 w 51"/>
                <a:gd name="T13" fmla="*/ 2 h 29"/>
                <a:gd name="T14" fmla="*/ 3 w 51"/>
                <a:gd name="T15" fmla="*/ 10 h 29"/>
                <a:gd name="T16" fmla="*/ 3 w 51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3" y="19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22" y="29"/>
                    <a:pt x="28" y="29"/>
                    <a:pt x="32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6"/>
                    <a:pt x="51" y="13"/>
                    <a:pt x="47" y="1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8" y="0"/>
                    <a:pt x="22" y="0"/>
                    <a:pt x="18" y="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3"/>
                    <a:pt x="0" y="16"/>
                    <a:pt x="3" y="19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š1îḓé"/>
            <p:cNvSpPr/>
            <p:nvPr/>
          </p:nvSpPr>
          <p:spPr bwMode="auto">
            <a:xfrm>
              <a:off x="5316538" y="4552950"/>
              <a:ext cx="284163" cy="160338"/>
            </a:xfrm>
            <a:custGeom>
              <a:avLst/>
              <a:gdLst>
                <a:gd name="T0" fmla="*/ 4 w 51"/>
                <a:gd name="T1" fmla="*/ 18 h 29"/>
                <a:gd name="T2" fmla="*/ 19 w 51"/>
                <a:gd name="T3" fmla="*/ 27 h 29"/>
                <a:gd name="T4" fmla="*/ 33 w 51"/>
                <a:gd name="T5" fmla="*/ 27 h 29"/>
                <a:gd name="T6" fmla="*/ 48 w 51"/>
                <a:gd name="T7" fmla="*/ 18 h 29"/>
                <a:gd name="T8" fmla="*/ 48 w 51"/>
                <a:gd name="T9" fmla="*/ 10 h 29"/>
                <a:gd name="T10" fmla="*/ 33 w 51"/>
                <a:gd name="T11" fmla="*/ 2 h 29"/>
                <a:gd name="T12" fmla="*/ 19 w 51"/>
                <a:gd name="T13" fmla="*/ 2 h 29"/>
                <a:gd name="T14" fmla="*/ 4 w 51"/>
                <a:gd name="T15" fmla="*/ 10 h 29"/>
                <a:gd name="T16" fmla="*/ 4 w 51"/>
                <a:gd name="T17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4" y="18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3" y="29"/>
                    <a:pt x="29" y="29"/>
                    <a:pt x="33" y="2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1" y="16"/>
                    <a:pt x="51" y="13"/>
                    <a:pt x="48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8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ṩliḋe"/>
            <p:cNvSpPr/>
            <p:nvPr/>
          </p:nvSpPr>
          <p:spPr bwMode="auto">
            <a:xfrm>
              <a:off x="5511800" y="4664075"/>
              <a:ext cx="284163" cy="160338"/>
            </a:xfrm>
            <a:custGeom>
              <a:avLst/>
              <a:gdLst>
                <a:gd name="T0" fmla="*/ 4 w 51"/>
                <a:gd name="T1" fmla="*/ 18 h 29"/>
                <a:gd name="T2" fmla="*/ 18 w 51"/>
                <a:gd name="T3" fmla="*/ 27 h 29"/>
                <a:gd name="T4" fmla="*/ 32 w 51"/>
                <a:gd name="T5" fmla="*/ 27 h 29"/>
                <a:gd name="T6" fmla="*/ 47 w 51"/>
                <a:gd name="T7" fmla="*/ 18 h 29"/>
                <a:gd name="T8" fmla="*/ 47 w 51"/>
                <a:gd name="T9" fmla="*/ 10 h 29"/>
                <a:gd name="T10" fmla="*/ 32 w 51"/>
                <a:gd name="T11" fmla="*/ 2 h 29"/>
                <a:gd name="T12" fmla="*/ 18 w 51"/>
                <a:gd name="T13" fmla="*/ 2 h 29"/>
                <a:gd name="T14" fmla="*/ 4 w 51"/>
                <a:gd name="T15" fmla="*/ 10 h 29"/>
                <a:gd name="T16" fmla="*/ 4 w 51"/>
                <a:gd name="T17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4" y="18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22" y="29"/>
                    <a:pt x="29" y="29"/>
                    <a:pt x="32" y="2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51" y="16"/>
                    <a:pt x="51" y="13"/>
                    <a:pt x="47" y="1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9" y="0"/>
                    <a:pt x="22" y="0"/>
                    <a:pt x="18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8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š1ïḑé"/>
            <p:cNvSpPr/>
            <p:nvPr/>
          </p:nvSpPr>
          <p:spPr bwMode="auto">
            <a:xfrm>
              <a:off x="5700713" y="4775200"/>
              <a:ext cx="288925" cy="160338"/>
            </a:xfrm>
            <a:custGeom>
              <a:avLst/>
              <a:gdLst>
                <a:gd name="T0" fmla="*/ 4 w 52"/>
                <a:gd name="T1" fmla="*/ 18 h 29"/>
                <a:gd name="T2" fmla="*/ 19 w 52"/>
                <a:gd name="T3" fmla="*/ 27 h 29"/>
                <a:gd name="T4" fmla="*/ 33 w 52"/>
                <a:gd name="T5" fmla="*/ 27 h 29"/>
                <a:gd name="T6" fmla="*/ 48 w 52"/>
                <a:gd name="T7" fmla="*/ 18 h 29"/>
                <a:gd name="T8" fmla="*/ 48 w 52"/>
                <a:gd name="T9" fmla="*/ 10 h 29"/>
                <a:gd name="T10" fmla="*/ 33 w 52"/>
                <a:gd name="T11" fmla="*/ 2 h 29"/>
                <a:gd name="T12" fmla="*/ 19 w 52"/>
                <a:gd name="T13" fmla="*/ 2 h 29"/>
                <a:gd name="T14" fmla="*/ 4 w 52"/>
                <a:gd name="T15" fmla="*/ 10 h 29"/>
                <a:gd name="T16" fmla="*/ 4 w 52"/>
                <a:gd name="T17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9">
                  <a:moveTo>
                    <a:pt x="4" y="18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3" y="29"/>
                    <a:pt x="29" y="29"/>
                    <a:pt x="33" y="2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2" y="16"/>
                    <a:pt x="52" y="13"/>
                    <a:pt x="48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3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6"/>
                    <a:pt x="4" y="18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ṥľíḍe"/>
            <p:cNvSpPr/>
            <p:nvPr/>
          </p:nvSpPr>
          <p:spPr bwMode="auto">
            <a:xfrm>
              <a:off x="5895975" y="4886325"/>
              <a:ext cx="284163" cy="161925"/>
            </a:xfrm>
            <a:custGeom>
              <a:avLst/>
              <a:gdLst>
                <a:gd name="T0" fmla="*/ 4 w 51"/>
                <a:gd name="T1" fmla="*/ 18 h 29"/>
                <a:gd name="T2" fmla="*/ 19 w 51"/>
                <a:gd name="T3" fmla="*/ 27 h 29"/>
                <a:gd name="T4" fmla="*/ 33 w 51"/>
                <a:gd name="T5" fmla="*/ 27 h 29"/>
                <a:gd name="T6" fmla="*/ 47 w 51"/>
                <a:gd name="T7" fmla="*/ 18 h 29"/>
                <a:gd name="T8" fmla="*/ 47 w 51"/>
                <a:gd name="T9" fmla="*/ 10 h 29"/>
                <a:gd name="T10" fmla="*/ 33 w 51"/>
                <a:gd name="T11" fmla="*/ 2 h 29"/>
                <a:gd name="T12" fmla="*/ 19 w 51"/>
                <a:gd name="T13" fmla="*/ 2 h 29"/>
                <a:gd name="T14" fmla="*/ 4 w 51"/>
                <a:gd name="T15" fmla="*/ 10 h 29"/>
                <a:gd name="T16" fmla="*/ 4 w 51"/>
                <a:gd name="T17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4" y="18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2" y="29"/>
                    <a:pt x="29" y="29"/>
                    <a:pt x="33" y="2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51" y="16"/>
                    <a:pt x="51" y="12"/>
                    <a:pt x="47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0"/>
                    <a:pt x="22" y="0"/>
                    <a:pt x="19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2"/>
                    <a:pt x="0" y="16"/>
                    <a:pt x="4" y="18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ṥľíḋe"/>
            <p:cNvSpPr/>
            <p:nvPr/>
          </p:nvSpPr>
          <p:spPr bwMode="auto">
            <a:xfrm>
              <a:off x="6091238" y="4992688"/>
              <a:ext cx="282575" cy="166688"/>
            </a:xfrm>
            <a:custGeom>
              <a:avLst/>
              <a:gdLst>
                <a:gd name="T0" fmla="*/ 18 w 51"/>
                <a:gd name="T1" fmla="*/ 3 h 30"/>
                <a:gd name="T2" fmla="*/ 3 w 51"/>
                <a:gd name="T3" fmla="*/ 11 h 30"/>
                <a:gd name="T4" fmla="*/ 3 w 51"/>
                <a:gd name="T5" fmla="*/ 19 h 30"/>
                <a:gd name="T6" fmla="*/ 18 w 51"/>
                <a:gd name="T7" fmla="*/ 28 h 30"/>
                <a:gd name="T8" fmla="*/ 32 w 51"/>
                <a:gd name="T9" fmla="*/ 28 h 30"/>
                <a:gd name="T10" fmla="*/ 47 w 51"/>
                <a:gd name="T11" fmla="*/ 19 h 30"/>
                <a:gd name="T12" fmla="*/ 47 w 51"/>
                <a:gd name="T13" fmla="*/ 11 h 30"/>
                <a:gd name="T14" fmla="*/ 32 w 51"/>
                <a:gd name="T15" fmla="*/ 3 h 30"/>
                <a:gd name="T16" fmla="*/ 18 w 51"/>
                <a:gd name="T1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18" y="3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0" y="13"/>
                    <a:pt x="0" y="17"/>
                    <a:pt x="3" y="1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2" y="30"/>
                    <a:pt x="28" y="30"/>
                    <a:pt x="32" y="28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1" y="17"/>
                    <a:pt x="51" y="13"/>
                    <a:pt x="47" y="1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8" y="0"/>
                    <a:pt x="22" y="0"/>
                    <a:pt x="18" y="3"/>
                  </a:cubicBez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ṣ1íḓè"/>
            <p:cNvSpPr/>
            <p:nvPr/>
          </p:nvSpPr>
          <p:spPr bwMode="auto">
            <a:xfrm>
              <a:off x="6280150" y="5103813"/>
              <a:ext cx="284163" cy="166688"/>
            </a:xfrm>
            <a:custGeom>
              <a:avLst/>
              <a:gdLst>
                <a:gd name="T0" fmla="*/ 19 w 51"/>
                <a:gd name="T1" fmla="*/ 28 h 30"/>
                <a:gd name="T2" fmla="*/ 33 w 51"/>
                <a:gd name="T3" fmla="*/ 28 h 30"/>
                <a:gd name="T4" fmla="*/ 48 w 51"/>
                <a:gd name="T5" fmla="*/ 19 h 30"/>
                <a:gd name="T6" fmla="*/ 48 w 51"/>
                <a:gd name="T7" fmla="*/ 11 h 30"/>
                <a:gd name="T8" fmla="*/ 33 w 51"/>
                <a:gd name="T9" fmla="*/ 3 h 30"/>
                <a:gd name="T10" fmla="*/ 19 w 51"/>
                <a:gd name="T11" fmla="*/ 3 h 30"/>
                <a:gd name="T12" fmla="*/ 4 w 51"/>
                <a:gd name="T13" fmla="*/ 11 h 30"/>
                <a:gd name="T14" fmla="*/ 4 w 51"/>
                <a:gd name="T15" fmla="*/ 19 h 30"/>
                <a:gd name="T16" fmla="*/ 19 w 51"/>
                <a:gd name="T1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0">
                  <a:moveTo>
                    <a:pt x="19" y="28"/>
                  </a:moveTo>
                  <a:cubicBezTo>
                    <a:pt x="23" y="30"/>
                    <a:pt x="29" y="30"/>
                    <a:pt x="33" y="2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1" y="17"/>
                    <a:pt x="51" y="13"/>
                    <a:pt x="48" y="11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0"/>
                    <a:pt x="23" y="0"/>
                    <a:pt x="1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3"/>
                    <a:pt x="0" y="17"/>
                    <a:pt x="4" y="19"/>
                  </a:cubicBezTo>
                  <a:lnTo>
                    <a:pt x="19" y="28"/>
                  </a:lnTo>
                  <a:close/>
                </a:path>
              </a:pathLst>
            </a:custGeom>
            <a:solidFill>
              <a:srgbClr val="708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数据存储机理</a:t>
            </a:r>
            <a:r>
              <a:rPr lang="en-US" altLang="zh-CN" sz="2800" dirty="0"/>
              <a:t>-</a:t>
            </a:r>
            <a:r>
              <a:rPr lang="zh-CN" altLang="en-US" dirty="0"/>
              <a:t>写入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111392" y="1794705"/>
            <a:ext cx="4882944" cy="4462086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392" y="1780309"/>
            <a:ext cx="174483" cy="82954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" name="AutoShape 2" descr="https://upload-images.jianshu.io/upload_images/6302559-03c9a88fe4cebb7b.png?imageMogr2/auto-orient/"/>
          <p:cNvSpPr>
            <a:spLocks noGrp="1" noChangeAspect="1" noChangeArrowheads="1"/>
          </p:cNvSpPr>
          <p:nvPr>
            <p:ph type="body" sz="half" idx="1"/>
          </p:nvPr>
        </p:nvSpPr>
        <p:spPr bwMode="auto">
          <a:xfrm>
            <a:off x="1419821" y="1949708"/>
            <a:ext cx="4647478" cy="423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数据通过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机制分配存储空间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按</a:t>
            </a:r>
            <a:r>
              <a:rPr kumimoji="1" lang="en-US" altLang="zh-CN" sz="1400" dirty="0">
                <a:solidFill>
                  <a:schemeClr val="bg1"/>
                </a:solidFill>
              </a:rPr>
              <a:t>key/value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size</a:t>
            </a:r>
            <a:r>
              <a:rPr kumimoji="1" lang="zh-CN" altLang="en-US" sz="1400" dirty="0">
                <a:solidFill>
                  <a:schemeClr val="bg1"/>
                </a:solidFill>
              </a:rPr>
              <a:t>选择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slabclass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从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</a:rPr>
              <a:t> 分配空闲</a:t>
            </a:r>
            <a:r>
              <a:rPr kumimoji="1" lang="en-US" altLang="zh-CN" sz="1400" dirty="0">
                <a:solidFill>
                  <a:schemeClr val="bg1"/>
                </a:solidFill>
              </a:rPr>
              <a:t>chunk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</a:rPr>
              <a:t>空，则分配新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，并填充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分配新</a:t>
            </a:r>
            <a:r>
              <a:rPr kumimoji="1" lang="en-US" altLang="zh-CN" sz="1400" dirty="0">
                <a:solidFill>
                  <a:schemeClr val="bg1"/>
                </a:solidFill>
              </a:rPr>
              <a:t>slab</a:t>
            </a:r>
            <a:r>
              <a:rPr kumimoji="1" lang="zh-CN" altLang="en-US" sz="1400" dirty="0">
                <a:solidFill>
                  <a:schemeClr val="bg1"/>
                </a:solidFill>
              </a:rPr>
              <a:t>失败，则通过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剔除填充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重新尝试</a:t>
            </a:r>
            <a:r>
              <a:rPr kumimoji="1" lang="en-US" altLang="zh-CN" sz="1400" dirty="0">
                <a:solidFill>
                  <a:schemeClr val="bg1"/>
                </a:solidFill>
              </a:rPr>
              <a:t>10</a:t>
            </a:r>
            <a:r>
              <a:rPr kumimoji="1" lang="zh-CN" altLang="en-US" sz="1400" dirty="0">
                <a:solidFill>
                  <a:schemeClr val="bg1"/>
                </a:solidFill>
              </a:rPr>
              <a:t>次，来获取存储空间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小概率分配失败，则存储失败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存储空间写入</a:t>
            </a:r>
            <a:r>
              <a:rPr kumimoji="1" lang="en-US" altLang="zh-CN" sz="1400" dirty="0">
                <a:solidFill>
                  <a:schemeClr val="bg1"/>
                </a:solidFill>
              </a:rPr>
              <a:t>flag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exp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如果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有</a:t>
            </a:r>
            <a:r>
              <a:rPr kumimoji="1" lang="en-US" altLang="zh-CN" sz="1400" dirty="0">
                <a:solidFill>
                  <a:schemeClr val="bg1"/>
                </a:solidFill>
              </a:rPr>
              <a:t>old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value</a:t>
            </a:r>
            <a:r>
              <a:rPr kumimoji="1" lang="zh-CN" altLang="en-US" sz="1400" dirty="0">
                <a:solidFill>
                  <a:schemeClr val="bg1"/>
                </a:solidFill>
              </a:rPr>
              <a:t>，先删除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/>
          </a:p>
          <a:p>
            <a:pPr lvl="1">
              <a:lnSpc>
                <a:spcPct val="150000"/>
              </a:lnSpc>
            </a:pPr>
            <a:endParaRPr kumimoji="1" lang="zh-CN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421359" y="1618959"/>
          <a:ext cx="455168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794255" y="1499052"/>
          <a:ext cx="2045252" cy="9677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Item1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Item2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Item3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item4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794255" y="2726565"/>
          <a:ext cx="2045252" cy="9677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794255" y="3941826"/>
          <a:ext cx="2045252" cy="9677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032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endCxn id="11" idx="1"/>
          </p:cNvCxnSpPr>
          <p:nvPr/>
        </p:nvCxnSpPr>
        <p:spPr>
          <a:xfrm flipV="1">
            <a:off x="7876527" y="1982922"/>
            <a:ext cx="917728" cy="15158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7876527" y="2109121"/>
            <a:ext cx="917728" cy="110131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endCxn id="13" idx="1"/>
          </p:cNvCxnSpPr>
          <p:nvPr/>
        </p:nvCxnSpPr>
        <p:spPr>
          <a:xfrm>
            <a:off x="7876527" y="2539412"/>
            <a:ext cx="917728" cy="188628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7228618" y="1333403"/>
            <a:ext cx="97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slabclass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32142" y="1734958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54164" y="3017351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32142" y="2224950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876527" y="2605345"/>
            <a:ext cx="546919" cy="256167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8304806" y="5218097"/>
          <a:ext cx="1657509" cy="29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prev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next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8880116" y="5709088"/>
          <a:ext cx="1657509" cy="29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prev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next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9542561" y="6178686"/>
          <a:ext cx="1657509" cy="29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prev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next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b="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矩形: 圆角 41"/>
          <p:cNvSpPr/>
          <p:nvPr/>
        </p:nvSpPr>
        <p:spPr>
          <a:xfrm>
            <a:off x="6242696" y="2177598"/>
            <a:ext cx="917728" cy="32998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83949" y="2196577"/>
            <a:ext cx="82355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kv</a:t>
            </a:r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存储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cxnSp>
        <p:nvCxnSpPr>
          <p:cNvPr id="45" name="直接箭头连接符 44"/>
          <p:cNvCxnSpPr>
            <a:stCxn id="43" idx="2"/>
          </p:cNvCxnSpPr>
          <p:nvPr/>
        </p:nvCxnSpPr>
        <p:spPr>
          <a:xfrm>
            <a:off x="6795729" y="2504352"/>
            <a:ext cx="625630" cy="22221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文本框 45"/>
          <p:cNvSpPr txBox="1"/>
          <p:nvPr/>
        </p:nvSpPr>
        <p:spPr>
          <a:xfrm>
            <a:off x="8568730" y="5003585"/>
            <a:ext cx="84062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1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选择</a:t>
            </a:r>
            <a:r>
              <a:rPr lang="en-US" altLang="zh-CN" sz="11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Item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63804" y="5013129"/>
            <a:ext cx="84062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freelist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52703" y="2631071"/>
            <a:ext cx="1102828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r>
              <a:rPr lang="zh-CN" altLang="en-US" sz="11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存储空间计算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390929" y="5118528"/>
            <a:ext cx="111114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r>
              <a:rPr lang="zh-CN" altLang="en-US" sz="11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保持</a:t>
            </a:r>
            <a:r>
              <a:rPr lang="en-US" altLang="zh-CN" sz="1100" dirty="0" err="1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freelist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0250342" y="4575170"/>
            <a:ext cx="267545" cy="113695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9152462" y="4939720"/>
            <a:ext cx="533528" cy="2842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连接符: 曲线 60"/>
          <p:cNvCxnSpPr/>
          <p:nvPr/>
        </p:nvCxnSpPr>
        <p:spPr>
          <a:xfrm flipV="1">
            <a:off x="9133560" y="5515421"/>
            <a:ext cx="552430" cy="250379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连接符: 曲线 61"/>
          <p:cNvCxnSpPr/>
          <p:nvPr/>
        </p:nvCxnSpPr>
        <p:spPr>
          <a:xfrm flipV="1">
            <a:off x="9753320" y="6006412"/>
            <a:ext cx="552430" cy="250379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直接箭头连接符 66"/>
          <p:cNvCxnSpPr/>
          <p:nvPr/>
        </p:nvCxnSpPr>
        <p:spPr>
          <a:xfrm>
            <a:off x="9133560" y="5515421"/>
            <a:ext cx="1052486" cy="19366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接箭头连接符 67"/>
          <p:cNvCxnSpPr/>
          <p:nvPr/>
        </p:nvCxnSpPr>
        <p:spPr>
          <a:xfrm>
            <a:off x="9724099" y="5995716"/>
            <a:ext cx="1115408" cy="19366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闪电形 69"/>
          <p:cNvSpPr/>
          <p:nvPr/>
        </p:nvSpPr>
        <p:spPr>
          <a:xfrm>
            <a:off x="10017225" y="5005435"/>
            <a:ext cx="242295" cy="376870"/>
          </a:xfrm>
          <a:prstGeom prst="lightningBolt">
            <a:avLst/>
          </a:prstGeom>
          <a:solidFill>
            <a:srgbClr val="FFC000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1392" y="1794705"/>
            <a:ext cx="4327383" cy="3432175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1392" y="1780309"/>
            <a:ext cx="174483" cy="82954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数据存储机理</a:t>
            </a:r>
            <a:r>
              <a:rPr lang="en-US" altLang="zh-CN" sz="2800" dirty="0"/>
              <a:t>-</a:t>
            </a:r>
            <a:r>
              <a:rPr lang="zh-CN" altLang="en-US" dirty="0"/>
              <a:t>写入</a:t>
            </a:r>
            <a:endParaRPr kumimoji="1" lang="zh-CN" altLang="en-US" sz="2800" dirty="0"/>
          </a:p>
        </p:txBody>
      </p:sp>
      <p:sp>
        <p:nvSpPr>
          <p:cNvPr id="4" name="AutoShape 2" descr="https://upload-images.jianshu.io/upload_images/6302559-03c9a88fe4cebb7b.png?imageMogr2/auto-orient/"/>
          <p:cNvSpPr>
            <a:spLocks noGrp="1" noChangeAspect="1" noChangeArrowheads="1"/>
          </p:cNvSpPr>
          <p:nvPr>
            <p:ph type="body" sz="half" idx="1"/>
          </p:nvPr>
        </p:nvSpPr>
        <p:spPr bwMode="auto">
          <a:xfrm>
            <a:off x="1452562" y="2195079"/>
            <a:ext cx="3795713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存入哈希表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非迁移，存入主哈希表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迁移，存入主哈希表</a:t>
            </a:r>
            <a:r>
              <a:rPr kumimoji="1" lang="en-US" altLang="zh-CN" sz="1400" dirty="0">
                <a:solidFill>
                  <a:schemeClr val="bg1"/>
                </a:solidFill>
              </a:rPr>
              <a:t>or</a:t>
            </a:r>
            <a:r>
              <a:rPr kumimoji="1" lang="zh-CN" altLang="en-US" sz="1400" dirty="0">
                <a:solidFill>
                  <a:schemeClr val="bg1"/>
                </a:solidFill>
              </a:rPr>
              <a:t>旧哈希表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存入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TEMP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TTL &lt;= 61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HOT   TTL &gt; 61</a:t>
            </a:r>
          </a:p>
          <a:p>
            <a:pPr>
              <a:lnSpc>
                <a:spcPct val="150000"/>
              </a:lnSpc>
            </a:pP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05" y="1746270"/>
            <a:ext cx="3666641" cy="4290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58245" y="1610040"/>
            <a:ext cx="2279512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数据存储机理</a:t>
            </a:r>
            <a:r>
              <a:rPr lang="en-US" altLang="zh-CN" sz="2800" dirty="0"/>
              <a:t>-</a:t>
            </a:r>
            <a:r>
              <a:rPr lang="zh-CN" altLang="en-US" dirty="0"/>
              <a:t>日常维护</a:t>
            </a:r>
            <a:endParaRPr kumimoji="1"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358246" y="1993637"/>
            <a:ext cx="3727312" cy="4351338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6982" y="2149641"/>
            <a:ext cx="41148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通过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维护线程异步维护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回收：过期、失效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4</a:t>
            </a:r>
            <a:r>
              <a:rPr kumimoji="1" lang="zh-CN" altLang="en-US" sz="1400" dirty="0">
                <a:solidFill>
                  <a:schemeClr val="bg1"/>
                </a:solidFill>
              </a:rPr>
              <a:t>个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：搬运、迁移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工作线程对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同步维护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Delete</a:t>
            </a:r>
            <a:r>
              <a:rPr kumimoji="1" lang="zh-CN" altLang="en-US" sz="1400" dirty="0">
                <a:solidFill>
                  <a:schemeClr val="bg1"/>
                </a:solidFill>
              </a:rPr>
              <a:t>指令直接删除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分配失败时进行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回收：过期、失效、剔除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2</a:t>
            </a:r>
            <a:r>
              <a:rPr kumimoji="1" lang="zh-CN" altLang="en-US" sz="1400" dirty="0">
                <a:solidFill>
                  <a:schemeClr val="bg1"/>
                </a:solidFill>
              </a:rPr>
              <a:t>个</a:t>
            </a:r>
            <a:r>
              <a:rPr kumimoji="1" lang="en-US" altLang="zh-CN" sz="1400" dirty="0">
                <a:solidFill>
                  <a:schemeClr val="bg1"/>
                </a:solidFill>
              </a:rPr>
              <a:t>LUR</a:t>
            </a:r>
            <a:r>
              <a:rPr kumimoji="1" lang="zh-CN" altLang="en-US" sz="1400" dirty="0">
                <a:solidFill>
                  <a:schemeClr val="bg1"/>
                </a:solidFill>
              </a:rPr>
              <a:t>：</a:t>
            </a:r>
            <a:r>
              <a:rPr kumimoji="1" lang="en-US" altLang="zh-CN" sz="1400" dirty="0">
                <a:solidFill>
                  <a:schemeClr val="bg1"/>
                </a:solidFill>
              </a:rPr>
              <a:t>HOT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COLD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回收后，进入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freelist</a:t>
            </a:r>
            <a:r>
              <a:rPr kumimoji="1" lang="zh-CN" altLang="en-US" sz="1400" dirty="0">
                <a:solidFill>
                  <a:schemeClr val="bg1"/>
                </a:solidFill>
              </a:rPr>
              <a:t>复用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4910" y="1520464"/>
            <a:ext cx="220284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异步维护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同步维护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1" name="73a60103-4f3e-460a-8a20-2fa5ea2ea2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855493" y="1746000"/>
            <a:ext cx="5089525" cy="4374610"/>
            <a:chOff x="3724275" y="1389063"/>
            <a:chExt cx="4746625" cy="4079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ïṥlíḑê"/>
            <p:cNvSpPr/>
            <p:nvPr/>
          </p:nvSpPr>
          <p:spPr bwMode="auto">
            <a:xfrm>
              <a:off x="7169150" y="4592638"/>
              <a:ext cx="371475" cy="277813"/>
            </a:xfrm>
            <a:custGeom>
              <a:avLst/>
              <a:gdLst>
                <a:gd name="T0" fmla="*/ 108 w 118"/>
                <a:gd name="T1" fmla="*/ 60 h 88"/>
                <a:gd name="T2" fmla="*/ 118 w 118"/>
                <a:gd name="T3" fmla="*/ 78 h 88"/>
                <a:gd name="T4" fmla="*/ 108 w 118"/>
                <a:gd name="T5" fmla="*/ 84 h 88"/>
                <a:gd name="T6" fmla="*/ 11 w 118"/>
                <a:gd name="T7" fmla="*/ 28 h 88"/>
                <a:gd name="T8" fmla="*/ 0 w 118"/>
                <a:gd name="T9" fmla="*/ 10 h 88"/>
                <a:gd name="T10" fmla="*/ 11 w 118"/>
                <a:gd name="T11" fmla="*/ 4 h 88"/>
                <a:gd name="T12" fmla="*/ 108 w 118"/>
                <a:gd name="T13" fmla="*/ 6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88">
                  <a:moveTo>
                    <a:pt x="108" y="60"/>
                  </a:moveTo>
                  <a:cubicBezTo>
                    <a:pt x="114" y="63"/>
                    <a:pt x="118" y="72"/>
                    <a:pt x="118" y="78"/>
                  </a:cubicBezTo>
                  <a:cubicBezTo>
                    <a:pt x="118" y="85"/>
                    <a:pt x="114" y="88"/>
                    <a:pt x="108" y="84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5"/>
                    <a:pt x="0" y="17"/>
                    <a:pt x="0" y="10"/>
                  </a:cubicBezTo>
                  <a:cubicBezTo>
                    <a:pt x="0" y="3"/>
                    <a:pt x="5" y="0"/>
                    <a:pt x="11" y="4"/>
                  </a:cubicBezTo>
                  <a:lnTo>
                    <a:pt x="108" y="60"/>
                  </a:ln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ṥľîḍè"/>
            <p:cNvSpPr/>
            <p:nvPr/>
          </p:nvSpPr>
          <p:spPr bwMode="auto">
            <a:xfrm>
              <a:off x="3724275" y="2525713"/>
              <a:ext cx="646113" cy="1339850"/>
            </a:xfrm>
            <a:custGeom>
              <a:avLst/>
              <a:gdLst>
                <a:gd name="T0" fmla="*/ 12 w 205"/>
                <a:gd name="T1" fmla="*/ 104 h 425"/>
                <a:gd name="T2" fmla="*/ 0 w 205"/>
                <a:gd name="T3" fmla="*/ 124 h 425"/>
                <a:gd name="T4" fmla="*/ 1 w 205"/>
                <a:gd name="T5" fmla="*/ 400 h 425"/>
                <a:gd name="T6" fmla="*/ 28 w 205"/>
                <a:gd name="T7" fmla="*/ 416 h 425"/>
                <a:gd name="T8" fmla="*/ 193 w 205"/>
                <a:gd name="T9" fmla="*/ 321 h 425"/>
                <a:gd name="T10" fmla="*/ 205 w 205"/>
                <a:gd name="T11" fmla="*/ 301 h 425"/>
                <a:gd name="T12" fmla="*/ 204 w 205"/>
                <a:gd name="T13" fmla="*/ 25 h 425"/>
                <a:gd name="T14" fmla="*/ 176 w 205"/>
                <a:gd name="T15" fmla="*/ 9 h 425"/>
                <a:gd name="T16" fmla="*/ 12 w 205"/>
                <a:gd name="T17" fmla="*/ 10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425">
                  <a:moveTo>
                    <a:pt x="12" y="104"/>
                  </a:moveTo>
                  <a:cubicBezTo>
                    <a:pt x="5" y="108"/>
                    <a:pt x="0" y="117"/>
                    <a:pt x="0" y="124"/>
                  </a:cubicBezTo>
                  <a:cubicBezTo>
                    <a:pt x="1" y="400"/>
                    <a:pt x="1" y="400"/>
                    <a:pt x="1" y="400"/>
                  </a:cubicBezTo>
                  <a:cubicBezTo>
                    <a:pt x="1" y="418"/>
                    <a:pt x="13" y="425"/>
                    <a:pt x="28" y="416"/>
                  </a:cubicBezTo>
                  <a:cubicBezTo>
                    <a:pt x="193" y="321"/>
                    <a:pt x="193" y="321"/>
                    <a:pt x="193" y="321"/>
                  </a:cubicBezTo>
                  <a:cubicBezTo>
                    <a:pt x="199" y="318"/>
                    <a:pt x="205" y="308"/>
                    <a:pt x="205" y="301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204" y="7"/>
                    <a:pt x="191" y="0"/>
                    <a:pt x="176" y="9"/>
                  </a:cubicBezTo>
                  <a:lnTo>
                    <a:pt x="12" y="104"/>
                  </a:lnTo>
                  <a:close/>
                </a:path>
              </a:pathLst>
            </a:custGeom>
            <a:solidFill>
              <a:srgbClr val="1AE5FF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š1ídé"/>
            <p:cNvSpPr/>
            <p:nvPr/>
          </p:nvSpPr>
          <p:spPr bwMode="auto">
            <a:xfrm>
              <a:off x="3829050" y="2919413"/>
              <a:ext cx="444500" cy="325438"/>
            </a:xfrm>
            <a:custGeom>
              <a:avLst/>
              <a:gdLst>
                <a:gd name="T0" fmla="*/ 4 w 141"/>
                <a:gd name="T1" fmla="*/ 79 h 103"/>
                <a:gd name="T2" fmla="*/ 0 w 141"/>
                <a:gd name="T3" fmla="*/ 85 h 103"/>
                <a:gd name="T4" fmla="*/ 0 w 141"/>
                <a:gd name="T5" fmla="*/ 100 h 103"/>
                <a:gd name="T6" fmla="*/ 4 w 141"/>
                <a:gd name="T7" fmla="*/ 102 h 103"/>
                <a:gd name="T8" fmla="*/ 138 w 141"/>
                <a:gd name="T9" fmla="*/ 24 h 103"/>
                <a:gd name="T10" fmla="*/ 141 w 141"/>
                <a:gd name="T11" fmla="*/ 18 h 103"/>
                <a:gd name="T12" fmla="*/ 141 w 141"/>
                <a:gd name="T13" fmla="*/ 3 h 103"/>
                <a:gd name="T14" fmla="*/ 138 w 141"/>
                <a:gd name="T15" fmla="*/ 1 h 103"/>
                <a:gd name="T16" fmla="*/ 4 w 141"/>
                <a:gd name="T17" fmla="*/ 7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4" y="79"/>
                  </a:moveTo>
                  <a:cubicBezTo>
                    <a:pt x="2" y="80"/>
                    <a:pt x="0" y="83"/>
                    <a:pt x="0" y="8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2" y="103"/>
                    <a:pt x="4" y="10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40" y="23"/>
                    <a:pt x="141" y="20"/>
                    <a:pt x="141" y="18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41" y="1"/>
                    <a:pt x="140" y="0"/>
                    <a:pt x="138" y="1"/>
                  </a:cubicBezTo>
                  <a:lnTo>
                    <a:pt x="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ľiḍe"/>
            <p:cNvSpPr/>
            <p:nvPr/>
          </p:nvSpPr>
          <p:spPr bwMode="auto">
            <a:xfrm>
              <a:off x="3829050" y="3021013"/>
              <a:ext cx="447675" cy="323850"/>
            </a:xfrm>
            <a:custGeom>
              <a:avLst/>
              <a:gdLst>
                <a:gd name="T0" fmla="*/ 4 w 142"/>
                <a:gd name="T1" fmla="*/ 79 h 103"/>
                <a:gd name="T2" fmla="*/ 0 w 142"/>
                <a:gd name="T3" fmla="*/ 85 h 103"/>
                <a:gd name="T4" fmla="*/ 0 w 142"/>
                <a:gd name="T5" fmla="*/ 99 h 103"/>
                <a:gd name="T6" fmla="*/ 4 w 142"/>
                <a:gd name="T7" fmla="*/ 101 h 103"/>
                <a:gd name="T8" fmla="*/ 138 w 142"/>
                <a:gd name="T9" fmla="*/ 24 h 103"/>
                <a:gd name="T10" fmla="*/ 142 w 142"/>
                <a:gd name="T11" fmla="*/ 18 h 103"/>
                <a:gd name="T12" fmla="*/ 141 w 142"/>
                <a:gd name="T13" fmla="*/ 3 h 103"/>
                <a:gd name="T14" fmla="*/ 138 w 142"/>
                <a:gd name="T15" fmla="*/ 1 h 103"/>
                <a:gd name="T16" fmla="*/ 4 w 142"/>
                <a:gd name="T17" fmla="*/ 7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03">
                  <a:moveTo>
                    <a:pt x="4" y="79"/>
                  </a:moveTo>
                  <a:cubicBezTo>
                    <a:pt x="2" y="80"/>
                    <a:pt x="0" y="83"/>
                    <a:pt x="0" y="85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2" y="103"/>
                    <a:pt x="4" y="101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40" y="23"/>
                    <a:pt x="142" y="20"/>
                    <a:pt x="142" y="18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41" y="1"/>
                    <a:pt x="140" y="0"/>
                    <a:pt x="138" y="1"/>
                  </a:cubicBezTo>
                  <a:lnTo>
                    <a:pt x="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ślïḍé"/>
            <p:cNvSpPr/>
            <p:nvPr/>
          </p:nvSpPr>
          <p:spPr bwMode="auto">
            <a:xfrm>
              <a:off x="3979863" y="3257551"/>
              <a:ext cx="188913" cy="166688"/>
            </a:xfrm>
            <a:custGeom>
              <a:avLst/>
              <a:gdLst>
                <a:gd name="T0" fmla="*/ 8 w 60"/>
                <a:gd name="T1" fmla="*/ 28 h 53"/>
                <a:gd name="T2" fmla="*/ 0 w 60"/>
                <a:gd name="T3" fmla="*/ 42 h 53"/>
                <a:gd name="T4" fmla="*/ 0 w 60"/>
                <a:gd name="T5" fmla="*/ 45 h 53"/>
                <a:gd name="T6" fmla="*/ 8 w 60"/>
                <a:gd name="T7" fmla="*/ 50 h 53"/>
                <a:gd name="T8" fmla="*/ 52 w 60"/>
                <a:gd name="T9" fmla="*/ 25 h 53"/>
                <a:gd name="T10" fmla="*/ 60 w 60"/>
                <a:gd name="T11" fmla="*/ 11 h 53"/>
                <a:gd name="T12" fmla="*/ 60 w 60"/>
                <a:gd name="T13" fmla="*/ 7 h 53"/>
                <a:gd name="T14" fmla="*/ 52 w 60"/>
                <a:gd name="T15" fmla="*/ 2 h 53"/>
                <a:gd name="T16" fmla="*/ 8 w 60"/>
                <a:gd name="T17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3">
                  <a:moveTo>
                    <a:pt x="8" y="28"/>
                  </a:moveTo>
                  <a:cubicBezTo>
                    <a:pt x="4" y="30"/>
                    <a:pt x="0" y="37"/>
                    <a:pt x="0" y="4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0"/>
                    <a:pt x="4" y="53"/>
                    <a:pt x="8" y="50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6" y="22"/>
                    <a:pt x="60" y="16"/>
                    <a:pt x="60" y="11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2"/>
                    <a:pt x="56" y="0"/>
                    <a:pt x="52" y="2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rgbClr val="F6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š1îďê"/>
            <p:cNvSpPr/>
            <p:nvPr/>
          </p:nvSpPr>
          <p:spPr bwMode="auto">
            <a:xfrm>
              <a:off x="5373688" y="1389063"/>
              <a:ext cx="2544763" cy="1436688"/>
            </a:xfrm>
            <a:custGeom>
              <a:avLst/>
              <a:gdLst>
                <a:gd name="T0" fmla="*/ 57 w 807"/>
                <a:gd name="T1" fmla="*/ 6 h 456"/>
                <a:gd name="T2" fmla="*/ 55 w 807"/>
                <a:gd name="T3" fmla="*/ 5 h 456"/>
                <a:gd name="T4" fmla="*/ 54 w 807"/>
                <a:gd name="T5" fmla="*/ 4 h 456"/>
                <a:gd name="T6" fmla="*/ 52 w 807"/>
                <a:gd name="T7" fmla="*/ 4 h 456"/>
                <a:gd name="T8" fmla="*/ 50 w 807"/>
                <a:gd name="T9" fmla="*/ 3 h 456"/>
                <a:gd name="T10" fmla="*/ 49 w 807"/>
                <a:gd name="T11" fmla="*/ 2 h 456"/>
                <a:gd name="T12" fmla="*/ 48 w 807"/>
                <a:gd name="T13" fmla="*/ 2 h 456"/>
                <a:gd name="T14" fmla="*/ 48 w 807"/>
                <a:gd name="T15" fmla="*/ 2 h 456"/>
                <a:gd name="T16" fmla="*/ 47 w 807"/>
                <a:gd name="T17" fmla="*/ 2 h 456"/>
                <a:gd name="T18" fmla="*/ 45 w 807"/>
                <a:gd name="T19" fmla="*/ 1 h 456"/>
                <a:gd name="T20" fmla="*/ 44 w 807"/>
                <a:gd name="T21" fmla="*/ 1 h 456"/>
                <a:gd name="T22" fmla="*/ 42 w 807"/>
                <a:gd name="T23" fmla="*/ 1 h 456"/>
                <a:gd name="T24" fmla="*/ 41 w 807"/>
                <a:gd name="T25" fmla="*/ 0 h 456"/>
                <a:gd name="T26" fmla="*/ 40 w 807"/>
                <a:gd name="T27" fmla="*/ 0 h 456"/>
                <a:gd name="T28" fmla="*/ 40 w 807"/>
                <a:gd name="T29" fmla="*/ 0 h 456"/>
                <a:gd name="T30" fmla="*/ 38 w 807"/>
                <a:gd name="T31" fmla="*/ 0 h 456"/>
                <a:gd name="T32" fmla="*/ 36 w 807"/>
                <a:gd name="T33" fmla="*/ 0 h 456"/>
                <a:gd name="T34" fmla="*/ 34 w 807"/>
                <a:gd name="T35" fmla="*/ 1 h 456"/>
                <a:gd name="T36" fmla="*/ 34 w 807"/>
                <a:gd name="T37" fmla="*/ 1 h 456"/>
                <a:gd name="T38" fmla="*/ 33 w 807"/>
                <a:gd name="T39" fmla="*/ 1 h 456"/>
                <a:gd name="T40" fmla="*/ 31 w 807"/>
                <a:gd name="T41" fmla="*/ 2 h 456"/>
                <a:gd name="T42" fmla="*/ 27 w 807"/>
                <a:gd name="T43" fmla="*/ 3 h 456"/>
                <a:gd name="T44" fmla="*/ 0 w 807"/>
                <a:gd name="T45" fmla="*/ 19 h 456"/>
                <a:gd name="T46" fmla="*/ 6 w 807"/>
                <a:gd name="T47" fmla="*/ 17 h 456"/>
                <a:gd name="T48" fmla="*/ 6 w 807"/>
                <a:gd name="T49" fmla="*/ 17 h 456"/>
                <a:gd name="T50" fmla="*/ 13 w 807"/>
                <a:gd name="T51" fmla="*/ 16 h 456"/>
                <a:gd name="T52" fmla="*/ 13 w 807"/>
                <a:gd name="T53" fmla="*/ 16 h 456"/>
                <a:gd name="T54" fmla="*/ 21 w 807"/>
                <a:gd name="T55" fmla="*/ 18 h 456"/>
                <a:gd name="T56" fmla="*/ 21 w 807"/>
                <a:gd name="T57" fmla="*/ 18 h 456"/>
                <a:gd name="T58" fmla="*/ 29 w 807"/>
                <a:gd name="T59" fmla="*/ 22 h 456"/>
                <a:gd name="T60" fmla="*/ 780 w 807"/>
                <a:gd name="T61" fmla="*/ 456 h 456"/>
                <a:gd name="T62" fmla="*/ 807 w 807"/>
                <a:gd name="T63" fmla="*/ 440 h 456"/>
                <a:gd name="T64" fmla="*/ 57 w 807"/>
                <a:gd name="T65" fmla="*/ 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7" h="456">
                  <a:moveTo>
                    <a:pt x="57" y="6"/>
                  </a:moveTo>
                  <a:cubicBezTo>
                    <a:pt x="56" y="6"/>
                    <a:pt x="56" y="6"/>
                    <a:pt x="55" y="5"/>
                  </a:cubicBezTo>
                  <a:cubicBezTo>
                    <a:pt x="55" y="5"/>
                    <a:pt x="54" y="5"/>
                    <a:pt x="54" y="4"/>
                  </a:cubicBezTo>
                  <a:cubicBezTo>
                    <a:pt x="53" y="4"/>
                    <a:pt x="53" y="4"/>
                    <a:pt x="52" y="4"/>
                  </a:cubicBezTo>
                  <a:cubicBezTo>
                    <a:pt x="52" y="3"/>
                    <a:pt x="51" y="3"/>
                    <a:pt x="50" y="3"/>
                  </a:cubicBezTo>
                  <a:cubicBezTo>
                    <a:pt x="50" y="3"/>
                    <a:pt x="49" y="2"/>
                    <a:pt x="49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6" y="1"/>
                    <a:pt x="45" y="1"/>
                  </a:cubicBezTo>
                  <a:cubicBezTo>
                    <a:pt x="45" y="1"/>
                    <a:pt x="44" y="1"/>
                    <a:pt x="44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1" y="1"/>
                    <a:pt x="41" y="1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2" y="1"/>
                    <a:pt x="31" y="2"/>
                  </a:cubicBezTo>
                  <a:cubicBezTo>
                    <a:pt x="29" y="2"/>
                    <a:pt x="28" y="3"/>
                    <a:pt x="27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6"/>
                    <a:pt x="11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6" y="17"/>
                    <a:pt x="18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4" y="19"/>
                    <a:pt x="26" y="20"/>
                    <a:pt x="29" y="22"/>
                  </a:cubicBezTo>
                  <a:cubicBezTo>
                    <a:pt x="780" y="456"/>
                    <a:pt x="780" y="456"/>
                    <a:pt x="780" y="456"/>
                  </a:cubicBezTo>
                  <a:cubicBezTo>
                    <a:pt x="807" y="440"/>
                    <a:pt x="807" y="440"/>
                    <a:pt x="807" y="440"/>
                  </a:cubicBezTo>
                  <a:lnTo>
                    <a:pt x="57" y="6"/>
                  </a:lnTo>
                  <a:close/>
                </a:path>
              </a:pathLst>
            </a:custGeom>
            <a:gradFill>
              <a:gsLst>
                <a:gs pos="0">
                  <a:srgbClr val="BDECF2"/>
                </a:gs>
                <a:gs pos="100000">
                  <a:srgbClr val="EAEEEE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ḻíḓê"/>
            <p:cNvSpPr/>
            <p:nvPr/>
          </p:nvSpPr>
          <p:spPr bwMode="auto">
            <a:xfrm>
              <a:off x="7885113" y="2803526"/>
              <a:ext cx="217488" cy="2006600"/>
            </a:xfrm>
            <a:custGeom>
              <a:avLst/>
              <a:gdLst>
                <a:gd name="T0" fmla="*/ 68 w 69"/>
                <a:gd name="T1" fmla="*/ 67 h 637"/>
                <a:gd name="T2" fmla="*/ 68 w 69"/>
                <a:gd name="T3" fmla="*/ 63 h 637"/>
                <a:gd name="T4" fmla="*/ 68 w 69"/>
                <a:gd name="T5" fmla="*/ 61 h 637"/>
                <a:gd name="T6" fmla="*/ 67 w 69"/>
                <a:gd name="T7" fmla="*/ 59 h 637"/>
                <a:gd name="T8" fmla="*/ 66 w 69"/>
                <a:gd name="T9" fmla="*/ 55 h 637"/>
                <a:gd name="T10" fmla="*/ 65 w 69"/>
                <a:gd name="T11" fmla="*/ 51 h 637"/>
                <a:gd name="T12" fmla="*/ 65 w 69"/>
                <a:gd name="T13" fmla="*/ 50 h 637"/>
                <a:gd name="T14" fmla="*/ 64 w 69"/>
                <a:gd name="T15" fmla="*/ 46 h 637"/>
                <a:gd name="T16" fmla="*/ 62 w 69"/>
                <a:gd name="T17" fmla="*/ 42 h 637"/>
                <a:gd name="T18" fmla="*/ 62 w 69"/>
                <a:gd name="T19" fmla="*/ 40 h 637"/>
                <a:gd name="T20" fmla="*/ 60 w 69"/>
                <a:gd name="T21" fmla="*/ 38 h 637"/>
                <a:gd name="T22" fmla="*/ 58 w 69"/>
                <a:gd name="T23" fmla="*/ 33 h 637"/>
                <a:gd name="T24" fmla="*/ 56 w 69"/>
                <a:gd name="T25" fmla="*/ 30 h 637"/>
                <a:gd name="T26" fmla="*/ 53 w 69"/>
                <a:gd name="T27" fmla="*/ 25 h 637"/>
                <a:gd name="T28" fmla="*/ 49 w 69"/>
                <a:gd name="T29" fmla="*/ 19 h 637"/>
                <a:gd name="T30" fmla="*/ 45 w 69"/>
                <a:gd name="T31" fmla="*/ 15 h 637"/>
                <a:gd name="T32" fmla="*/ 43 w 69"/>
                <a:gd name="T33" fmla="*/ 13 h 637"/>
                <a:gd name="T34" fmla="*/ 42 w 69"/>
                <a:gd name="T35" fmla="*/ 11 h 637"/>
                <a:gd name="T36" fmla="*/ 38 w 69"/>
                <a:gd name="T37" fmla="*/ 8 h 637"/>
                <a:gd name="T38" fmla="*/ 36 w 69"/>
                <a:gd name="T39" fmla="*/ 5 h 637"/>
                <a:gd name="T40" fmla="*/ 35 w 69"/>
                <a:gd name="T41" fmla="*/ 5 h 637"/>
                <a:gd name="T42" fmla="*/ 31 w 69"/>
                <a:gd name="T43" fmla="*/ 2 h 637"/>
                <a:gd name="T44" fmla="*/ 28 w 69"/>
                <a:gd name="T45" fmla="*/ 0 h 637"/>
                <a:gd name="T46" fmla="*/ 0 w 69"/>
                <a:gd name="T47" fmla="*/ 16 h 637"/>
                <a:gd name="T48" fmla="*/ 8 w 69"/>
                <a:gd name="T49" fmla="*/ 21 h 637"/>
                <a:gd name="T50" fmla="*/ 16 w 69"/>
                <a:gd name="T51" fmla="*/ 29 h 637"/>
                <a:gd name="T52" fmla="*/ 29 w 69"/>
                <a:gd name="T53" fmla="*/ 47 h 637"/>
                <a:gd name="T54" fmla="*/ 34 w 69"/>
                <a:gd name="T55" fmla="*/ 56 h 637"/>
                <a:gd name="T56" fmla="*/ 38 w 69"/>
                <a:gd name="T57" fmla="*/ 67 h 637"/>
                <a:gd name="T58" fmla="*/ 40 w 69"/>
                <a:gd name="T59" fmla="*/ 77 h 637"/>
                <a:gd name="T60" fmla="*/ 40 w 69"/>
                <a:gd name="T61" fmla="*/ 611 h 637"/>
                <a:gd name="T62" fmla="*/ 39 w 69"/>
                <a:gd name="T63" fmla="*/ 620 h 637"/>
                <a:gd name="T64" fmla="*/ 36 w 69"/>
                <a:gd name="T65" fmla="*/ 627 h 637"/>
                <a:gd name="T66" fmla="*/ 32 w 69"/>
                <a:gd name="T67" fmla="*/ 634 h 637"/>
                <a:gd name="T68" fmla="*/ 55 w 69"/>
                <a:gd name="T69" fmla="*/ 621 h 637"/>
                <a:gd name="T70" fmla="*/ 61 w 69"/>
                <a:gd name="T71" fmla="*/ 616 h 637"/>
                <a:gd name="T72" fmla="*/ 64 w 69"/>
                <a:gd name="T73" fmla="*/ 611 h 637"/>
                <a:gd name="T74" fmla="*/ 64 w 69"/>
                <a:gd name="T75" fmla="*/ 611 h 637"/>
                <a:gd name="T76" fmla="*/ 65 w 69"/>
                <a:gd name="T77" fmla="*/ 607 h 637"/>
                <a:gd name="T78" fmla="*/ 66 w 69"/>
                <a:gd name="T79" fmla="*/ 604 h 637"/>
                <a:gd name="T80" fmla="*/ 66 w 69"/>
                <a:gd name="T81" fmla="*/ 603 h 637"/>
                <a:gd name="T82" fmla="*/ 67 w 69"/>
                <a:gd name="T83" fmla="*/ 599 h 637"/>
                <a:gd name="T84" fmla="*/ 67 w 69"/>
                <a:gd name="T85" fmla="*/ 595 h 637"/>
                <a:gd name="T86" fmla="*/ 69 w 69"/>
                <a:gd name="T87" fmla="*/ 7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" h="637">
                  <a:moveTo>
                    <a:pt x="68" y="69"/>
                  </a:moveTo>
                  <a:cubicBezTo>
                    <a:pt x="68" y="68"/>
                    <a:pt x="68" y="68"/>
                    <a:pt x="68" y="67"/>
                  </a:cubicBezTo>
                  <a:cubicBezTo>
                    <a:pt x="68" y="66"/>
                    <a:pt x="68" y="66"/>
                    <a:pt x="68" y="65"/>
                  </a:cubicBezTo>
                  <a:cubicBezTo>
                    <a:pt x="68" y="64"/>
                    <a:pt x="68" y="64"/>
                    <a:pt x="68" y="63"/>
                  </a:cubicBezTo>
                  <a:cubicBezTo>
                    <a:pt x="68" y="62"/>
                    <a:pt x="68" y="62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0"/>
                    <a:pt x="67" y="60"/>
                    <a:pt x="67" y="59"/>
                  </a:cubicBezTo>
                  <a:cubicBezTo>
                    <a:pt x="67" y="58"/>
                    <a:pt x="67" y="57"/>
                    <a:pt x="67" y="57"/>
                  </a:cubicBezTo>
                  <a:cubicBezTo>
                    <a:pt x="67" y="56"/>
                    <a:pt x="67" y="55"/>
                    <a:pt x="66" y="55"/>
                  </a:cubicBezTo>
                  <a:cubicBezTo>
                    <a:pt x="66" y="54"/>
                    <a:pt x="66" y="53"/>
                    <a:pt x="66" y="52"/>
                  </a:cubicBezTo>
                  <a:cubicBezTo>
                    <a:pt x="66" y="52"/>
                    <a:pt x="66" y="51"/>
                    <a:pt x="65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49"/>
                    <a:pt x="65" y="48"/>
                  </a:cubicBezTo>
                  <a:cubicBezTo>
                    <a:pt x="64" y="47"/>
                    <a:pt x="64" y="47"/>
                    <a:pt x="64" y="46"/>
                  </a:cubicBezTo>
                  <a:cubicBezTo>
                    <a:pt x="64" y="45"/>
                    <a:pt x="63" y="45"/>
                    <a:pt x="63" y="44"/>
                  </a:cubicBezTo>
                  <a:cubicBezTo>
                    <a:pt x="63" y="43"/>
                    <a:pt x="62" y="43"/>
                    <a:pt x="62" y="42"/>
                  </a:cubicBezTo>
                  <a:cubicBezTo>
                    <a:pt x="62" y="41"/>
                    <a:pt x="62" y="41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9"/>
                    <a:pt x="61" y="39"/>
                    <a:pt x="60" y="38"/>
                  </a:cubicBezTo>
                  <a:cubicBezTo>
                    <a:pt x="60" y="37"/>
                    <a:pt x="60" y="37"/>
                    <a:pt x="59" y="36"/>
                  </a:cubicBezTo>
                  <a:cubicBezTo>
                    <a:pt x="59" y="35"/>
                    <a:pt x="59" y="34"/>
                    <a:pt x="58" y="33"/>
                  </a:cubicBezTo>
                  <a:cubicBezTo>
                    <a:pt x="58" y="32"/>
                    <a:pt x="57" y="32"/>
                    <a:pt x="57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28"/>
                    <a:pt x="54" y="26"/>
                    <a:pt x="53" y="25"/>
                  </a:cubicBezTo>
                  <a:cubicBezTo>
                    <a:pt x="52" y="24"/>
                    <a:pt x="51" y="22"/>
                    <a:pt x="50" y="21"/>
                  </a:cubicBezTo>
                  <a:cubicBezTo>
                    <a:pt x="50" y="20"/>
                    <a:pt x="49" y="19"/>
                    <a:pt x="49" y="19"/>
                  </a:cubicBezTo>
                  <a:cubicBezTo>
                    <a:pt x="48" y="18"/>
                    <a:pt x="47" y="17"/>
                    <a:pt x="47" y="17"/>
                  </a:cubicBezTo>
                  <a:cubicBezTo>
                    <a:pt x="46" y="16"/>
                    <a:pt x="46" y="15"/>
                    <a:pt x="45" y="15"/>
                  </a:cubicBezTo>
                  <a:cubicBezTo>
                    <a:pt x="45" y="14"/>
                    <a:pt x="44" y="14"/>
                    <a:pt x="44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2"/>
                    <a:pt x="42" y="11"/>
                  </a:cubicBezTo>
                  <a:cubicBezTo>
                    <a:pt x="41" y="11"/>
                    <a:pt x="41" y="10"/>
                    <a:pt x="40" y="10"/>
                  </a:cubicBezTo>
                  <a:cubicBezTo>
                    <a:pt x="40" y="9"/>
                    <a:pt x="39" y="8"/>
                    <a:pt x="38" y="8"/>
                  </a:cubicBezTo>
                  <a:cubicBezTo>
                    <a:pt x="38" y="7"/>
                    <a:pt x="37" y="7"/>
                    <a:pt x="37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4" y="4"/>
                    <a:pt x="33" y="3"/>
                  </a:cubicBezTo>
                  <a:cubicBezTo>
                    <a:pt x="32" y="3"/>
                    <a:pt x="32" y="2"/>
                    <a:pt x="31" y="2"/>
                  </a:cubicBezTo>
                  <a:cubicBezTo>
                    <a:pt x="31" y="2"/>
                    <a:pt x="30" y="1"/>
                    <a:pt x="29" y="1"/>
                  </a:cubicBezTo>
                  <a:cubicBezTo>
                    <a:pt x="29" y="1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5" y="19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1" y="24"/>
                    <a:pt x="13" y="26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1" y="34"/>
                    <a:pt x="25" y="40"/>
                    <a:pt x="29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1" y="50"/>
                    <a:pt x="33" y="53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6" y="60"/>
                    <a:pt x="37" y="63"/>
                    <a:pt x="38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9" y="70"/>
                    <a:pt x="40" y="73"/>
                    <a:pt x="40" y="77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1" y="80"/>
                    <a:pt x="41" y="84"/>
                    <a:pt x="41" y="87"/>
                  </a:cubicBezTo>
                  <a:cubicBezTo>
                    <a:pt x="40" y="611"/>
                    <a:pt x="40" y="611"/>
                    <a:pt x="40" y="611"/>
                  </a:cubicBezTo>
                  <a:cubicBezTo>
                    <a:pt x="40" y="614"/>
                    <a:pt x="39" y="617"/>
                    <a:pt x="39" y="620"/>
                  </a:cubicBezTo>
                  <a:cubicBezTo>
                    <a:pt x="39" y="620"/>
                    <a:pt x="39" y="620"/>
                    <a:pt x="39" y="620"/>
                  </a:cubicBezTo>
                  <a:cubicBezTo>
                    <a:pt x="38" y="623"/>
                    <a:pt x="37" y="625"/>
                    <a:pt x="36" y="627"/>
                  </a:cubicBezTo>
                  <a:cubicBezTo>
                    <a:pt x="36" y="627"/>
                    <a:pt x="36" y="627"/>
                    <a:pt x="36" y="627"/>
                  </a:cubicBezTo>
                  <a:cubicBezTo>
                    <a:pt x="35" y="629"/>
                    <a:pt x="34" y="631"/>
                    <a:pt x="33" y="632"/>
                  </a:cubicBezTo>
                  <a:cubicBezTo>
                    <a:pt x="33" y="633"/>
                    <a:pt x="32" y="633"/>
                    <a:pt x="32" y="634"/>
                  </a:cubicBezTo>
                  <a:cubicBezTo>
                    <a:pt x="31" y="635"/>
                    <a:pt x="29" y="636"/>
                    <a:pt x="28" y="637"/>
                  </a:cubicBezTo>
                  <a:cubicBezTo>
                    <a:pt x="55" y="621"/>
                    <a:pt x="55" y="621"/>
                    <a:pt x="55" y="621"/>
                  </a:cubicBezTo>
                  <a:cubicBezTo>
                    <a:pt x="57" y="620"/>
                    <a:pt x="58" y="619"/>
                    <a:pt x="59" y="618"/>
                  </a:cubicBezTo>
                  <a:cubicBezTo>
                    <a:pt x="60" y="617"/>
                    <a:pt x="60" y="617"/>
                    <a:pt x="61" y="616"/>
                  </a:cubicBezTo>
                  <a:cubicBezTo>
                    <a:pt x="61" y="616"/>
                    <a:pt x="62" y="615"/>
                    <a:pt x="62" y="614"/>
                  </a:cubicBezTo>
                  <a:cubicBezTo>
                    <a:pt x="63" y="613"/>
                    <a:pt x="63" y="612"/>
                    <a:pt x="64" y="611"/>
                  </a:cubicBezTo>
                  <a:cubicBezTo>
                    <a:pt x="64" y="611"/>
                    <a:pt x="64" y="611"/>
                    <a:pt x="64" y="611"/>
                  </a:cubicBezTo>
                  <a:cubicBezTo>
                    <a:pt x="64" y="611"/>
                    <a:pt x="64" y="611"/>
                    <a:pt x="64" y="611"/>
                  </a:cubicBezTo>
                  <a:cubicBezTo>
                    <a:pt x="64" y="611"/>
                    <a:pt x="64" y="610"/>
                    <a:pt x="65" y="609"/>
                  </a:cubicBezTo>
                  <a:cubicBezTo>
                    <a:pt x="65" y="608"/>
                    <a:pt x="65" y="608"/>
                    <a:pt x="65" y="607"/>
                  </a:cubicBezTo>
                  <a:cubicBezTo>
                    <a:pt x="66" y="606"/>
                    <a:pt x="66" y="606"/>
                    <a:pt x="66" y="605"/>
                  </a:cubicBezTo>
                  <a:cubicBezTo>
                    <a:pt x="66" y="604"/>
                    <a:pt x="66" y="604"/>
                    <a:pt x="66" y="604"/>
                  </a:cubicBezTo>
                  <a:cubicBezTo>
                    <a:pt x="66" y="604"/>
                    <a:pt x="66" y="604"/>
                    <a:pt x="66" y="604"/>
                  </a:cubicBezTo>
                  <a:cubicBezTo>
                    <a:pt x="66" y="603"/>
                    <a:pt x="66" y="603"/>
                    <a:pt x="66" y="603"/>
                  </a:cubicBezTo>
                  <a:cubicBezTo>
                    <a:pt x="66" y="602"/>
                    <a:pt x="67" y="601"/>
                    <a:pt x="67" y="601"/>
                  </a:cubicBezTo>
                  <a:cubicBezTo>
                    <a:pt x="67" y="600"/>
                    <a:pt x="67" y="599"/>
                    <a:pt x="67" y="599"/>
                  </a:cubicBezTo>
                  <a:cubicBezTo>
                    <a:pt x="67" y="598"/>
                    <a:pt x="67" y="598"/>
                    <a:pt x="67" y="597"/>
                  </a:cubicBezTo>
                  <a:cubicBezTo>
                    <a:pt x="67" y="596"/>
                    <a:pt x="67" y="596"/>
                    <a:pt x="67" y="595"/>
                  </a:cubicBezTo>
                  <a:cubicBezTo>
                    <a:pt x="67" y="595"/>
                    <a:pt x="67" y="595"/>
                    <a:pt x="67" y="595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0"/>
                    <a:pt x="69" y="70"/>
                    <a:pt x="68" y="69"/>
                  </a:cubicBezTo>
                  <a:close/>
                </a:path>
              </a:pathLst>
            </a:custGeom>
            <a:gradFill>
              <a:gsLst>
                <a:gs pos="0">
                  <a:srgbClr val="5060D7"/>
                </a:gs>
                <a:gs pos="100000">
                  <a:srgbClr val="6794EC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ṥ1ïďè"/>
            <p:cNvSpPr/>
            <p:nvPr/>
          </p:nvSpPr>
          <p:spPr bwMode="auto">
            <a:xfrm>
              <a:off x="5329238" y="1417638"/>
              <a:ext cx="2684463" cy="3427413"/>
            </a:xfrm>
            <a:custGeom>
              <a:avLst/>
              <a:gdLst>
                <a:gd name="T0" fmla="*/ 810 w 851"/>
                <a:gd name="T1" fmla="*/ 456 h 1088"/>
                <a:gd name="T2" fmla="*/ 851 w 851"/>
                <a:gd name="T3" fmla="*/ 527 h 1088"/>
                <a:gd name="T4" fmla="*/ 850 w 851"/>
                <a:gd name="T5" fmla="*/ 1051 h 1088"/>
                <a:gd name="T6" fmla="*/ 808 w 851"/>
                <a:gd name="T7" fmla="*/ 1074 h 1088"/>
                <a:gd name="T8" fmla="*/ 42 w 851"/>
                <a:gd name="T9" fmla="*/ 632 h 1088"/>
                <a:gd name="T10" fmla="*/ 0 w 851"/>
                <a:gd name="T11" fmla="*/ 560 h 1088"/>
                <a:gd name="T12" fmla="*/ 2 w 851"/>
                <a:gd name="T13" fmla="*/ 37 h 1088"/>
                <a:gd name="T14" fmla="*/ 43 w 851"/>
                <a:gd name="T15" fmla="*/ 13 h 1088"/>
                <a:gd name="T16" fmla="*/ 810 w 851"/>
                <a:gd name="T17" fmla="*/ 456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1" h="1088">
                  <a:moveTo>
                    <a:pt x="810" y="456"/>
                  </a:moveTo>
                  <a:cubicBezTo>
                    <a:pt x="833" y="469"/>
                    <a:pt x="851" y="501"/>
                    <a:pt x="851" y="527"/>
                  </a:cubicBezTo>
                  <a:cubicBezTo>
                    <a:pt x="850" y="1051"/>
                    <a:pt x="850" y="1051"/>
                    <a:pt x="850" y="1051"/>
                  </a:cubicBezTo>
                  <a:cubicBezTo>
                    <a:pt x="850" y="1077"/>
                    <a:pt x="831" y="1088"/>
                    <a:pt x="808" y="1074"/>
                  </a:cubicBezTo>
                  <a:cubicBezTo>
                    <a:pt x="42" y="632"/>
                    <a:pt x="42" y="632"/>
                    <a:pt x="42" y="632"/>
                  </a:cubicBezTo>
                  <a:cubicBezTo>
                    <a:pt x="19" y="619"/>
                    <a:pt x="0" y="587"/>
                    <a:pt x="0" y="560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10"/>
                    <a:pt x="20" y="0"/>
                    <a:pt x="43" y="13"/>
                  </a:cubicBezTo>
                  <a:lnTo>
                    <a:pt x="810" y="456"/>
                  </a:lnTo>
                  <a:close/>
                </a:path>
              </a:pathLst>
            </a:custGeom>
            <a:gradFill>
              <a:gsLst>
                <a:gs pos="0">
                  <a:srgbClr val="7F5EFF"/>
                </a:gs>
                <a:gs pos="100000">
                  <a:srgbClr val="B391FF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śļíḓé"/>
            <p:cNvSpPr/>
            <p:nvPr/>
          </p:nvSpPr>
          <p:spPr bwMode="auto">
            <a:xfrm>
              <a:off x="5500688" y="1593851"/>
              <a:ext cx="2355850" cy="3084513"/>
            </a:xfrm>
            <a:custGeom>
              <a:avLst/>
              <a:gdLst>
                <a:gd name="T0" fmla="*/ 709 w 747"/>
                <a:gd name="T1" fmla="*/ 398 h 979"/>
                <a:gd name="T2" fmla="*/ 746 w 747"/>
                <a:gd name="T3" fmla="*/ 464 h 979"/>
                <a:gd name="T4" fmla="*/ 745 w 747"/>
                <a:gd name="T5" fmla="*/ 945 h 979"/>
                <a:gd name="T6" fmla="*/ 707 w 747"/>
                <a:gd name="T7" fmla="*/ 967 h 979"/>
                <a:gd name="T8" fmla="*/ 38 w 747"/>
                <a:gd name="T9" fmla="*/ 582 h 979"/>
                <a:gd name="T10" fmla="*/ 0 w 747"/>
                <a:gd name="T11" fmla="*/ 516 h 979"/>
                <a:gd name="T12" fmla="*/ 2 w 747"/>
                <a:gd name="T13" fmla="*/ 34 h 979"/>
                <a:gd name="T14" fmla="*/ 40 w 747"/>
                <a:gd name="T15" fmla="*/ 13 h 979"/>
                <a:gd name="T16" fmla="*/ 709 w 747"/>
                <a:gd name="T17" fmla="*/ 39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7" h="979">
                  <a:moveTo>
                    <a:pt x="709" y="398"/>
                  </a:moveTo>
                  <a:cubicBezTo>
                    <a:pt x="730" y="410"/>
                    <a:pt x="747" y="440"/>
                    <a:pt x="746" y="464"/>
                  </a:cubicBezTo>
                  <a:cubicBezTo>
                    <a:pt x="745" y="945"/>
                    <a:pt x="745" y="945"/>
                    <a:pt x="745" y="945"/>
                  </a:cubicBezTo>
                  <a:cubicBezTo>
                    <a:pt x="745" y="970"/>
                    <a:pt x="728" y="979"/>
                    <a:pt x="707" y="967"/>
                  </a:cubicBezTo>
                  <a:cubicBezTo>
                    <a:pt x="38" y="582"/>
                    <a:pt x="38" y="582"/>
                    <a:pt x="38" y="582"/>
                  </a:cubicBezTo>
                  <a:cubicBezTo>
                    <a:pt x="17" y="569"/>
                    <a:pt x="0" y="540"/>
                    <a:pt x="0" y="51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10"/>
                    <a:pt x="19" y="0"/>
                    <a:pt x="40" y="13"/>
                  </a:cubicBezTo>
                  <a:lnTo>
                    <a:pt x="709" y="398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1iḋè"/>
            <p:cNvSpPr/>
            <p:nvPr/>
          </p:nvSpPr>
          <p:spPr bwMode="auto">
            <a:xfrm>
              <a:off x="7904163" y="3603626"/>
              <a:ext cx="36513" cy="563563"/>
            </a:xfrm>
            <a:custGeom>
              <a:avLst/>
              <a:gdLst>
                <a:gd name="T0" fmla="*/ 6 w 12"/>
                <a:gd name="T1" fmla="*/ 179 h 179"/>
                <a:gd name="T2" fmla="*/ 6 w 12"/>
                <a:gd name="T3" fmla="*/ 179 h 179"/>
                <a:gd name="T4" fmla="*/ 0 w 12"/>
                <a:gd name="T5" fmla="*/ 173 h 179"/>
                <a:gd name="T6" fmla="*/ 0 w 12"/>
                <a:gd name="T7" fmla="*/ 5 h 179"/>
                <a:gd name="T8" fmla="*/ 6 w 12"/>
                <a:gd name="T9" fmla="*/ 0 h 179"/>
                <a:gd name="T10" fmla="*/ 12 w 12"/>
                <a:gd name="T11" fmla="*/ 5 h 179"/>
                <a:gd name="T12" fmla="*/ 12 w 12"/>
                <a:gd name="T13" fmla="*/ 173 h 179"/>
                <a:gd name="T14" fmla="*/ 6 w 12"/>
                <a:gd name="T1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9">
                  <a:moveTo>
                    <a:pt x="6" y="179"/>
                  </a:moveTo>
                  <a:cubicBezTo>
                    <a:pt x="6" y="179"/>
                    <a:pt x="6" y="179"/>
                    <a:pt x="6" y="179"/>
                  </a:cubicBezTo>
                  <a:cubicBezTo>
                    <a:pt x="3" y="179"/>
                    <a:pt x="0" y="176"/>
                    <a:pt x="0" y="17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2" y="176"/>
                    <a:pt x="9" y="179"/>
                    <a:pt x="6" y="179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1ïḑé"/>
            <p:cNvSpPr/>
            <p:nvPr/>
          </p:nvSpPr>
          <p:spPr bwMode="auto">
            <a:xfrm>
              <a:off x="5376863" y="2463801"/>
              <a:ext cx="73025" cy="109538"/>
            </a:xfrm>
            <a:custGeom>
              <a:avLst/>
              <a:gdLst>
                <a:gd name="T0" fmla="*/ 11 w 23"/>
                <a:gd name="T1" fmla="*/ 4 h 35"/>
                <a:gd name="T2" fmla="*/ 23 w 23"/>
                <a:gd name="T3" fmla="*/ 24 h 35"/>
                <a:gd name="T4" fmla="*/ 11 w 23"/>
                <a:gd name="T5" fmla="*/ 31 h 35"/>
                <a:gd name="T6" fmla="*/ 0 w 23"/>
                <a:gd name="T7" fmla="*/ 10 h 35"/>
                <a:gd name="T8" fmla="*/ 11 w 23"/>
                <a:gd name="T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1" y="4"/>
                  </a:moveTo>
                  <a:cubicBezTo>
                    <a:pt x="18" y="7"/>
                    <a:pt x="23" y="17"/>
                    <a:pt x="23" y="24"/>
                  </a:cubicBezTo>
                  <a:cubicBezTo>
                    <a:pt x="23" y="32"/>
                    <a:pt x="18" y="35"/>
                    <a:pt x="11" y="31"/>
                  </a:cubicBezTo>
                  <a:cubicBezTo>
                    <a:pt x="5" y="27"/>
                    <a:pt x="0" y="18"/>
                    <a:pt x="0" y="10"/>
                  </a:cubicBezTo>
                  <a:cubicBezTo>
                    <a:pt x="0" y="3"/>
                    <a:pt x="5" y="0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ŝḻidê"/>
            <p:cNvSpPr/>
            <p:nvPr/>
          </p:nvSpPr>
          <p:spPr bwMode="auto">
            <a:xfrm>
              <a:off x="6459538" y="2390776"/>
              <a:ext cx="419100" cy="554038"/>
            </a:xfrm>
            <a:custGeom>
              <a:avLst/>
              <a:gdLst>
                <a:gd name="T0" fmla="*/ 132 w 133"/>
                <a:gd name="T1" fmla="*/ 118 h 176"/>
                <a:gd name="T2" fmla="*/ 133 w 133"/>
                <a:gd name="T3" fmla="*/ 134 h 176"/>
                <a:gd name="T4" fmla="*/ 133 w 133"/>
                <a:gd name="T5" fmla="*/ 138 h 176"/>
                <a:gd name="T6" fmla="*/ 132 w 133"/>
                <a:gd name="T7" fmla="*/ 141 h 176"/>
                <a:gd name="T8" fmla="*/ 131 w 133"/>
                <a:gd name="T9" fmla="*/ 148 h 176"/>
                <a:gd name="T10" fmla="*/ 130 w 133"/>
                <a:gd name="T11" fmla="*/ 151 h 176"/>
                <a:gd name="T12" fmla="*/ 129 w 133"/>
                <a:gd name="T13" fmla="*/ 154 h 176"/>
                <a:gd name="T14" fmla="*/ 127 w 133"/>
                <a:gd name="T15" fmla="*/ 160 h 176"/>
                <a:gd name="T16" fmla="*/ 125 w 133"/>
                <a:gd name="T17" fmla="*/ 162 h 176"/>
                <a:gd name="T18" fmla="*/ 123 w 133"/>
                <a:gd name="T19" fmla="*/ 164 h 176"/>
                <a:gd name="T20" fmla="*/ 122 w 133"/>
                <a:gd name="T21" fmla="*/ 167 h 176"/>
                <a:gd name="T22" fmla="*/ 120 w 133"/>
                <a:gd name="T23" fmla="*/ 169 h 176"/>
                <a:gd name="T24" fmla="*/ 118 w 133"/>
                <a:gd name="T25" fmla="*/ 170 h 176"/>
                <a:gd name="T26" fmla="*/ 114 w 133"/>
                <a:gd name="T27" fmla="*/ 173 h 176"/>
                <a:gd name="T28" fmla="*/ 111 w 133"/>
                <a:gd name="T29" fmla="*/ 174 h 176"/>
                <a:gd name="T30" fmla="*/ 109 w 133"/>
                <a:gd name="T31" fmla="*/ 175 h 176"/>
                <a:gd name="T32" fmla="*/ 67 w 133"/>
                <a:gd name="T33" fmla="*/ 107 h 176"/>
                <a:gd name="T34" fmla="*/ 28 w 133"/>
                <a:gd name="T35" fmla="*/ 133 h 176"/>
                <a:gd name="T36" fmla="*/ 25 w 133"/>
                <a:gd name="T37" fmla="*/ 127 h 176"/>
                <a:gd name="T38" fmla="*/ 22 w 133"/>
                <a:gd name="T39" fmla="*/ 123 h 176"/>
                <a:gd name="T40" fmla="*/ 20 w 133"/>
                <a:gd name="T41" fmla="*/ 119 h 176"/>
                <a:gd name="T42" fmla="*/ 17 w 133"/>
                <a:gd name="T43" fmla="*/ 115 h 176"/>
                <a:gd name="T44" fmla="*/ 15 w 133"/>
                <a:gd name="T45" fmla="*/ 111 h 176"/>
                <a:gd name="T46" fmla="*/ 12 w 133"/>
                <a:gd name="T47" fmla="*/ 103 h 176"/>
                <a:gd name="T48" fmla="*/ 10 w 133"/>
                <a:gd name="T49" fmla="*/ 99 h 176"/>
                <a:gd name="T50" fmla="*/ 8 w 133"/>
                <a:gd name="T51" fmla="*/ 95 h 176"/>
                <a:gd name="T52" fmla="*/ 7 w 133"/>
                <a:gd name="T53" fmla="*/ 90 h 176"/>
                <a:gd name="T54" fmla="*/ 4 w 133"/>
                <a:gd name="T55" fmla="*/ 82 h 176"/>
                <a:gd name="T56" fmla="*/ 3 w 133"/>
                <a:gd name="T57" fmla="*/ 78 h 176"/>
                <a:gd name="T58" fmla="*/ 2 w 133"/>
                <a:gd name="T59" fmla="*/ 70 h 176"/>
                <a:gd name="T60" fmla="*/ 1 w 133"/>
                <a:gd name="T61" fmla="*/ 66 h 176"/>
                <a:gd name="T62" fmla="*/ 1 w 133"/>
                <a:gd name="T63" fmla="*/ 61 h 176"/>
                <a:gd name="T64" fmla="*/ 0 w 133"/>
                <a:gd name="T65" fmla="*/ 57 h 176"/>
                <a:gd name="T66" fmla="*/ 1 w 133"/>
                <a:gd name="T67" fmla="*/ 42 h 176"/>
                <a:gd name="T68" fmla="*/ 7 w 133"/>
                <a:gd name="T69" fmla="*/ 24 h 176"/>
                <a:gd name="T70" fmla="*/ 123 w 133"/>
                <a:gd name="T71" fmla="*/ 84 h 176"/>
                <a:gd name="T72" fmla="*/ 128 w 133"/>
                <a:gd name="T73" fmla="*/ 98 h 176"/>
                <a:gd name="T74" fmla="*/ 93 w 133"/>
                <a:gd name="T75" fmla="*/ 85 h 176"/>
                <a:gd name="T76" fmla="*/ 44 w 133"/>
                <a:gd name="T77" fmla="*/ 5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3" h="176">
                  <a:moveTo>
                    <a:pt x="128" y="98"/>
                  </a:moveTo>
                  <a:cubicBezTo>
                    <a:pt x="130" y="105"/>
                    <a:pt x="132" y="112"/>
                    <a:pt x="132" y="118"/>
                  </a:cubicBezTo>
                  <a:cubicBezTo>
                    <a:pt x="133" y="122"/>
                    <a:pt x="133" y="126"/>
                    <a:pt x="133" y="130"/>
                  </a:cubicBezTo>
                  <a:cubicBezTo>
                    <a:pt x="133" y="132"/>
                    <a:pt x="133" y="133"/>
                    <a:pt x="133" y="134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33" y="136"/>
                    <a:pt x="133" y="137"/>
                    <a:pt x="133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3" y="139"/>
                    <a:pt x="133" y="140"/>
                    <a:pt x="132" y="141"/>
                  </a:cubicBezTo>
                  <a:cubicBezTo>
                    <a:pt x="132" y="143"/>
                    <a:pt x="132" y="144"/>
                    <a:pt x="132" y="145"/>
                  </a:cubicBezTo>
                  <a:cubicBezTo>
                    <a:pt x="132" y="146"/>
                    <a:pt x="131" y="147"/>
                    <a:pt x="131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1" y="149"/>
                    <a:pt x="131" y="150"/>
                    <a:pt x="130" y="151"/>
                  </a:cubicBezTo>
                  <a:cubicBezTo>
                    <a:pt x="130" y="152"/>
                    <a:pt x="130" y="152"/>
                    <a:pt x="130" y="152"/>
                  </a:cubicBezTo>
                  <a:cubicBezTo>
                    <a:pt x="130" y="153"/>
                    <a:pt x="129" y="153"/>
                    <a:pt x="129" y="154"/>
                  </a:cubicBezTo>
                  <a:cubicBezTo>
                    <a:pt x="129" y="155"/>
                    <a:pt x="128" y="156"/>
                    <a:pt x="128" y="157"/>
                  </a:cubicBezTo>
                  <a:cubicBezTo>
                    <a:pt x="127" y="158"/>
                    <a:pt x="127" y="159"/>
                    <a:pt x="127" y="160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6" y="161"/>
                    <a:pt x="126" y="161"/>
                    <a:pt x="125" y="162"/>
                  </a:cubicBezTo>
                  <a:cubicBezTo>
                    <a:pt x="125" y="162"/>
                    <a:pt x="125" y="162"/>
                    <a:pt x="125" y="162"/>
                  </a:cubicBezTo>
                  <a:cubicBezTo>
                    <a:pt x="124" y="163"/>
                    <a:pt x="124" y="164"/>
                    <a:pt x="123" y="164"/>
                  </a:cubicBezTo>
                  <a:cubicBezTo>
                    <a:pt x="123" y="165"/>
                    <a:pt x="122" y="166"/>
                    <a:pt x="122" y="166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1" y="167"/>
                    <a:pt x="121" y="168"/>
                    <a:pt x="120" y="168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19" y="169"/>
                    <a:pt x="119" y="170"/>
                    <a:pt x="118" y="170"/>
                  </a:cubicBezTo>
                  <a:cubicBezTo>
                    <a:pt x="118" y="170"/>
                    <a:pt x="118" y="170"/>
                    <a:pt x="118" y="170"/>
                  </a:cubicBezTo>
                  <a:cubicBezTo>
                    <a:pt x="117" y="171"/>
                    <a:pt x="117" y="171"/>
                    <a:pt x="116" y="172"/>
                  </a:cubicBezTo>
                  <a:cubicBezTo>
                    <a:pt x="115" y="172"/>
                    <a:pt x="114" y="173"/>
                    <a:pt x="114" y="173"/>
                  </a:cubicBezTo>
                  <a:cubicBezTo>
                    <a:pt x="113" y="173"/>
                    <a:pt x="113" y="173"/>
                    <a:pt x="113" y="173"/>
                  </a:cubicBezTo>
                  <a:cubicBezTo>
                    <a:pt x="113" y="174"/>
                    <a:pt x="112" y="174"/>
                    <a:pt x="111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0" y="175"/>
                    <a:pt x="110" y="175"/>
                    <a:pt x="109" y="175"/>
                  </a:cubicBezTo>
                  <a:cubicBezTo>
                    <a:pt x="108" y="176"/>
                    <a:pt x="108" y="176"/>
                    <a:pt x="108" y="176"/>
                  </a:cubicBezTo>
                  <a:cubicBezTo>
                    <a:pt x="107" y="150"/>
                    <a:pt x="89" y="119"/>
                    <a:pt x="67" y="107"/>
                  </a:cubicBezTo>
                  <a:cubicBezTo>
                    <a:pt x="45" y="94"/>
                    <a:pt x="27" y="104"/>
                    <a:pt x="27" y="130"/>
                  </a:cubicBezTo>
                  <a:cubicBezTo>
                    <a:pt x="27" y="130"/>
                    <a:pt x="27" y="131"/>
                    <a:pt x="28" y="133"/>
                  </a:cubicBezTo>
                  <a:cubicBezTo>
                    <a:pt x="28" y="132"/>
                    <a:pt x="27" y="131"/>
                    <a:pt x="27" y="130"/>
                  </a:cubicBezTo>
                  <a:cubicBezTo>
                    <a:pt x="26" y="129"/>
                    <a:pt x="25" y="128"/>
                    <a:pt x="25" y="127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3" y="125"/>
                    <a:pt x="23" y="124"/>
                    <a:pt x="22" y="123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1" y="121"/>
                    <a:pt x="20" y="120"/>
                    <a:pt x="20" y="119"/>
                  </a:cubicBezTo>
                  <a:cubicBezTo>
                    <a:pt x="19" y="118"/>
                    <a:pt x="18" y="117"/>
                    <a:pt x="18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4"/>
                    <a:pt x="16" y="112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09"/>
                    <a:pt x="14" y="108"/>
                    <a:pt x="13" y="107"/>
                  </a:cubicBezTo>
                  <a:cubicBezTo>
                    <a:pt x="13" y="106"/>
                    <a:pt x="12" y="105"/>
                    <a:pt x="12" y="10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01"/>
                    <a:pt x="10" y="100"/>
                    <a:pt x="10" y="99"/>
                  </a:cubicBezTo>
                  <a:cubicBezTo>
                    <a:pt x="9" y="97"/>
                    <a:pt x="9" y="96"/>
                    <a:pt x="8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3"/>
                    <a:pt x="7" y="92"/>
                    <a:pt x="7" y="91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88"/>
                    <a:pt x="5" y="85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1"/>
                    <a:pt x="4" y="80"/>
                    <a:pt x="3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7"/>
                    <a:pt x="3" y="75"/>
                    <a:pt x="2" y="74"/>
                  </a:cubicBezTo>
                  <a:cubicBezTo>
                    <a:pt x="2" y="73"/>
                    <a:pt x="2" y="71"/>
                    <a:pt x="2" y="7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4"/>
                    <a:pt x="1" y="63"/>
                    <a:pt x="1" y="6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6"/>
                    <a:pt x="0" y="55"/>
                    <a:pt x="0" y="54"/>
                  </a:cubicBezTo>
                  <a:cubicBezTo>
                    <a:pt x="0" y="50"/>
                    <a:pt x="1" y="46"/>
                    <a:pt x="1" y="42"/>
                  </a:cubicBezTo>
                  <a:cubicBezTo>
                    <a:pt x="2" y="37"/>
                    <a:pt x="3" y="31"/>
                    <a:pt x="6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8" y="5"/>
                    <a:pt x="41" y="0"/>
                    <a:pt x="67" y="16"/>
                  </a:cubicBezTo>
                  <a:cubicBezTo>
                    <a:pt x="91" y="29"/>
                    <a:pt x="111" y="56"/>
                    <a:pt x="123" y="84"/>
                  </a:cubicBezTo>
                  <a:cubicBezTo>
                    <a:pt x="124" y="86"/>
                    <a:pt x="125" y="88"/>
                    <a:pt x="125" y="89"/>
                  </a:cubicBezTo>
                  <a:cubicBezTo>
                    <a:pt x="126" y="92"/>
                    <a:pt x="127" y="95"/>
                    <a:pt x="128" y="98"/>
                  </a:cubicBezTo>
                  <a:close/>
                  <a:moveTo>
                    <a:pt x="68" y="100"/>
                  </a:moveTo>
                  <a:cubicBezTo>
                    <a:pt x="82" y="107"/>
                    <a:pt x="93" y="101"/>
                    <a:pt x="93" y="85"/>
                  </a:cubicBezTo>
                  <a:cubicBezTo>
                    <a:pt x="93" y="70"/>
                    <a:pt x="82" y="51"/>
                    <a:pt x="68" y="43"/>
                  </a:cubicBezTo>
                  <a:cubicBezTo>
                    <a:pt x="55" y="35"/>
                    <a:pt x="44" y="41"/>
                    <a:pt x="44" y="57"/>
                  </a:cubicBezTo>
                  <a:cubicBezTo>
                    <a:pt x="44" y="73"/>
                    <a:pt x="55" y="92"/>
                    <a:pt x="68" y="100"/>
                  </a:cubicBezTo>
                </a:path>
              </a:pathLst>
            </a:custGeom>
            <a:gradFill>
              <a:gsLst>
                <a:gs pos="0">
                  <a:srgbClr val="4E7DDF"/>
                </a:gs>
                <a:gs pos="100000">
                  <a:srgbClr val="4BA2E8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$líḑê"/>
            <p:cNvSpPr/>
            <p:nvPr/>
          </p:nvSpPr>
          <p:spPr bwMode="auto">
            <a:xfrm>
              <a:off x="6038850" y="2703513"/>
              <a:ext cx="1179513" cy="855663"/>
            </a:xfrm>
            <a:custGeom>
              <a:avLst/>
              <a:gdLst>
                <a:gd name="T0" fmla="*/ 365 w 374"/>
                <a:gd name="T1" fmla="*/ 209 h 272"/>
                <a:gd name="T2" fmla="*/ 374 w 374"/>
                <a:gd name="T3" fmla="*/ 224 h 272"/>
                <a:gd name="T4" fmla="*/ 374 w 374"/>
                <a:gd name="T5" fmla="*/ 263 h 272"/>
                <a:gd name="T6" fmla="*/ 365 w 374"/>
                <a:gd name="T7" fmla="*/ 269 h 272"/>
                <a:gd name="T8" fmla="*/ 9 w 374"/>
                <a:gd name="T9" fmla="*/ 63 h 272"/>
                <a:gd name="T10" fmla="*/ 0 w 374"/>
                <a:gd name="T11" fmla="*/ 47 h 272"/>
                <a:gd name="T12" fmla="*/ 0 w 374"/>
                <a:gd name="T13" fmla="*/ 8 h 272"/>
                <a:gd name="T14" fmla="*/ 9 w 374"/>
                <a:gd name="T15" fmla="*/ 3 h 272"/>
                <a:gd name="T16" fmla="*/ 365 w 374"/>
                <a:gd name="T17" fmla="*/ 20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272">
                  <a:moveTo>
                    <a:pt x="365" y="209"/>
                  </a:moveTo>
                  <a:cubicBezTo>
                    <a:pt x="370" y="211"/>
                    <a:pt x="374" y="219"/>
                    <a:pt x="374" y="224"/>
                  </a:cubicBezTo>
                  <a:cubicBezTo>
                    <a:pt x="374" y="263"/>
                    <a:pt x="374" y="263"/>
                    <a:pt x="374" y="263"/>
                  </a:cubicBezTo>
                  <a:cubicBezTo>
                    <a:pt x="374" y="269"/>
                    <a:pt x="370" y="272"/>
                    <a:pt x="365" y="269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0"/>
                    <a:pt x="0" y="53"/>
                    <a:pt x="0" y="4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4" y="0"/>
                    <a:pt x="9" y="3"/>
                  </a:cubicBezTo>
                  <a:lnTo>
                    <a:pt x="365" y="209"/>
                  </a:lnTo>
                  <a:close/>
                </a:path>
              </a:pathLst>
            </a:custGeom>
            <a:solidFill>
              <a:srgbClr val="CF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$ľïḓe"/>
            <p:cNvSpPr/>
            <p:nvPr/>
          </p:nvSpPr>
          <p:spPr bwMode="auto">
            <a:xfrm>
              <a:off x="6038850" y="2970213"/>
              <a:ext cx="1179513" cy="854075"/>
            </a:xfrm>
            <a:custGeom>
              <a:avLst/>
              <a:gdLst>
                <a:gd name="T0" fmla="*/ 365 w 374"/>
                <a:gd name="T1" fmla="*/ 208 h 271"/>
                <a:gd name="T2" fmla="*/ 374 w 374"/>
                <a:gd name="T3" fmla="*/ 224 h 271"/>
                <a:gd name="T4" fmla="*/ 374 w 374"/>
                <a:gd name="T5" fmla="*/ 263 h 271"/>
                <a:gd name="T6" fmla="*/ 365 w 374"/>
                <a:gd name="T7" fmla="*/ 268 h 271"/>
                <a:gd name="T8" fmla="*/ 9 w 374"/>
                <a:gd name="T9" fmla="*/ 63 h 271"/>
                <a:gd name="T10" fmla="*/ 0 w 374"/>
                <a:gd name="T11" fmla="*/ 47 h 271"/>
                <a:gd name="T12" fmla="*/ 0 w 374"/>
                <a:gd name="T13" fmla="*/ 8 h 271"/>
                <a:gd name="T14" fmla="*/ 9 w 374"/>
                <a:gd name="T15" fmla="*/ 3 h 271"/>
                <a:gd name="T16" fmla="*/ 365 w 374"/>
                <a:gd name="T17" fmla="*/ 20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271">
                  <a:moveTo>
                    <a:pt x="365" y="208"/>
                  </a:moveTo>
                  <a:cubicBezTo>
                    <a:pt x="370" y="211"/>
                    <a:pt x="374" y="218"/>
                    <a:pt x="374" y="224"/>
                  </a:cubicBezTo>
                  <a:cubicBezTo>
                    <a:pt x="374" y="263"/>
                    <a:pt x="374" y="263"/>
                    <a:pt x="374" y="263"/>
                  </a:cubicBezTo>
                  <a:cubicBezTo>
                    <a:pt x="374" y="269"/>
                    <a:pt x="370" y="271"/>
                    <a:pt x="365" y="268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0"/>
                    <a:pt x="0" y="53"/>
                    <a:pt x="0" y="4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4" y="0"/>
                    <a:pt x="9" y="3"/>
                  </a:cubicBezTo>
                  <a:lnTo>
                    <a:pt x="365" y="208"/>
                  </a:lnTo>
                  <a:close/>
                </a:path>
              </a:pathLst>
            </a:custGeom>
            <a:solidFill>
              <a:srgbClr val="CF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ŝ1íḓe"/>
            <p:cNvSpPr/>
            <p:nvPr/>
          </p:nvSpPr>
          <p:spPr bwMode="auto">
            <a:xfrm>
              <a:off x="6348413" y="3497263"/>
              <a:ext cx="396875" cy="346075"/>
            </a:xfrm>
            <a:custGeom>
              <a:avLst/>
              <a:gdLst>
                <a:gd name="T0" fmla="*/ 108 w 126"/>
                <a:gd name="T1" fmla="*/ 58 h 110"/>
                <a:gd name="T2" fmla="*/ 125 w 126"/>
                <a:gd name="T3" fmla="*/ 88 h 110"/>
                <a:gd name="T4" fmla="*/ 125 w 126"/>
                <a:gd name="T5" fmla="*/ 95 h 110"/>
                <a:gd name="T6" fmla="*/ 108 w 126"/>
                <a:gd name="T7" fmla="*/ 105 h 110"/>
                <a:gd name="T8" fmla="*/ 18 w 126"/>
                <a:gd name="T9" fmla="*/ 53 h 110"/>
                <a:gd name="T10" fmla="*/ 0 w 126"/>
                <a:gd name="T11" fmla="*/ 23 h 110"/>
                <a:gd name="T12" fmla="*/ 0 w 126"/>
                <a:gd name="T13" fmla="*/ 16 h 110"/>
                <a:gd name="T14" fmla="*/ 18 w 126"/>
                <a:gd name="T15" fmla="*/ 6 h 110"/>
                <a:gd name="T16" fmla="*/ 108 w 126"/>
                <a:gd name="T17" fmla="*/ 5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10">
                  <a:moveTo>
                    <a:pt x="108" y="58"/>
                  </a:moveTo>
                  <a:cubicBezTo>
                    <a:pt x="118" y="64"/>
                    <a:pt x="126" y="77"/>
                    <a:pt x="125" y="88"/>
                  </a:cubicBezTo>
                  <a:cubicBezTo>
                    <a:pt x="125" y="95"/>
                    <a:pt x="125" y="95"/>
                    <a:pt x="125" y="95"/>
                  </a:cubicBezTo>
                  <a:cubicBezTo>
                    <a:pt x="125" y="106"/>
                    <a:pt x="118" y="110"/>
                    <a:pt x="108" y="10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8" y="47"/>
                    <a:pt x="0" y="34"/>
                    <a:pt x="0" y="2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"/>
                    <a:pt x="8" y="0"/>
                    <a:pt x="18" y="6"/>
                  </a:cubicBezTo>
                  <a:lnTo>
                    <a:pt x="108" y="58"/>
                  </a:lnTo>
                  <a:close/>
                </a:path>
              </a:pathLst>
            </a:custGeom>
            <a:gradFill>
              <a:gsLst>
                <a:gs pos="0">
                  <a:srgbClr val="79E9F7"/>
                </a:gs>
                <a:gs pos="100000">
                  <a:srgbClr val="D2EDF0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ṡḻîḓè"/>
            <p:cNvSpPr/>
            <p:nvPr/>
          </p:nvSpPr>
          <p:spPr bwMode="auto">
            <a:xfrm>
              <a:off x="5540375" y="3667126"/>
              <a:ext cx="203200" cy="381000"/>
            </a:xfrm>
            <a:custGeom>
              <a:avLst/>
              <a:gdLst>
                <a:gd name="T0" fmla="*/ 36 w 64"/>
                <a:gd name="T1" fmla="*/ 0 h 121"/>
                <a:gd name="T2" fmla="*/ 0 w 64"/>
                <a:gd name="T3" fmla="*/ 98 h 121"/>
                <a:gd name="T4" fmla="*/ 46 w 64"/>
                <a:gd name="T5" fmla="*/ 109 h 121"/>
                <a:gd name="T6" fmla="*/ 36 w 64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21">
                  <a:moveTo>
                    <a:pt x="36" y="0"/>
                  </a:moveTo>
                  <a:cubicBezTo>
                    <a:pt x="36" y="0"/>
                    <a:pt x="5" y="17"/>
                    <a:pt x="0" y="98"/>
                  </a:cubicBezTo>
                  <a:cubicBezTo>
                    <a:pt x="4" y="113"/>
                    <a:pt x="28" y="121"/>
                    <a:pt x="46" y="109"/>
                  </a:cubicBezTo>
                  <a:cubicBezTo>
                    <a:pt x="64" y="97"/>
                    <a:pt x="45" y="13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79E9F7"/>
                </a:gs>
                <a:gs pos="100000">
                  <a:srgbClr val="D2EDF0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ṣḻîḑe"/>
            <p:cNvSpPr/>
            <p:nvPr/>
          </p:nvSpPr>
          <p:spPr bwMode="auto">
            <a:xfrm>
              <a:off x="6143625" y="3689351"/>
              <a:ext cx="377825" cy="314325"/>
            </a:xfrm>
            <a:custGeom>
              <a:avLst/>
              <a:gdLst>
                <a:gd name="T0" fmla="*/ 1 w 120"/>
                <a:gd name="T1" fmla="*/ 80 h 100"/>
                <a:gd name="T2" fmla="*/ 81 w 120"/>
                <a:gd name="T3" fmla="*/ 43 h 100"/>
                <a:gd name="T4" fmla="*/ 101 w 120"/>
                <a:gd name="T5" fmla="*/ 14 h 100"/>
                <a:gd name="T6" fmla="*/ 120 w 120"/>
                <a:gd name="T7" fmla="*/ 5 h 100"/>
                <a:gd name="T8" fmla="*/ 111 w 120"/>
                <a:gd name="T9" fmla="*/ 16 h 100"/>
                <a:gd name="T10" fmla="*/ 118 w 120"/>
                <a:gd name="T11" fmla="*/ 33 h 100"/>
                <a:gd name="T12" fmla="*/ 106 w 120"/>
                <a:gd name="T13" fmla="*/ 56 h 100"/>
                <a:gd name="T14" fmla="*/ 90 w 120"/>
                <a:gd name="T15" fmla="*/ 61 h 100"/>
                <a:gd name="T16" fmla="*/ 23 w 120"/>
                <a:gd name="T17" fmla="*/ 100 h 100"/>
                <a:gd name="T18" fmla="*/ 1 w 120"/>
                <a:gd name="T19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00">
                  <a:moveTo>
                    <a:pt x="1" y="80"/>
                  </a:moveTo>
                  <a:cubicBezTo>
                    <a:pt x="1" y="80"/>
                    <a:pt x="71" y="48"/>
                    <a:pt x="81" y="43"/>
                  </a:cubicBezTo>
                  <a:cubicBezTo>
                    <a:pt x="90" y="38"/>
                    <a:pt x="97" y="18"/>
                    <a:pt x="101" y="14"/>
                  </a:cubicBezTo>
                  <a:cubicBezTo>
                    <a:pt x="104" y="10"/>
                    <a:pt x="120" y="0"/>
                    <a:pt x="120" y="5"/>
                  </a:cubicBezTo>
                  <a:cubicBezTo>
                    <a:pt x="119" y="9"/>
                    <a:pt x="111" y="16"/>
                    <a:pt x="111" y="16"/>
                  </a:cubicBezTo>
                  <a:cubicBezTo>
                    <a:pt x="111" y="16"/>
                    <a:pt x="117" y="26"/>
                    <a:pt x="118" y="33"/>
                  </a:cubicBezTo>
                  <a:cubicBezTo>
                    <a:pt x="119" y="39"/>
                    <a:pt x="110" y="52"/>
                    <a:pt x="106" y="56"/>
                  </a:cubicBezTo>
                  <a:cubicBezTo>
                    <a:pt x="101" y="59"/>
                    <a:pt x="90" y="61"/>
                    <a:pt x="90" y="61"/>
                  </a:cubicBezTo>
                  <a:cubicBezTo>
                    <a:pt x="90" y="61"/>
                    <a:pt x="32" y="99"/>
                    <a:pt x="23" y="100"/>
                  </a:cubicBezTo>
                  <a:cubicBezTo>
                    <a:pt x="13" y="100"/>
                    <a:pt x="0" y="95"/>
                    <a:pt x="1" y="80"/>
                  </a:cubicBezTo>
                  <a:close/>
                </a:path>
              </a:pathLst>
            </a:custGeom>
            <a:solidFill>
              <a:srgbClr val="FF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slîḑé"/>
            <p:cNvSpPr/>
            <p:nvPr/>
          </p:nvSpPr>
          <p:spPr bwMode="auto">
            <a:xfrm>
              <a:off x="5434013" y="4937126"/>
              <a:ext cx="895350" cy="531813"/>
            </a:xfrm>
            <a:prstGeom prst="ellipse">
              <a:avLst/>
            </a:prstGeom>
            <a:gradFill>
              <a:gsLst>
                <a:gs pos="0">
                  <a:srgbClr val="A4F5FF"/>
                </a:gs>
                <a:gs pos="100000">
                  <a:srgbClr val="DADFF7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lídê"/>
            <p:cNvSpPr/>
            <p:nvPr/>
          </p:nvSpPr>
          <p:spPr bwMode="auto">
            <a:xfrm>
              <a:off x="5689600" y="5081588"/>
              <a:ext cx="198438" cy="150813"/>
            </a:xfrm>
            <a:custGeom>
              <a:avLst/>
              <a:gdLst>
                <a:gd name="T0" fmla="*/ 2 w 63"/>
                <a:gd name="T1" fmla="*/ 21 h 48"/>
                <a:gd name="T2" fmla="*/ 3 w 63"/>
                <a:gd name="T3" fmla="*/ 40 h 48"/>
                <a:gd name="T4" fmla="*/ 21 w 63"/>
                <a:gd name="T5" fmla="*/ 43 h 48"/>
                <a:gd name="T6" fmla="*/ 40 w 63"/>
                <a:gd name="T7" fmla="*/ 26 h 48"/>
                <a:gd name="T8" fmla="*/ 61 w 63"/>
                <a:gd name="T9" fmla="*/ 10 h 48"/>
                <a:gd name="T10" fmla="*/ 51 w 63"/>
                <a:gd name="T11" fmla="*/ 1 h 48"/>
                <a:gd name="T12" fmla="*/ 22 w 63"/>
                <a:gd name="T13" fmla="*/ 12 h 48"/>
                <a:gd name="T14" fmla="*/ 2 w 63"/>
                <a:gd name="T15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8">
                  <a:moveTo>
                    <a:pt x="2" y="21"/>
                  </a:moveTo>
                  <a:cubicBezTo>
                    <a:pt x="2" y="21"/>
                    <a:pt x="0" y="34"/>
                    <a:pt x="3" y="40"/>
                  </a:cubicBezTo>
                  <a:cubicBezTo>
                    <a:pt x="5" y="44"/>
                    <a:pt x="15" y="48"/>
                    <a:pt x="21" y="43"/>
                  </a:cubicBezTo>
                  <a:cubicBezTo>
                    <a:pt x="28" y="38"/>
                    <a:pt x="40" y="26"/>
                    <a:pt x="40" y="26"/>
                  </a:cubicBezTo>
                  <a:cubicBezTo>
                    <a:pt x="40" y="26"/>
                    <a:pt x="59" y="16"/>
                    <a:pt x="61" y="10"/>
                  </a:cubicBezTo>
                  <a:cubicBezTo>
                    <a:pt x="63" y="5"/>
                    <a:pt x="56" y="0"/>
                    <a:pt x="51" y="1"/>
                  </a:cubicBezTo>
                  <a:cubicBezTo>
                    <a:pt x="45" y="2"/>
                    <a:pt x="29" y="12"/>
                    <a:pt x="22" y="12"/>
                  </a:cubicBezTo>
                  <a:cubicBezTo>
                    <a:pt x="15" y="12"/>
                    <a:pt x="4" y="14"/>
                    <a:pt x="2" y="21"/>
                  </a:cubicBezTo>
                  <a:close/>
                </a:path>
              </a:pathLst>
            </a:custGeom>
            <a:solidFill>
              <a:srgbClr val="113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ŝḷidê"/>
            <p:cNvSpPr/>
            <p:nvPr/>
          </p:nvSpPr>
          <p:spPr bwMode="auto">
            <a:xfrm>
              <a:off x="5632450" y="4249738"/>
              <a:ext cx="176213" cy="950913"/>
            </a:xfrm>
            <a:custGeom>
              <a:avLst/>
              <a:gdLst>
                <a:gd name="T0" fmla="*/ 0 w 56"/>
                <a:gd name="T1" fmla="*/ 0 h 302"/>
                <a:gd name="T2" fmla="*/ 19 w 56"/>
                <a:gd name="T3" fmla="*/ 289 h 302"/>
                <a:gd name="T4" fmla="*/ 47 w 56"/>
                <a:gd name="T5" fmla="*/ 289 h 302"/>
                <a:gd name="T6" fmla="*/ 56 w 56"/>
                <a:gd name="T7" fmla="*/ 20 h 302"/>
                <a:gd name="T8" fmla="*/ 0 w 56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02">
                  <a:moveTo>
                    <a:pt x="0" y="0"/>
                  </a:moveTo>
                  <a:cubicBezTo>
                    <a:pt x="0" y="0"/>
                    <a:pt x="17" y="281"/>
                    <a:pt x="19" y="289"/>
                  </a:cubicBezTo>
                  <a:cubicBezTo>
                    <a:pt x="21" y="297"/>
                    <a:pt x="43" y="302"/>
                    <a:pt x="47" y="289"/>
                  </a:cubicBezTo>
                  <a:cubicBezTo>
                    <a:pt x="50" y="281"/>
                    <a:pt x="56" y="20"/>
                    <a:pt x="56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13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şḻîḋé"/>
            <p:cNvSpPr/>
            <p:nvPr/>
          </p:nvSpPr>
          <p:spPr bwMode="auto">
            <a:xfrm>
              <a:off x="5868988" y="5138738"/>
              <a:ext cx="207963" cy="150813"/>
            </a:xfrm>
            <a:custGeom>
              <a:avLst/>
              <a:gdLst>
                <a:gd name="T0" fmla="*/ 1 w 66"/>
                <a:gd name="T1" fmla="*/ 19 h 48"/>
                <a:gd name="T2" fmla="*/ 0 w 66"/>
                <a:gd name="T3" fmla="*/ 23 h 48"/>
                <a:gd name="T4" fmla="*/ 2 w 66"/>
                <a:gd name="T5" fmla="*/ 39 h 48"/>
                <a:gd name="T6" fmla="*/ 23 w 66"/>
                <a:gd name="T7" fmla="*/ 42 h 48"/>
                <a:gd name="T8" fmla="*/ 60 w 66"/>
                <a:gd name="T9" fmla="*/ 16 h 48"/>
                <a:gd name="T10" fmla="*/ 65 w 66"/>
                <a:gd name="T11" fmla="*/ 8 h 48"/>
                <a:gd name="T12" fmla="*/ 63 w 66"/>
                <a:gd name="T13" fmla="*/ 3 h 48"/>
                <a:gd name="T14" fmla="*/ 48 w 66"/>
                <a:gd name="T15" fmla="*/ 2 h 48"/>
                <a:gd name="T16" fmla="*/ 19 w 66"/>
                <a:gd name="T17" fmla="*/ 12 h 48"/>
                <a:gd name="T18" fmla="*/ 1 w 66"/>
                <a:gd name="T19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8">
                  <a:moveTo>
                    <a:pt x="1" y="19"/>
                  </a:moveTo>
                  <a:cubicBezTo>
                    <a:pt x="0" y="20"/>
                    <a:pt x="0" y="21"/>
                    <a:pt x="0" y="23"/>
                  </a:cubicBezTo>
                  <a:cubicBezTo>
                    <a:pt x="0" y="27"/>
                    <a:pt x="0" y="35"/>
                    <a:pt x="2" y="39"/>
                  </a:cubicBezTo>
                  <a:cubicBezTo>
                    <a:pt x="5" y="43"/>
                    <a:pt x="14" y="48"/>
                    <a:pt x="23" y="42"/>
                  </a:cubicBezTo>
                  <a:cubicBezTo>
                    <a:pt x="31" y="38"/>
                    <a:pt x="55" y="20"/>
                    <a:pt x="60" y="16"/>
                  </a:cubicBezTo>
                  <a:cubicBezTo>
                    <a:pt x="63" y="14"/>
                    <a:pt x="65" y="11"/>
                    <a:pt x="65" y="8"/>
                  </a:cubicBezTo>
                  <a:cubicBezTo>
                    <a:pt x="66" y="6"/>
                    <a:pt x="65" y="4"/>
                    <a:pt x="63" y="3"/>
                  </a:cubicBezTo>
                  <a:cubicBezTo>
                    <a:pt x="59" y="2"/>
                    <a:pt x="53" y="0"/>
                    <a:pt x="48" y="2"/>
                  </a:cubicBezTo>
                  <a:cubicBezTo>
                    <a:pt x="40" y="4"/>
                    <a:pt x="30" y="13"/>
                    <a:pt x="19" y="12"/>
                  </a:cubicBezTo>
                  <a:cubicBezTo>
                    <a:pt x="11" y="12"/>
                    <a:pt x="4" y="17"/>
                    <a:pt x="1" y="19"/>
                  </a:cubicBezTo>
                  <a:close/>
                </a:path>
              </a:pathLst>
            </a:custGeom>
            <a:solidFill>
              <a:srgbClr val="113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$ľïḑê"/>
            <p:cNvSpPr/>
            <p:nvPr/>
          </p:nvSpPr>
          <p:spPr bwMode="auto">
            <a:xfrm>
              <a:off x="5695950" y="4208463"/>
              <a:ext cx="296863" cy="1039813"/>
            </a:xfrm>
            <a:custGeom>
              <a:avLst/>
              <a:gdLst>
                <a:gd name="T0" fmla="*/ 94 w 94"/>
                <a:gd name="T1" fmla="*/ 16 h 330"/>
                <a:gd name="T2" fmla="*/ 66 w 94"/>
                <a:gd name="T3" fmla="*/ 4 h 330"/>
                <a:gd name="T4" fmla="*/ 2 w 94"/>
                <a:gd name="T5" fmla="*/ 23 h 330"/>
                <a:gd name="T6" fmla="*/ 26 w 94"/>
                <a:gd name="T7" fmla="*/ 85 h 330"/>
                <a:gd name="T8" fmla="*/ 44 w 94"/>
                <a:gd name="T9" fmla="*/ 124 h 330"/>
                <a:gd name="T10" fmla="*/ 54 w 94"/>
                <a:gd name="T11" fmla="*/ 314 h 330"/>
                <a:gd name="T12" fmla="*/ 85 w 94"/>
                <a:gd name="T13" fmla="*/ 313 h 330"/>
                <a:gd name="T14" fmla="*/ 94 w 94"/>
                <a:gd name="T15" fmla="*/ 1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30">
                  <a:moveTo>
                    <a:pt x="94" y="16"/>
                  </a:moveTo>
                  <a:cubicBezTo>
                    <a:pt x="93" y="4"/>
                    <a:pt x="79" y="0"/>
                    <a:pt x="66" y="4"/>
                  </a:cubicBezTo>
                  <a:cubicBezTo>
                    <a:pt x="41" y="3"/>
                    <a:pt x="3" y="4"/>
                    <a:pt x="2" y="23"/>
                  </a:cubicBezTo>
                  <a:cubicBezTo>
                    <a:pt x="0" y="51"/>
                    <a:pt x="13" y="71"/>
                    <a:pt x="26" y="85"/>
                  </a:cubicBezTo>
                  <a:cubicBezTo>
                    <a:pt x="35" y="95"/>
                    <a:pt x="42" y="114"/>
                    <a:pt x="44" y="124"/>
                  </a:cubicBezTo>
                  <a:cubicBezTo>
                    <a:pt x="46" y="199"/>
                    <a:pt x="51" y="304"/>
                    <a:pt x="54" y="314"/>
                  </a:cubicBezTo>
                  <a:cubicBezTo>
                    <a:pt x="59" y="330"/>
                    <a:pt x="84" y="329"/>
                    <a:pt x="85" y="313"/>
                  </a:cubicBezTo>
                  <a:cubicBezTo>
                    <a:pt x="90" y="260"/>
                    <a:pt x="94" y="16"/>
                    <a:pt x="94" y="16"/>
                  </a:cubicBezTo>
                  <a:close/>
                </a:path>
              </a:pathLst>
            </a:custGeom>
            <a:solidFill>
              <a:srgbClr val="113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ṩļiḍé"/>
            <p:cNvSpPr/>
            <p:nvPr/>
          </p:nvSpPr>
          <p:spPr bwMode="auto">
            <a:xfrm>
              <a:off x="5610225" y="3616326"/>
              <a:ext cx="409575" cy="736600"/>
            </a:xfrm>
            <a:custGeom>
              <a:avLst/>
              <a:gdLst>
                <a:gd name="T0" fmla="*/ 120 w 130"/>
                <a:gd name="T1" fmla="*/ 212 h 234"/>
                <a:gd name="T2" fmla="*/ 53 w 130"/>
                <a:gd name="T3" fmla="*/ 230 h 234"/>
                <a:gd name="T4" fmla="*/ 4 w 130"/>
                <a:gd name="T5" fmla="*/ 186 h 234"/>
                <a:gd name="T6" fmla="*/ 0 w 130"/>
                <a:gd name="T7" fmla="*/ 54 h 234"/>
                <a:gd name="T8" fmla="*/ 14 w 130"/>
                <a:gd name="T9" fmla="*/ 16 h 234"/>
                <a:gd name="T10" fmla="*/ 69 w 130"/>
                <a:gd name="T11" fmla="*/ 9 h 234"/>
                <a:gd name="T12" fmla="*/ 119 w 130"/>
                <a:gd name="T13" fmla="*/ 42 h 234"/>
                <a:gd name="T14" fmla="*/ 127 w 130"/>
                <a:gd name="T15" fmla="*/ 128 h 234"/>
                <a:gd name="T16" fmla="*/ 120 w 130"/>
                <a:gd name="T17" fmla="*/ 2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34">
                  <a:moveTo>
                    <a:pt x="120" y="212"/>
                  </a:moveTo>
                  <a:cubicBezTo>
                    <a:pt x="117" y="226"/>
                    <a:pt x="76" y="234"/>
                    <a:pt x="53" y="230"/>
                  </a:cubicBezTo>
                  <a:cubicBezTo>
                    <a:pt x="29" y="226"/>
                    <a:pt x="3" y="214"/>
                    <a:pt x="4" y="186"/>
                  </a:cubicBezTo>
                  <a:cubicBezTo>
                    <a:pt x="4" y="186"/>
                    <a:pt x="0" y="75"/>
                    <a:pt x="0" y="54"/>
                  </a:cubicBezTo>
                  <a:cubicBezTo>
                    <a:pt x="0" y="32"/>
                    <a:pt x="14" y="16"/>
                    <a:pt x="14" y="16"/>
                  </a:cubicBezTo>
                  <a:cubicBezTo>
                    <a:pt x="14" y="16"/>
                    <a:pt x="27" y="0"/>
                    <a:pt x="69" y="9"/>
                  </a:cubicBezTo>
                  <a:cubicBezTo>
                    <a:pt x="69" y="9"/>
                    <a:pt x="104" y="16"/>
                    <a:pt x="119" y="42"/>
                  </a:cubicBezTo>
                  <a:cubicBezTo>
                    <a:pt x="119" y="42"/>
                    <a:pt x="130" y="70"/>
                    <a:pt x="127" y="128"/>
                  </a:cubicBezTo>
                  <a:cubicBezTo>
                    <a:pt x="123" y="186"/>
                    <a:pt x="120" y="212"/>
                    <a:pt x="120" y="212"/>
                  </a:cubicBezTo>
                  <a:close/>
                </a:path>
              </a:pathLst>
            </a:custGeom>
            <a:gradFill>
              <a:gsLst>
                <a:gs pos="0">
                  <a:srgbClr val="79E9F7"/>
                </a:gs>
                <a:gs pos="100000">
                  <a:srgbClr val="D2EDF0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ṡlîďè"/>
            <p:cNvSpPr/>
            <p:nvPr/>
          </p:nvSpPr>
          <p:spPr bwMode="auto">
            <a:xfrm>
              <a:off x="5724525" y="3530601"/>
              <a:ext cx="160338" cy="180975"/>
            </a:xfrm>
            <a:custGeom>
              <a:avLst/>
              <a:gdLst>
                <a:gd name="T0" fmla="*/ 1 w 51"/>
                <a:gd name="T1" fmla="*/ 5 h 57"/>
                <a:gd name="T2" fmla="*/ 1 w 51"/>
                <a:gd name="T3" fmla="*/ 36 h 57"/>
                <a:gd name="T4" fmla="*/ 40 w 51"/>
                <a:gd name="T5" fmla="*/ 53 h 57"/>
                <a:gd name="T6" fmla="*/ 51 w 51"/>
                <a:gd name="T7" fmla="*/ 45 h 57"/>
                <a:gd name="T8" fmla="*/ 43 w 51"/>
                <a:gd name="T9" fmla="*/ 15 h 57"/>
                <a:gd name="T10" fmla="*/ 1 w 51"/>
                <a:gd name="T11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7">
                  <a:moveTo>
                    <a:pt x="1" y="5"/>
                  </a:moveTo>
                  <a:cubicBezTo>
                    <a:pt x="1" y="5"/>
                    <a:pt x="4" y="26"/>
                    <a:pt x="1" y="36"/>
                  </a:cubicBezTo>
                  <a:cubicBezTo>
                    <a:pt x="0" y="40"/>
                    <a:pt x="21" y="57"/>
                    <a:pt x="40" y="53"/>
                  </a:cubicBezTo>
                  <a:cubicBezTo>
                    <a:pt x="51" y="50"/>
                    <a:pt x="51" y="45"/>
                    <a:pt x="51" y="45"/>
                  </a:cubicBezTo>
                  <a:cubicBezTo>
                    <a:pt x="51" y="45"/>
                    <a:pt x="41" y="29"/>
                    <a:pt x="43" y="15"/>
                  </a:cubicBezTo>
                  <a:cubicBezTo>
                    <a:pt x="44" y="0"/>
                    <a:pt x="13" y="1"/>
                    <a:pt x="1" y="5"/>
                  </a:cubicBezTo>
                  <a:close/>
                </a:path>
              </a:pathLst>
            </a:custGeom>
            <a:solidFill>
              <a:srgbClr val="FF7C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ṥlïḑe"/>
            <p:cNvSpPr/>
            <p:nvPr/>
          </p:nvSpPr>
          <p:spPr bwMode="auto">
            <a:xfrm>
              <a:off x="5632450" y="3251201"/>
              <a:ext cx="319088" cy="317500"/>
            </a:xfrm>
            <a:prstGeom prst="ellipse">
              <a:avLst/>
            </a:prstGeom>
            <a:solidFill>
              <a:srgbClr val="FF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ṧļidé"/>
            <p:cNvSpPr/>
            <p:nvPr/>
          </p:nvSpPr>
          <p:spPr bwMode="auto">
            <a:xfrm>
              <a:off x="5661025" y="3373438"/>
              <a:ext cx="290513" cy="271463"/>
            </a:xfrm>
            <a:custGeom>
              <a:avLst/>
              <a:gdLst>
                <a:gd name="T0" fmla="*/ 92 w 92"/>
                <a:gd name="T1" fmla="*/ 15 h 86"/>
                <a:gd name="T2" fmla="*/ 82 w 92"/>
                <a:gd name="T3" fmla="*/ 75 h 86"/>
                <a:gd name="T4" fmla="*/ 27 w 92"/>
                <a:gd name="T5" fmla="*/ 60 h 86"/>
                <a:gd name="T6" fmla="*/ 49 w 92"/>
                <a:gd name="T7" fmla="*/ 0 h 86"/>
                <a:gd name="T8" fmla="*/ 92 w 92"/>
                <a:gd name="T9" fmla="*/ 1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6">
                  <a:moveTo>
                    <a:pt x="92" y="15"/>
                  </a:moveTo>
                  <a:cubicBezTo>
                    <a:pt x="92" y="15"/>
                    <a:pt x="92" y="65"/>
                    <a:pt x="82" y="75"/>
                  </a:cubicBezTo>
                  <a:cubicBezTo>
                    <a:pt x="71" y="86"/>
                    <a:pt x="54" y="66"/>
                    <a:pt x="27" y="60"/>
                  </a:cubicBezTo>
                  <a:cubicBezTo>
                    <a:pt x="0" y="53"/>
                    <a:pt x="49" y="0"/>
                    <a:pt x="49" y="0"/>
                  </a:cubicBezTo>
                  <a:lnTo>
                    <a:pt x="92" y="15"/>
                  </a:lnTo>
                  <a:close/>
                </a:path>
              </a:pathLst>
            </a:custGeom>
            <a:solidFill>
              <a:srgbClr val="FF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ṧḻîḑè"/>
            <p:cNvSpPr/>
            <p:nvPr/>
          </p:nvSpPr>
          <p:spPr bwMode="auto">
            <a:xfrm>
              <a:off x="5853113" y="3702051"/>
              <a:ext cx="412750" cy="342900"/>
            </a:xfrm>
            <a:custGeom>
              <a:avLst/>
              <a:gdLst>
                <a:gd name="T0" fmla="*/ 26 w 131"/>
                <a:gd name="T1" fmla="*/ 3 h 109"/>
                <a:gd name="T2" fmla="*/ 50 w 131"/>
                <a:gd name="T3" fmla="*/ 18 h 109"/>
                <a:gd name="T4" fmla="*/ 89 w 131"/>
                <a:gd name="T5" fmla="*/ 63 h 109"/>
                <a:gd name="T6" fmla="*/ 114 w 131"/>
                <a:gd name="T7" fmla="*/ 59 h 109"/>
                <a:gd name="T8" fmla="*/ 126 w 131"/>
                <a:gd name="T9" fmla="*/ 92 h 109"/>
                <a:gd name="T10" fmla="*/ 83 w 131"/>
                <a:gd name="T11" fmla="*/ 109 h 109"/>
                <a:gd name="T12" fmla="*/ 18 w 131"/>
                <a:gd name="T13" fmla="*/ 61 h 109"/>
                <a:gd name="T14" fmla="*/ 26 w 131"/>
                <a:gd name="T15" fmla="*/ 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09">
                  <a:moveTo>
                    <a:pt x="26" y="3"/>
                  </a:moveTo>
                  <a:cubicBezTo>
                    <a:pt x="26" y="3"/>
                    <a:pt x="37" y="0"/>
                    <a:pt x="50" y="18"/>
                  </a:cubicBezTo>
                  <a:cubicBezTo>
                    <a:pt x="62" y="36"/>
                    <a:pt x="80" y="59"/>
                    <a:pt x="89" y="63"/>
                  </a:cubicBezTo>
                  <a:cubicBezTo>
                    <a:pt x="97" y="67"/>
                    <a:pt x="109" y="59"/>
                    <a:pt x="114" y="59"/>
                  </a:cubicBezTo>
                  <a:cubicBezTo>
                    <a:pt x="119" y="59"/>
                    <a:pt x="131" y="81"/>
                    <a:pt x="126" y="92"/>
                  </a:cubicBezTo>
                  <a:cubicBezTo>
                    <a:pt x="122" y="103"/>
                    <a:pt x="91" y="109"/>
                    <a:pt x="83" y="109"/>
                  </a:cubicBezTo>
                  <a:cubicBezTo>
                    <a:pt x="76" y="109"/>
                    <a:pt x="25" y="78"/>
                    <a:pt x="18" y="61"/>
                  </a:cubicBezTo>
                  <a:cubicBezTo>
                    <a:pt x="11" y="44"/>
                    <a:pt x="0" y="4"/>
                    <a:pt x="26" y="3"/>
                  </a:cubicBezTo>
                  <a:close/>
                </a:path>
              </a:pathLst>
            </a:custGeom>
            <a:gradFill>
              <a:gsLst>
                <a:gs pos="0">
                  <a:srgbClr val="79E9F7"/>
                </a:gs>
                <a:gs pos="100000">
                  <a:srgbClr val="D2EDF0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ḷíḍé"/>
            <p:cNvSpPr/>
            <p:nvPr/>
          </p:nvSpPr>
          <p:spPr bwMode="auto">
            <a:xfrm>
              <a:off x="6194425" y="3862388"/>
              <a:ext cx="115888" cy="163513"/>
            </a:xfrm>
            <a:custGeom>
              <a:avLst/>
              <a:gdLst>
                <a:gd name="T0" fmla="*/ 0 w 37"/>
                <a:gd name="T1" fmla="*/ 11 h 52"/>
                <a:gd name="T2" fmla="*/ 14 w 37"/>
                <a:gd name="T3" fmla="*/ 1 h 52"/>
                <a:gd name="T4" fmla="*/ 37 w 37"/>
                <a:gd name="T5" fmla="*/ 33 h 52"/>
                <a:gd name="T6" fmla="*/ 15 w 37"/>
                <a:gd name="T7" fmla="*/ 48 h 52"/>
                <a:gd name="T8" fmla="*/ 0 w 37"/>
                <a:gd name="T9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2">
                  <a:moveTo>
                    <a:pt x="0" y="11"/>
                  </a:moveTo>
                  <a:cubicBezTo>
                    <a:pt x="0" y="11"/>
                    <a:pt x="3" y="2"/>
                    <a:pt x="14" y="1"/>
                  </a:cubicBezTo>
                  <a:cubicBezTo>
                    <a:pt x="25" y="0"/>
                    <a:pt x="37" y="22"/>
                    <a:pt x="37" y="33"/>
                  </a:cubicBezTo>
                  <a:cubicBezTo>
                    <a:pt x="36" y="45"/>
                    <a:pt x="19" y="52"/>
                    <a:pt x="15" y="48"/>
                  </a:cubicBezTo>
                  <a:cubicBezTo>
                    <a:pt x="11" y="45"/>
                    <a:pt x="19" y="37"/>
                    <a:pt x="0" y="11"/>
                  </a:cubicBezTo>
                  <a:close/>
                </a:path>
              </a:pathLst>
            </a:custGeom>
            <a:solidFill>
              <a:srgbClr val="55C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ṧliḋé"/>
            <p:cNvSpPr/>
            <p:nvPr/>
          </p:nvSpPr>
          <p:spPr bwMode="auto">
            <a:xfrm>
              <a:off x="5607050" y="3228976"/>
              <a:ext cx="354013" cy="371475"/>
            </a:xfrm>
            <a:custGeom>
              <a:avLst/>
              <a:gdLst>
                <a:gd name="T0" fmla="*/ 89 w 112"/>
                <a:gd name="T1" fmla="*/ 15 h 118"/>
                <a:gd name="T2" fmla="*/ 112 w 112"/>
                <a:gd name="T3" fmla="*/ 47 h 118"/>
                <a:gd name="T4" fmla="*/ 87 w 112"/>
                <a:gd name="T5" fmla="*/ 65 h 118"/>
                <a:gd name="T6" fmla="*/ 77 w 112"/>
                <a:gd name="T7" fmla="*/ 85 h 118"/>
                <a:gd name="T8" fmla="*/ 73 w 112"/>
                <a:gd name="T9" fmla="*/ 84 h 118"/>
                <a:gd name="T10" fmla="*/ 67 w 112"/>
                <a:gd name="T11" fmla="*/ 71 h 118"/>
                <a:gd name="T12" fmla="*/ 64 w 112"/>
                <a:gd name="T13" fmla="*/ 92 h 118"/>
                <a:gd name="T14" fmla="*/ 74 w 112"/>
                <a:gd name="T15" fmla="*/ 102 h 118"/>
                <a:gd name="T16" fmla="*/ 62 w 112"/>
                <a:gd name="T17" fmla="*/ 117 h 118"/>
                <a:gd name="T18" fmla="*/ 38 w 112"/>
                <a:gd name="T19" fmla="*/ 113 h 118"/>
                <a:gd name="T20" fmla="*/ 15 w 112"/>
                <a:gd name="T21" fmla="*/ 87 h 118"/>
                <a:gd name="T22" fmla="*/ 5 w 112"/>
                <a:gd name="T23" fmla="*/ 37 h 118"/>
                <a:gd name="T24" fmla="*/ 20 w 112"/>
                <a:gd name="T25" fmla="*/ 18 h 118"/>
                <a:gd name="T26" fmla="*/ 38 w 112"/>
                <a:gd name="T27" fmla="*/ 6 h 118"/>
                <a:gd name="T28" fmla="*/ 89 w 112"/>
                <a:gd name="T29" fmla="*/ 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18">
                  <a:moveTo>
                    <a:pt x="89" y="15"/>
                  </a:moveTo>
                  <a:cubicBezTo>
                    <a:pt x="89" y="15"/>
                    <a:pt x="107" y="19"/>
                    <a:pt x="112" y="47"/>
                  </a:cubicBezTo>
                  <a:cubicBezTo>
                    <a:pt x="110" y="58"/>
                    <a:pt x="93" y="49"/>
                    <a:pt x="87" y="65"/>
                  </a:cubicBezTo>
                  <a:cubicBezTo>
                    <a:pt x="81" y="80"/>
                    <a:pt x="77" y="85"/>
                    <a:pt x="77" y="8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4"/>
                    <a:pt x="73" y="71"/>
                    <a:pt x="67" y="71"/>
                  </a:cubicBezTo>
                  <a:cubicBezTo>
                    <a:pt x="62" y="71"/>
                    <a:pt x="60" y="86"/>
                    <a:pt x="64" y="92"/>
                  </a:cubicBezTo>
                  <a:cubicBezTo>
                    <a:pt x="67" y="98"/>
                    <a:pt x="74" y="102"/>
                    <a:pt x="74" y="102"/>
                  </a:cubicBezTo>
                  <a:cubicBezTo>
                    <a:pt x="74" y="102"/>
                    <a:pt x="66" y="115"/>
                    <a:pt x="62" y="117"/>
                  </a:cubicBezTo>
                  <a:cubicBezTo>
                    <a:pt x="58" y="118"/>
                    <a:pt x="44" y="115"/>
                    <a:pt x="38" y="113"/>
                  </a:cubicBezTo>
                  <a:cubicBezTo>
                    <a:pt x="33" y="110"/>
                    <a:pt x="23" y="99"/>
                    <a:pt x="15" y="87"/>
                  </a:cubicBezTo>
                  <a:cubicBezTo>
                    <a:pt x="7" y="74"/>
                    <a:pt x="0" y="52"/>
                    <a:pt x="5" y="37"/>
                  </a:cubicBezTo>
                  <a:cubicBezTo>
                    <a:pt x="9" y="22"/>
                    <a:pt x="20" y="18"/>
                    <a:pt x="20" y="18"/>
                  </a:cubicBezTo>
                  <a:cubicBezTo>
                    <a:pt x="20" y="18"/>
                    <a:pt x="27" y="10"/>
                    <a:pt x="38" y="6"/>
                  </a:cubicBezTo>
                  <a:cubicBezTo>
                    <a:pt x="49" y="2"/>
                    <a:pt x="69" y="0"/>
                    <a:pt x="89" y="15"/>
                  </a:cubicBezTo>
                  <a:close/>
                </a:path>
              </a:pathLst>
            </a:custGeom>
            <a:solidFill>
              <a:srgbClr val="84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š1îḓê"/>
            <p:cNvSpPr/>
            <p:nvPr/>
          </p:nvSpPr>
          <p:spPr bwMode="auto">
            <a:xfrm>
              <a:off x="5708650" y="3619501"/>
              <a:ext cx="204788" cy="92075"/>
            </a:xfrm>
            <a:custGeom>
              <a:avLst/>
              <a:gdLst>
                <a:gd name="T0" fmla="*/ 65 w 65"/>
                <a:gd name="T1" fmla="*/ 18 h 29"/>
                <a:gd name="T2" fmla="*/ 52 w 65"/>
                <a:gd name="T3" fmla="*/ 11 h 29"/>
                <a:gd name="T4" fmla="*/ 7 w 65"/>
                <a:gd name="T5" fmla="*/ 0 h 29"/>
                <a:gd name="T6" fmla="*/ 0 w 65"/>
                <a:gd name="T7" fmla="*/ 9 h 29"/>
                <a:gd name="T8" fmla="*/ 30 w 65"/>
                <a:gd name="T9" fmla="*/ 27 h 29"/>
                <a:gd name="T10" fmla="*/ 62 w 65"/>
                <a:gd name="T11" fmla="*/ 21 h 29"/>
                <a:gd name="T12" fmla="*/ 65 w 65"/>
                <a:gd name="T13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9">
                  <a:moveTo>
                    <a:pt x="65" y="18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19" y="8"/>
                    <a:pt x="7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9" y="25"/>
                    <a:pt x="30" y="27"/>
                  </a:cubicBezTo>
                  <a:cubicBezTo>
                    <a:pt x="52" y="29"/>
                    <a:pt x="62" y="21"/>
                    <a:pt x="62" y="21"/>
                  </a:cubicBezTo>
                  <a:lnTo>
                    <a:pt x="65" y="18"/>
                  </a:ln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Sļíḍê"/>
            <p:cNvSpPr/>
            <p:nvPr/>
          </p:nvSpPr>
          <p:spPr bwMode="auto">
            <a:xfrm>
              <a:off x="7486650" y="2249488"/>
              <a:ext cx="290513" cy="260350"/>
            </a:xfrm>
            <a:custGeom>
              <a:avLst/>
              <a:gdLst>
                <a:gd name="T0" fmla="*/ 92 w 92"/>
                <a:gd name="T1" fmla="*/ 55 h 83"/>
                <a:gd name="T2" fmla="*/ 92 w 92"/>
                <a:gd name="T3" fmla="*/ 69 h 83"/>
                <a:gd name="T4" fmla="*/ 75 w 92"/>
                <a:gd name="T5" fmla="*/ 79 h 83"/>
                <a:gd name="T6" fmla="*/ 6 w 92"/>
                <a:gd name="T7" fmla="*/ 39 h 83"/>
                <a:gd name="T8" fmla="*/ 0 w 92"/>
                <a:gd name="T9" fmla="*/ 29 h 83"/>
                <a:gd name="T10" fmla="*/ 0 w 92"/>
                <a:gd name="T11" fmla="*/ 14 h 83"/>
                <a:gd name="T12" fmla="*/ 17 w 92"/>
                <a:gd name="T13" fmla="*/ 4 h 83"/>
                <a:gd name="T14" fmla="*/ 87 w 92"/>
                <a:gd name="T15" fmla="*/ 45 h 83"/>
                <a:gd name="T16" fmla="*/ 92 w 92"/>
                <a:gd name="T17" fmla="*/ 5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3">
                  <a:moveTo>
                    <a:pt x="92" y="55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92" y="78"/>
                    <a:pt x="83" y="83"/>
                    <a:pt x="75" y="7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2" y="37"/>
                    <a:pt x="0" y="33"/>
                    <a:pt x="0" y="2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10" y="0"/>
                    <a:pt x="17" y="4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90" y="47"/>
                    <a:pt x="92" y="51"/>
                    <a:pt x="92" y="55"/>
                  </a:cubicBez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ṧľïďé"/>
            <p:cNvSpPr/>
            <p:nvPr/>
          </p:nvSpPr>
          <p:spPr bwMode="auto">
            <a:xfrm>
              <a:off x="7486650" y="2479676"/>
              <a:ext cx="984250" cy="660400"/>
            </a:xfrm>
            <a:custGeom>
              <a:avLst/>
              <a:gdLst>
                <a:gd name="T0" fmla="*/ 312 w 312"/>
                <a:gd name="T1" fmla="*/ 182 h 210"/>
                <a:gd name="T2" fmla="*/ 312 w 312"/>
                <a:gd name="T3" fmla="*/ 196 h 210"/>
                <a:gd name="T4" fmla="*/ 295 w 312"/>
                <a:gd name="T5" fmla="*/ 206 h 210"/>
                <a:gd name="T6" fmla="*/ 6 w 312"/>
                <a:gd name="T7" fmla="*/ 39 h 210"/>
                <a:gd name="T8" fmla="*/ 0 w 312"/>
                <a:gd name="T9" fmla="*/ 29 h 210"/>
                <a:gd name="T10" fmla="*/ 0 w 312"/>
                <a:gd name="T11" fmla="*/ 14 h 210"/>
                <a:gd name="T12" fmla="*/ 17 w 312"/>
                <a:gd name="T13" fmla="*/ 5 h 210"/>
                <a:gd name="T14" fmla="*/ 306 w 312"/>
                <a:gd name="T15" fmla="*/ 172 h 210"/>
                <a:gd name="T16" fmla="*/ 312 w 312"/>
                <a:gd name="T17" fmla="*/ 18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210">
                  <a:moveTo>
                    <a:pt x="312" y="182"/>
                  </a:moveTo>
                  <a:cubicBezTo>
                    <a:pt x="312" y="196"/>
                    <a:pt x="312" y="196"/>
                    <a:pt x="312" y="196"/>
                  </a:cubicBezTo>
                  <a:cubicBezTo>
                    <a:pt x="312" y="205"/>
                    <a:pt x="303" y="210"/>
                    <a:pt x="295" y="20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2" y="37"/>
                    <a:pt x="0" y="33"/>
                    <a:pt x="0" y="2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10" y="0"/>
                    <a:pt x="17" y="5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310" y="174"/>
                    <a:pt x="312" y="178"/>
                    <a:pt x="312" y="182"/>
                  </a:cubicBez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sḷïḑè"/>
            <p:cNvSpPr/>
            <p:nvPr/>
          </p:nvSpPr>
          <p:spPr bwMode="auto">
            <a:xfrm>
              <a:off x="7486650" y="2941638"/>
              <a:ext cx="606425" cy="444500"/>
            </a:xfrm>
            <a:custGeom>
              <a:avLst/>
              <a:gdLst>
                <a:gd name="T0" fmla="*/ 192 w 192"/>
                <a:gd name="T1" fmla="*/ 112 h 141"/>
                <a:gd name="T2" fmla="*/ 192 w 192"/>
                <a:gd name="T3" fmla="*/ 127 h 141"/>
                <a:gd name="T4" fmla="*/ 175 w 192"/>
                <a:gd name="T5" fmla="*/ 137 h 141"/>
                <a:gd name="T6" fmla="*/ 5 w 192"/>
                <a:gd name="T7" fmla="*/ 39 h 141"/>
                <a:gd name="T8" fmla="*/ 0 w 192"/>
                <a:gd name="T9" fmla="*/ 29 h 141"/>
                <a:gd name="T10" fmla="*/ 0 w 192"/>
                <a:gd name="T11" fmla="*/ 14 h 141"/>
                <a:gd name="T12" fmla="*/ 17 w 192"/>
                <a:gd name="T13" fmla="*/ 4 h 141"/>
                <a:gd name="T14" fmla="*/ 187 w 192"/>
                <a:gd name="T15" fmla="*/ 103 h 141"/>
                <a:gd name="T16" fmla="*/ 192 w 192"/>
                <a:gd name="T17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41">
                  <a:moveTo>
                    <a:pt x="192" y="112"/>
                  </a:moveTo>
                  <a:cubicBezTo>
                    <a:pt x="192" y="127"/>
                    <a:pt x="192" y="127"/>
                    <a:pt x="192" y="127"/>
                  </a:cubicBezTo>
                  <a:cubicBezTo>
                    <a:pt x="192" y="136"/>
                    <a:pt x="183" y="141"/>
                    <a:pt x="175" y="137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2" y="37"/>
                    <a:pt x="0" y="33"/>
                    <a:pt x="0" y="2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9" y="0"/>
                    <a:pt x="17" y="4"/>
                  </a:cubicBezTo>
                  <a:cubicBezTo>
                    <a:pt x="187" y="103"/>
                    <a:pt x="187" y="103"/>
                    <a:pt x="187" y="103"/>
                  </a:cubicBezTo>
                  <a:cubicBezTo>
                    <a:pt x="190" y="105"/>
                    <a:pt x="192" y="108"/>
                    <a:pt x="192" y="112"/>
                  </a:cubicBez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ṣ1îḑê"/>
            <p:cNvSpPr/>
            <p:nvPr/>
          </p:nvSpPr>
          <p:spPr bwMode="auto">
            <a:xfrm>
              <a:off x="7486650" y="2711451"/>
              <a:ext cx="842963" cy="581025"/>
            </a:xfrm>
            <a:custGeom>
              <a:avLst/>
              <a:gdLst>
                <a:gd name="T0" fmla="*/ 267 w 267"/>
                <a:gd name="T1" fmla="*/ 155 h 184"/>
                <a:gd name="T2" fmla="*/ 267 w 267"/>
                <a:gd name="T3" fmla="*/ 170 h 184"/>
                <a:gd name="T4" fmla="*/ 250 w 267"/>
                <a:gd name="T5" fmla="*/ 179 h 184"/>
                <a:gd name="T6" fmla="*/ 5 w 267"/>
                <a:gd name="T7" fmla="*/ 38 h 184"/>
                <a:gd name="T8" fmla="*/ 0 w 267"/>
                <a:gd name="T9" fmla="*/ 29 h 184"/>
                <a:gd name="T10" fmla="*/ 0 w 267"/>
                <a:gd name="T11" fmla="*/ 14 h 184"/>
                <a:gd name="T12" fmla="*/ 17 w 267"/>
                <a:gd name="T13" fmla="*/ 4 h 184"/>
                <a:gd name="T14" fmla="*/ 261 w 267"/>
                <a:gd name="T15" fmla="*/ 145 h 184"/>
                <a:gd name="T16" fmla="*/ 267 w 267"/>
                <a:gd name="T17" fmla="*/ 1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184">
                  <a:moveTo>
                    <a:pt x="267" y="155"/>
                  </a:moveTo>
                  <a:cubicBezTo>
                    <a:pt x="267" y="170"/>
                    <a:pt x="267" y="170"/>
                    <a:pt x="267" y="170"/>
                  </a:cubicBezTo>
                  <a:cubicBezTo>
                    <a:pt x="267" y="178"/>
                    <a:pt x="257" y="184"/>
                    <a:pt x="250" y="17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6"/>
                    <a:pt x="0" y="33"/>
                    <a:pt x="0" y="2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9" y="0"/>
                    <a:pt x="17" y="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5" y="147"/>
                    <a:pt x="267" y="151"/>
                    <a:pt x="267" y="155"/>
                  </a:cubicBez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ṡļïḍe"/>
            <p:cNvSpPr/>
            <p:nvPr/>
          </p:nvSpPr>
          <p:spPr bwMode="auto">
            <a:xfrm>
              <a:off x="4117975" y="2003426"/>
              <a:ext cx="149225" cy="131763"/>
            </a:xfrm>
            <a:custGeom>
              <a:avLst/>
              <a:gdLst>
                <a:gd name="T0" fmla="*/ 0 w 47"/>
                <a:gd name="T1" fmla="*/ 28 h 42"/>
                <a:gd name="T2" fmla="*/ 0 w 47"/>
                <a:gd name="T3" fmla="*/ 35 h 42"/>
                <a:gd name="T4" fmla="*/ 8 w 47"/>
                <a:gd name="T5" fmla="*/ 40 h 42"/>
                <a:gd name="T6" fmla="*/ 44 w 47"/>
                <a:gd name="T7" fmla="*/ 19 h 42"/>
                <a:gd name="T8" fmla="*/ 47 w 47"/>
                <a:gd name="T9" fmla="*/ 14 h 42"/>
                <a:gd name="T10" fmla="*/ 47 w 47"/>
                <a:gd name="T11" fmla="*/ 7 h 42"/>
                <a:gd name="T12" fmla="*/ 38 w 47"/>
                <a:gd name="T13" fmla="*/ 2 h 42"/>
                <a:gd name="T14" fmla="*/ 3 w 47"/>
                <a:gd name="T15" fmla="*/ 23 h 42"/>
                <a:gd name="T16" fmla="*/ 0 w 47"/>
                <a:gd name="T17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2">
                  <a:moveTo>
                    <a:pt x="0" y="28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4" y="42"/>
                    <a:pt x="8" y="4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18"/>
                    <a:pt x="47" y="16"/>
                    <a:pt x="47" y="14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2"/>
                    <a:pt x="42" y="0"/>
                    <a:pt x="38" y="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0" y="26"/>
                    <a:pt x="0" y="28"/>
                  </a:cubicBez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ṧ1iḋè"/>
            <p:cNvSpPr/>
            <p:nvPr/>
          </p:nvSpPr>
          <p:spPr bwMode="auto">
            <a:xfrm>
              <a:off x="3762375" y="2119313"/>
              <a:ext cx="504825" cy="341313"/>
            </a:xfrm>
            <a:custGeom>
              <a:avLst/>
              <a:gdLst>
                <a:gd name="T0" fmla="*/ 0 w 160"/>
                <a:gd name="T1" fmla="*/ 94 h 108"/>
                <a:gd name="T2" fmla="*/ 0 w 160"/>
                <a:gd name="T3" fmla="*/ 101 h 108"/>
                <a:gd name="T4" fmla="*/ 8 w 160"/>
                <a:gd name="T5" fmla="*/ 106 h 108"/>
                <a:gd name="T6" fmla="*/ 157 w 160"/>
                <a:gd name="T7" fmla="*/ 20 h 108"/>
                <a:gd name="T8" fmla="*/ 160 w 160"/>
                <a:gd name="T9" fmla="*/ 15 h 108"/>
                <a:gd name="T10" fmla="*/ 160 w 160"/>
                <a:gd name="T11" fmla="*/ 8 h 108"/>
                <a:gd name="T12" fmla="*/ 151 w 160"/>
                <a:gd name="T13" fmla="*/ 3 h 108"/>
                <a:gd name="T14" fmla="*/ 2 w 160"/>
                <a:gd name="T15" fmla="*/ 88 h 108"/>
                <a:gd name="T16" fmla="*/ 0 w 160"/>
                <a:gd name="T17" fmla="*/ 9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08">
                  <a:moveTo>
                    <a:pt x="0" y="94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6"/>
                    <a:pt x="4" y="108"/>
                    <a:pt x="8" y="106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9" y="19"/>
                    <a:pt x="160" y="17"/>
                    <a:pt x="160" y="15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3"/>
                    <a:pt x="155" y="0"/>
                    <a:pt x="151" y="3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90"/>
                    <a:pt x="0" y="91"/>
                    <a:pt x="0" y="94"/>
                  </a:cubicBez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ṥ1ïďé"/>
            <p:cNvSpPr/>
            <p:nvPr/>
          </p:nvSpPr>
          <p:spPr bwMode="auto">
            <a:xfrm>
              <a:off x="3954463" y="2359026"/>
              <a:ext cx="312738" cy="227013"/>
            </a:xfrm>
            <a:custGeom>
              <a:avLst/>
              <a:gdLst>
                <a:gd name="T0" fmla="*/ 0 w 99"/>
                <a:gd name="T1" fmla="*/ 57 h 72"/>
                <a:gd name="T2" fmla="*/ 0 w 99"/>
                <a:gd name="T3" fmla="*/ 65 h 72"/>
                <a:gd name="T4" fmla="*/ 9 w 99"/>
                <a:gd name="T5" fmla="*/ 70 h 72"/>
                <a:gd name="T6" fmla="*/ 96 w 99"/>
                <a:gd name="T7" fmla="*/ 20 h 72"/>
                <a:gd name="T8" fmla="*/ 99 w 99"/>
                <a:gd name="T9" fmla="*/ 15 h 72"/>
                <a:gd name="T10" fmla="*/ 99 w 99"/>
                <a:gd name="T11" fmla="*/ 7 h 72"/>
                <a:gd name="T12" fmla="*/ 91 w 99"/>
                <a:gd name="T13" fmla="*/ 2 h 72"/>
                <a:gd name="T14" fmla="*/ 3 w 99"/>
                <a:gd name="T15" fmla="*/ 52 h 72"/>
                <a:gd name="T16" fmla="*/ 0 w 99"/>
                <a:gd name="T17" fmla="*/ 5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2">
                  <a:moveTo>
                    <a:pt x="0" y="57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5" y="72"/>
                    <a:pt x="9" y="7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8" y="19"/>
                    <a:pt x="99" y="17"/>
                    <a:pt x="99" y="15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2"/>
                    <a:pt x="94" y="0"/>
                    <a:pt x="91" y="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3"/>
                    <a:pt x="0" y="55"/>
                    <a:pt x="0" y="57"/>
                  </a:cubicBez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ṩḻîḍe"/>
            <p:cNvSpPr/>
            <p:nvPr/>
          </p:nvSpPr>
          <p:spPr bwMode="auto">
            <a:xfrm>
              <a:off x="3835400" y="2239963"/>
              <a:ext cx="431800" cy="298450"/>
            </a:xfrm>
            <a:custGeom>
              <a:avLst/>
              <a:gdLst>
                <a:gd name="T0" fmla="*/ 0 w 137"/>
                <a:gd name="T1" fmla="*/ 80 h 95"/>
                <a:gd name="T2" fmla="*/ 0 w 137"/>
                <a:gd name="T3" fmla="*/ 87 h 95"/>
                <a:gd name="T4" fmla="*/ 9 w 137"/>
                <a:gd name="T5" fmla="*/ 92 h 95"/>
                <a:gd name="T6" fmla="*/ 134 w 137"/>
                <a:gd name="T7" fmla="*/ 20 h 95"/>
                <a:gd name="T8" fmla="*/ 137 w 137"/>
                <a:gd name="T9" fmla="*/ 15 h 95"/>
                <a:gd name="T10" fmla="*/ 137 w 137"/>
                <a:gd name="T11" fmla="*/ 7 h 95"/>
                <a:gd name="T12" fmla="*/ 128 w 137"/>
                <a:gd name="T13" fmla="*/ 2 h 95"/>
                <a:gd name="T14" fmla="*/ 3 w 137"/>
                <a:gd name="T15" fmla="*/ 75 h 95"/>
                <a:gd name="T16" fmla="*/ 0 w 137"/>
                <a:gd name="T17" fmla="*/ 8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95">
                  <a:moveTo>
                    <a:pt x="0" y="8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5"/>
                    <a:pt x="9" y="92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6" y="19"/>
                    <a:pt x="137" y="17"/>
                    <a:pt x="137" y="15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7" y="3"/>
                    <a:pt x="132" y="0"/>
                    <a:pt x="128" y="2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1" y="76"/>
                    <a:pt x="0" y="78"/>
                    <a:pt x="0" y="80"/>
                  </a:cubicBez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ṧľîde"/>
            <p:cNvSpPr/>
            <p:nvPr/>
          </p:nvSpPr>
          <p:spPr bwMode="auto">
            <a:xfrm>
              <a:off x="5626100" y="2740026"/>
              <a:ext cx="379413" cy="377825"/>
            </a:xfrm>
            <a:prstGeom prst="ellipse">
              <a:avLst/>
            </a:prstGeom>
            <a:gradFill>
              <a:gsLst>
                <a:gs pos="0">
                  <a:srgbClr val="DB75BC"/>
                </a:gs>
                <a:gs pos="100000">
                  <a:srgbClr val="CC68F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îḓê"/>
            <p:cNvSpPr/>
            <p:nvPr/>
          </p:nvSpPr>
          <p:spPr bwMode="auto">
            <a:xfrm>
              <a:off x="5718175" y="2844801"/>
              <a:ext cx="192088" cy="173038"/>
            </a:xfrm>
            <a:custGeom>
              <a:avLst/>
              <a:gdLst>
                <a:gd name="T0" fmla="*/ 51 w 121"/>
                <a:gd name="T1" fmla="*/ 109 h 109"/>
                <a:gd name="T2" fmla="*/ 0 w 121"/>
                <a:gd name="T3" fmla="*/ 71 h 109"/>
                <a:gd name="T4" fmla="*/ 20 w 121"/>
                <a:gd name="T5" fmla="*/ 47 h 109"/>
                <a:gd name="T6" fmla="*/ 45 w 121"/>
                <a:gd name="T7" fmla="*/ 65 h 109"/>
                <a:gd name="T8" fmla="*/ 97 w 121"/>
                <a:gd name="T9" fmla="*/ 0 h 109"/>
                <a:gd name="T10" fmla="*/ 121 w 121"/>
                <a:gd name="T11" fmla="*/ 18 h 109"/>
                <a:gd name="T12" fmla="*/ 51 w 121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9">
                  <a:moveTo>
                    <a:pt x="51" y="109"/>
                  </a:moveTo>
                  <a:lnTo>
                    <a:pt x="0" y="71"/>
                  </a:lnTo>
                  <a:lnTo>
                    <a:pt x="20" y="47"/>
                  </a:lnTo>
                  <a:lnTo>
                    <a:pt x="45" y="65"/>
                  </a:lnTo>
                  <a:lnTo>
                    <a:pt x="97" y="0"/>
                  </a:lnTo>
                  <a:lnTo>
                    <a:pt x="121" y="18"/>
                  </a:lnTo>
                  <a:lnTo>
                    <a:pt x="5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ṩliḋe"/>
            <p:cNvSpPr/>
            <p:nvPr/>
          </p:nvSpPr>
          <p:spPr bwMode="auto">
            <a:xfrm>
              <a:off x="4752975" y="1644651"/>
              <a:ext cx="895350" cy="660400"/>
            </a:xfrm>
            <a:custGeom>
              <a:avLst/>
              <a:gdLst>
                <a:gd name="T0" fmla="*/ 258 w 284"/>
                <a:gd name="T1" fmla="*/ 142 h 210"/>
                <a:gd name="T2" fmla="*/ 284 w 284"/>
                <a:gd name="T3" fmla="*/ 187 h 210"/>
                <a:gd name="T4" fmla="*/ 258 w 284"/>
                <a:gd name="T5" fmla="*/ 201 h 210"/>
                <a:gd name="T6" fmla="*/ 25 w 284"/>
                <a:gd name="T7" fmla="*/ 67 h 210"/>
                <a:gd name="T8" fmla="*/ 0 w 284"/>
                <a:gd name="T9" fmla="*/ 23 h 210"/>
                <a:gd name="T10" fmla="*/ 25 w 284"/>
                <a:gd name="T11" fmla="*/ 8 h 210"/>
                <a:gd name="T12" fmla="*/ 258 w 284"/>
                <a:gd name="T13" fmla="*/ 14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210">
                  <a:moveTo>
                    <a:pt x="258" y="142"/>
                  </a:moveTo>
                  <a:cubicBezTo>
                    <a:pt x="273" y="151"/>
                    <a:pt x="284" y="170"/>
                    <a:pt x="284" y="187"/>
                  </a:cubicBezTo>
                  <a:cubicBezTo>
                    <a:pt x="284" y="203"/>
                    <a:pt x="272" y="210"/>
                    <a:pt x="258" y="201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1" y="59"/>
                    <a:pt x="0" y="39"/>
                    <a:pt x="0" y="23"/>
                  </a:cubicBezTo>
                  <a:cubicBezTo>
                    <a:pt x="0" y="6"/>
                    <a:pt x="11" y="0"/>
                    <a:pt x="25" y="8"/>
                  </a:cubicBezTo>
                  <a:lnTo>
                    <a:pt x="258" y="142"/>
                  </a:ln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ŝḻídê"/>
            <p:cNvSpPr/>
            <p:nvPr/>
          </p:nvSpPr>
          <p:spPr bwMode="auto">
            <a:xfrm>
              <a:off x="7786688" y="4022726"/>
              <a:ext cx="623888" cy="460375"/>
            </a:xfrm>
            <a:custGeom>
              <a:avLst/>
              <a:gdLst>
                <a:gd name="T0" fmla="*/ 180 w 198"/>
                <a:gd name="T1" fmla="*/ 100 h 146"/>
                <a:gd name="T2" fmla="*/ 198 w 198"/>
                <a:gd name="T3" fmla="*/ 130 h 146"/>
                <a:gd name="T4" fmla="*/ 180 w 198"/>
                <a:gd name="T5" fmla="*/ 141 h 146"/>
                <a:gd name="T6" fmla="*/ 18 w 198"/>
                <a:gd name="T7" fmla="*/ 47 h 146"/>
                <a:gd name="T8" fmla="*/ 0 w 198"/>
                <a:gd name="T9" fmla="*/ 16 h 146"/>
                <a:gd name="T10" fmla="*/ 18 w 198"/>
                <a:gd name="T11" fmla="*/ 6 h 146"/>
                <a:gd name="T12" fmla="*/ 180 w 198"/>
                <a:gd name="T13" fmla="*/ 10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6">
                  <a:moveTo>
                    <a:pt x="180" y="100"/>
                  </a:moveTo>
                  <a:cubicBezTo>
                    <a:pt x="190" y="105"/>
                    <a:pt x="198" y="119"/>
                    <a:pt x="198" y="130"/>
                  </a:cubicBezTo>
                  <a:cubicBezTo>
                    <a:pt x="197" y="142"/>
                    <a:pt x="189" y="146"/>
                    <a:pt x="180" y="141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8" y="41"/>
                    <a:pt x="0" y="28"/>
                    <a:pt x="0" y="16"/>
                  </a:cubicBezTo>
                  <a:cubicBezTo>
                    <a:pt x="0" y="5"/>
                    <a:pt x="8" y="0"/>
                    <a:pt x="18" y="6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rgbClr val="1AE5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ṣļíḑe"/>
            <p:cNvSpPr/>
            <p:nvPr/>
          </p:nvSpPr>
          <p:spPr bwMode="auto">
            <a:xfrm>
              <a:off x="3730625" y="3571876"/>
              <a:ext cx="1119188" cy="649288"/>
            </a:xfrm>
            <a:custGeom>
              <a:avLst/>
              <a:gdLst>
                <a:gd name="T0" fmla="*/ 349 w 355"/>
                <a:gd name="T1" fmla="*/ 74 h 206"/>
                <a:gd name="T2" fmla="*/ 349 w 355"/>
                <a:gd name="T3" fmla="*/ 87 h 206"/>
                <a:gd name="T4" fmla="*/ 150 w 355"/>
                <a:gd name="T5" fmla="*/ 202 h 206"/>
                <a:gd name="T6" fmla="*/ 129 w 355"/>
                <a:gd name="T7" fmla="*/ 202 h 206"/>
                <a:gd name="T8" fmla="*/ 6 w 355"/>
                <a:gd name="T9" fmla="*/ 132 h 206"/>
                <a:gd name="T10" fmla="*/ 6 w 355"/>
                <a:gd name="T11" fmla="*/ 119 h 206"/>
                <a:gd name="T12" fmla="*/ 205 w 355"/>
                <a:gd name="T13" fmla="*/ 3 h 206"/>
                <a:gd name="T14" fmla="*/ 227 w 355"/>
                <a:gd name="T15" fmla="*/ 3 h 206"/>
                <a:gd name="T16" fmla="*/ 349 w 355"/>
                <a:gd name="T17" fmla="*/ 7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206">
                  <a:moveTo>
                    <a:pt x="349" y="74"/>
                  </a:moveTo>
                  <a:cubicBezTo>
                    <a:pt x="355" y="78"/>
                    <a:pt x="355" y="83"/>
                    <a:pt x="349" y="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44" y="206"/>
                    <a:pt x="135" y="206"/>
                    <a:pt x="129" y="20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0" y="128"/>
                    <a:pt x="0" y="122"/>
                    <a:pt x="6" y="119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11" y="0"/>
                    <a:pt x="221" y="0"/>
                    <a:pt x="227" y="3"/>
                  </a:cubicBezTo>
                  <a:lnTo>
                    <a:pt x="349" y="74"/>
                  </a:lnTo>
                  <a:close/>
                </a:path>
              </a:pathLst>
            </a:custGeom>
            <a:gradFill>
              <a:gsLst>
                <a:gs pos="0">
                  <a:srgbClr val="A4F5FF"/>
                </a:gs>
                <a:gs pos="100000">
                  <a:srgbClr val="E3FCFF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ś1ídé"/>
            <p:cNvSpPr/>
            <p:nvPr/>
          </p:nvSpPr>
          <p:spPr bwMode="auto">
            <a:xfrm>
              <a:off x="4238625" y="4554538"/>
              <a:ext cx="1012825" cy="587375"/>
            </a:xfrm>
            <a:custGeom>
              <a:avLst/>
              <a:gdLst>
                <a:gd name="T0" fmla="*/ 57 w 321"/>
                <a:gd name="T1" fmla="*/ 33 h 186"/>
                <a:gd name="T2" fmla="*/ 57 w 321"/>
                <a:gd name="T3" fmla="*/ 153 h 186"/>
                <a:gd name="T4" fmla="*/ 263 w 321"/>
                <a:gd name="T5" fmla="*/ 153 h 186"/>
                <a:gd name="T6" fmla="*/ 264 w 321"/>
                <a:gd name="T7" fmla="*/ 33 h 186"/>
                <a:gd name="T8" fmla="*/ 57 w 321"/>
                <a:gd name="T9" fmla="*/ 3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186">
                  <a:moveTo>
                    <a:pt x="57" y="33"/>
                  </a:moveTo>
                  <a:cubicBezTo>
                    <a:pt x="0" y="66"/>
                    <a:pt x="0" y="120"/>
                    <a:pt x="57" y="153"/>
                  </a:cubicBezTo>
                  <a:cubicBezTo>
                    <a:pt x="113" y="186"/>
                    <a:pt x="206" y="186"/>
                    <a:pt x="263" y="153"/>
                  </a:cubicBezTo>
                  <a:cubicBezTo>
                    <a:pt x="320" y="120"/>
                    <a:pt x="321" y="66"/>
                    <a:pt x="264" y="33"/>
                  </a:cubicBezTo>
                  <a:cubicBezTo>
                    <a:pt x="207" y="0"/>
                    <a:pt x="115" y="0"/>
                    <a:pt x="57" y="33"/>
                  </a:cubicBezTo>
                  <a:close/>
                </a:path>
              </a:pathLst>
            </a:custGeom>
            <a:gradFill>
              <a:gsLst>
                <a:gs pos="0">
                  <a:srgbClr val="A4F5FF"/>
                </a:gs>
                <a:gs pos="100000">
                  <a:srgbClr val="DADFF7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šḷïḍé"/>
            <p:cNvSpPr/>
            <p:nvPr/>
          </p:nvSpPr>
          <p:spPr bwMode="auto">
            <a:xfrm>
              <a:off x="4491038" y="4892676"/>
              <a:ext cx="211138" cy="68263"/>
            </a:xfrm>
            <a:custGeom>
              <a:avLst/>
              <a:gdLst>
                <a:gd name="T0" fmla="*/ 47 w 67"/>
                <a:gd name="T1" fmla="*/ 2 h 22"/>
                <a:gd name="T2" fmla="*/ 10 w 67"/>
                <a:gd name="T3" fmla="*/ 8 h 22"/>
                <a:gd name="T4" fmla="*/ 27 w 67"/>
                <a:gd name="T5" fmla="*/ 20 h 22"/>
                <a:gd name="T6" fmla="*/ 64 w 67"/>
                <a:gd name="T7" fmla="*/ 18 h 22"/>
                <a:gd name="T8" fmla="*/ 63 w 67"/>
                <a:gd name="T9" fmla="*/ 0 h 22"/>
                <a:gd name="T10" fmla="*/ 47 w 67"/>
                <a:gd name="T1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2">
                  <a:moveTo>
                    <a:pt x="47" y="2"/>
                  </a:moveTo>
                  <a:cubicBezTo>
                    <a:pt x="47" y="2"/>
                    <a:pt x="21" y="8"/>
                    <a:pt x="10" y="8"/>
                  </a:cubicBezTo>
                  <a:cubicBezTo>
                    <a:pt x="0" y="8"/>
                    <a:pt x="10" y="19"/>
                    <a:pt x="27" y="20"/>
                  </a:cubicBezTo>
                  <a:cubicBezTo>
                    <a:pt x="45" y="21"/>
                    <a:pt x="61" y="22"/>
                    <a:pt x="64" y="18"/>
                  </a:cubicBezTo>
                  <a:cubicBezTo>
                    <a:pt x="67" y="13"/>
                    <a:pt x="63" y="0"/>
                    <a:pt x="63" y="0"/>
                  </a:cubicBezTo>
                  <a:lnTo>
                    <a:pt x="47" y="2"/>
                  </a:lnTo>
                  <a:close/>
                </a:path>
              </a:pathLst>
            </a:custGeom>
            <a:solidFill>
              <a:srgbClr val="515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sḻiḑé"/>
            <p:cNvSpPr/>
            <p:nvPr/>
          </p:nvSpPr>
          <p:spPr bwMode="auto">
            <a:xfrm>
              <a:off x="4721225" y="4816476"/>
              <a:ext cx="214313" cy="69850"/>
            </a:xfrm>
            <a:custGeom>
              <a:avLst/>
              <a:gdLst>
                <a:gd name="T0" fmla="*/ 47 w 68"/>
                <a:gd name="T1" fmla="*/ 2 h 22"/>
                <a:gd name="T2" fmla="*/ 10 w 68"/>
                <a:gd name="T3" fmla="*/ 8 h 22"/>
                <a:gd name="T4" fmla="*/ 28 w 68"/>
                <a:gd name="T5" fmla="*/ 20 h 22"/>
                <a:gd name="T6" fmla="*/ 64 w 68"/>
                <a:gd name="T7" fmla="*/ 18 h 22"/>
                <a:gd name="T8" fmla="*/ 63 w 68"/>
                <a:gd name="T9" fmla="*/ 0 h 22"/>
                <a:gd name="T10" fmla="*/ 47 w 68"/>
                <a:gd name="T1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2">
                  <a:moveTo>
                    <a:pt x="47" y="2"/>
                  </a:moveTo>
                  <a:cubicBezTo>
                    <a:pt x="47" y="2"/>
                    <a:pt x="21" y="8"/>
                    <a:pt x="10" y="8"/>
                  </a:cubicBezTo>
                  <a:cubicBezTo>
                    <a:pt x="0" y="8"/>
                    <a:pt x="10" y="19"/>
                    <a:pt x="28" y="20"/>
                  </a:cubicBezTo>
                  <a:cubicBezTo>
                    <a:pt x="45" y="21"/>
                    <a:pt x="61" y="22"/>
                    <a:pt x="64" y="18"/>
                  </a:cubicBezTo>
                  <a:cubicBezTo>
                    <a:pt x="68" y="13"/>
                    <a:pt x="63" y="0"/>
                    <a:pt x="63" y="0"/>
                  </a:cubicBezTo>
                  <a:lnTo>
                    <a:pt x="47" y="2"/>
                  </a:lnTo>
                  <a:close/>
                </a:path>
              </a:pathLst>
            </a:custGeom>
            <a:solidFill>
              <a:srgbClr val="515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lïďé"/>
            <p:cNvSpPr/>
            <p:nvPr/>
          </p:nvSpPr>
          <p:spPr bwMode="auto">
            <a:xfrm>
              <a:off x="4718050" y="3927476"/>
              <a:ext cx="204788" cy="930275"/>
            </a:xfrm>
            <a:custGeom>
              <a:avLst/>
              <a:gdLst>
                <a:gd name="T0" fmla="*/ 54 w 65"/>
                <a:gd name="T1" fmla="*/ 0 h 295"/>
                <a:gd name="T2" fmla="*/ 65 w 65"/>
                <a:gd name="T3" fmla="*/ 289 h 295"/>
                <a:gd name="T4" fmla="*/ 48 w 65"/>
                <a:gd name="T5" fmla="*/ 292 h 295"/>
                <a:gd name="T6" fmla="*/ 13 w 65"/>
                <a:gd name="T7" fmla="*/ 76 h 295"/>
                <a:gd name="T8" fmla="*/ 0 w 65"/>
                <a:gd name="T9" fmla="*/ 16 h 295"/>
                <a:gd name="T10" fmla="*/ 54 w 65"/>
                <a:gd name="T1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95">
                  <a:moveTo>
                    <a:pt x="54" y="0"/>
                  </a:moveTo>
                  <a:cubicBezTo>
                    <a:pt x="54" y="0"/>
                    <a:pt x="63" y="261"/>
                    <a:pt x="65" y="289"/>
                  </a:cubicBezTo>
                  <a:cubicBezTo>
                    <a:pt x="65" y="289"/>
                    <a:pt x="57" y="295"/>
                    <a:pt x="48" y="292"/>
                  </a:cubicBezTo>
                  <a:cubicBezTo>
                    <a:pt x="48" y="292"/>
                    <a:pt x="17" y="120"/>
                    <a:pt x="13" y="76"/>
                  </a:cubicBezTo>
                  <a:cubicBezTo>
                    <a:pt x="8" y="32"/>
                    <a:pt x="0" y="16"/>
                    <a:pt x="0" y="16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343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ṥḷíḑè"/>
            <p:cNvSpPr/>
            <p:nvPr/>
          </p:nvSpPr>
          <p:spPr bwMode="auto">
            <a:xfrm>
              <a:off x="4551363" y="3856038"/>
              <a:ext cx="220663" cy="1071563"/>
            </a:xfrm>
            <a:custGeom>
              <a:avLst/>
              <a:gdLst>
                <a:gd name="T0" fmla="*/ 9 w 70"/>
                <a:gd name="T1" fmla="*/ 38 h 340"/>
                <a:gd name="T2" fmla="*/ 27 w 70"/>
                <a:gd name="T3" fmla="*/ 335 h 340"/>
                <a:gd name="T4" fmla="*/ 44 w 70"/>
                <a:gd name="T5" fmla="*/ 329 h 340"/>
                <a:gd name="T6" fmla="*/ 66 w 70"/>
                <a:gd name="T7" fmla="*/ 36 h 340"/>
                <a:gd name="T8" fmla="*/ 9 w 70"/>
                <a:gd name="T9" fmla="*/ 3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40">
                  <a:moveTo>
                    <a:pt x="9" y="38"/>
                  </a:moveTo>
                  <a:cubicBezTo>
                    <a:pt x="9" y="38"/>
                    <a:pt x="0" y="189"/>
                    <a:pt x="27" y="335"/>
                  </a:cubicBezTo>
                  <a:cubicBezTo>
                    <a:pt x="27" y="335"/>
                    <a:pt x="37" y="340"/>
                    <a:pt x="44" y="329"/>
                  </a:cubicBezTo>
                  <a:cubicBezTo>
                    <a:pt x="44" y="329"/>
                    <a:pt x="61" y="73"/>
                    <a:pt x="66" y="36"/>
                  </a:cubicBezTo>
                  <a:cubicBezTo>
                    <a:pt x="70" y="0"/>
                    <a:pt x="21" y="30"/>
                    <a:pt x="9" y="38"/>
                  </a:cubicBezTo>
                  <a:close/>
                </a:path>
              </a:pathLst>
            </a:custGeom>
            <a:solidFill>
              <a:srgbClr val="343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1íḓè"/>
            <p:cNvSpPr/>
            <p:nvPr/>
          </p:nvSpPr>
          <p:spPr bwMode="auto">
            <a:xfrm>
              <a:off x="4670425" y="3956051"/>
              <a:ext cx="173038" cy="384175"/>
            </a:xfrm>
            <a:custGeom>
              <a:avLst/>
              <a:gdLst>
                <a:gd name="T0" fmla="*/ 12 w 55"/>
                <a:gd name="T1" fmla="*/ 122 h 122"/>
                <a:gd name="T2" fmla="*/ 41 w 55"/>
                <a:gd name="T3" fmla="*/ 56 h 122"/>
                <a:gd name="T4" fmla="*/ 52 w 55"/>
                <a:gd name="T5" fmla="*/ 0 h 122"/>
                <a:gd name="T6" fmla="*/ 0 w 55"/>
                <a:gd name="T7" fmla="*/ 4 h 122"/>
                <a:gd name="T8" fmla="*/ 12 w 55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22">
                  <a:moveTo>
                    <a:pt x="12" y="122"/>
                  </a:moveTo>
                  <a:cubicBezTo>
                    <a:pt x="12" y="122"/>
                    <a:pt x="28" y="79"/>
                    <a:pt x="41" y="56"/>
                  </a:cubicBezTo>
                  <a:cubicBezTo>
                    <a:pt x="55" y="33"/>
                    <a:pt x="52" y="0"/>
                    <a:pt x="52" y="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12" y="122"/>
                  </a:lnTo>
                  <a:close/>
                </a:path>
              </a:pathLst>
            </a:custGeom>
            <a:solidFill>
              <a:srgbClr val="343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šľîḋè"/>
            <p:cNvSpPr/>
            <p:nvPr/>
          </p:nvSpPr>
          <p:spPr bwMode="auto">
            <a:xfrm>
              <a:off x="4213225" y="3357563"/>
              <a:ext cx="331788" cy="204788"/>
            </a:xfrm>
            <a:custGeom>
              <a:avLst/>
              <a:gdLst>
                <a:gd name="T0" fmla="*/ 105 w 105"/>
                <a:gd name="T1" fmla="*/ 47 h 65"/>
                <a:gd name="T2" fmla="*/ 59 w 105"/>
                <a:gd name="T3" fmla="*/ 25 h 65"/>
                <a:gd name="T4" fmla="*/ 42 w 105"/>
                <a:gd name="T5" fmla="*/ 8 h 65"/>
                <a:gd name="T6" fmla="*/ 12 w 105"/>
                <a:gd name="T7" fmla="*/ 1 h 65"/>
                <a:gd name="T8" fmla="*/ 2 w 105"/>
                <a:gd name="T9" fmla="*/ 9 h 65"/>
                <a:gd name="T10" fmla="*/ 24 w 105"/>
                <a:gd name="T11" fmla="*/ 25 h 65"/>
                <a:gd name="T12" fmla="*/ 20 w 105"/>
                <a:gd name="T13" fmla="*/ 37 h 65"/>
                <a:gd name="T14" fmla="*/ 33 w 105"/>
                <a:gd name="T15" fmla="*/ 34 h 65"/>
                <a:gd name="T16" fmla="*/ 49 w 105"/>
                <a:gd name="T17" fmla="*/ 40 h 65"/>
                <a:gd name="T18" fmla="*/ 93 w 105"/>
                <a:gd name="T19" fmla="*/ 65 h 65"/>
                <a:gd name="T20" fmla="*/ 105 w 105"/>
                <a:gd name="T21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65">
                  <a:moveTo>
                    <a:pt x="105" y="47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45" y="11"/>
                    <a:pt x="42" y="8"/>
                  </a:cubicBezTo>
                  <a:cubicBezTo>
                    <a:pt x="39" y="5"/>
                    <a:pt x="16" y="0"/>
                    <a:pt x="12" y="1"/>
                  </a:cubicBezTo>
                  <a:cubicBezTo>
                    <a:pt x="8" y="1"/>
                    <a:pt x="0" y="7"/>
                    <a:pt x="2" y="9"/>
                  </a:cubicBezTo>
                  <a:cubicBezTo>
                    <a:pt x="4" y="10"/>
                    <a:pt x="24" y="21"/>
                    <a:pt x="24" y="25"/>
                  </a:cubicBezTo>
                  <a:cubicBezTo>
                    <a:pt x="25" y="29"/>
                    <a:pt x="17" y="34"/>
                    <a:pt x="20" y="37"/>
                  </a:cubicBezTo>
                  <a:cubicBezTo>
                    <a:pt x="23" y="40"/>
                    <a:pt x="29" y="34"/>
                    <a:pt x="33" y="34"/>
                  </a:cubicBezTo>
                  <a:cubicBezTo>
                    <a:pt x="37" y="34"/>
                    <a:pt x="49" y="40"/>
                    <a:pt x="49" y="40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105" y="47"/>
                  </a:lnTo>
                  <a:close/>
                </a:path>
              </a:pathLst>
            </a:custGeom>
            <a:solidFill>
              <a:srgbClr val="FF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ṧliḋê"/>
            <p:cNvSpPr/>
            <p:nvPr/>
          </p:nvSpPr>
          <p:spPr bwMode="auto">
            <a:xfrm>
              <a:off x="4437063" y="3335338"/>
              <a:ext cx="479425" cy="306388"/>
            </a:xfrm>
            <a:custGeom>
              <a:avLst/>
              <a:gdLst>
                <a:gd name="T0" fmla="*/ 130 w 152"/>
                <a:gd name="T1" fmla="*/ 10 h 97"/>
                <a:gd name="T2" fmla="*/ 108 w 152"/>
                <a:gd name="T3" fmla="*/ 18 h 97"/>
                <a:gd name="T4" fmla="*/ 64 w 152"/>
                <a:gd name="T5" fmla="*/ 59 h 97"/>
                <a:gd name="T6" fmla="*/ 14 w 152"/>
                <a:gd name="T7" fmla="*/ 42 h 97"/>
                <a:gd name="T8" fmla="*/ 2 w 152"/>
                <a:gd name="T9" fmla="*/ 64 h 97"/>
                <a:gd name="T10" fmla="*/ 76 w 152"/>
                <a:gd name="T11" fmla="*/ 96 h 97"/>
                <a:gd name="T12" fmla="*/ 145 w 152"/>
                <a:gd name="T13" fmla="*/ 42 h 97"/>
                <a:gd name="T14" fmla="*/ 130 w 152"/>
                <a:gd name="T1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97">
                  <a:moveTo>
                    <a:pt x="130" y="10"/>
                  </a:moveTo>
                  <a:cubicBezTo>
                    <a:pt x="130" y="10"/>
                    <a:pt x="122" y="0"/>
                    <a:pt x="108" y="18"/>
                  </a:cubicBezTo>
                  <a:cubicBezTo>
                    <a:pt x="94" y="35"/>
                    <a:pt x="83" y="61"/>
                    <a:pt x="64" y="59"/>
                  </a:cubicBezTo>
                  <a:cubicBezTo>
                    <a:pt x="45" y="57"/>
                    <a:pt x="14" y="42"/>
                    <a:pt x="14" y="42"/>
                  </a:cubicBezTo>
                  <a:cubicBezTo>
                    <a:pt x="14" y="42"/>
                    <a:pt x="0" y="51"/>
                    <a:pt x="2" y="64"/>
                  </a:cubicBezTo>
                  <a:cubicBezTo>
                    <a:pt x="2" y="64"/>
                    <a:pt x="46" y="97"/>
                    <a:pt x="76" y="96"/>
                  </a:cubicBezTo>
                  <a:cubicBezTo>
                    <a:pt x="106" y="94"/>
                    <a:pt x="138" y="64"/>
                    <a:pt x="145" y="42"/>
                  </a:cubicBezTo>
                  <a:cubicBezTo>
                    <a:pt x="152" y="21"/>
                    <a:pt x="130" y="10"/>
                    <a:pt x="130" y="10"/>
                  </a:cubicBezTo>
                  <a:close/>
                </a:path>
              </a:pathLst>
            </a:custGeom>
            <a:solidFill>
              <a:srgbClr val="FF3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sḻidè"/>
            <p:cNvSpPr/>
            <p:nvPr/>
          </p:nvSpPr>
          <p:spPr bwMode="auto">
            <a:xfrm>
              <a:off x="4529138" y="3338513"/>
              <a:ext cx="390525" cy="700088"/>
            </a:xfrm>
            <a:custGeom>
              <a:avLst/>
              <a:gdLst>
                <a:gd name="T0" fmla="*/ 9 w 124"/>
                <a:gd name="T1" fmla="*/ 202 h 222"/>
                <a:gd name="T2" fmla="*/ 74 w 124"/>
                <a:gd name="T3" fmla="*/ 218 h 222"/>
                <a:gd name="T4" fmla="*/ 120 w 124"/>
                <a:gd name="T5" fmla="*/ 177 h 222"/>
                <a:gd name="T6" fmla="*/ 124 w 124"/>
                <a:gd name="T7" fmla="*/ 51 h 222"/>
                <a:gd name="T8" fmla="*/ 111 w 124"/>
                <a:gd name="T9" fmla="*/ 15 h 222"/>
                <a:gd name="T10" fmla="*/ 58 w 124"/>
                <a:gd name="T11" fmla="*/ 8 h 222"/>
                <a:gd name="T12" fmla="*/ 10 w 124"/>
                <a:gd name="T13" fmla="*/ 40 h 222"/>
                <a:gd name="T14" fmla="*/ 3 w 124"/>
                <a:gd name="T15" fmla="*/ 121 h 222"/>
                <a:gd name="T16" fmla="*/ 9 w 124"/>
                <a:gd name="T17" fmla="*/ 20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222">
                  <a:moveTo>
                    <a:pt x="9" y="202"/>
                  </a:moveTo>
                  <a:cubicBezTo>
                    <a:pt x="12" y="215"/>
                    <a:pt x="51" y="222"/>
                    <a:pt x="74" y="218"/>
                  </a:cubicBezTo>
                  <a:cubicBezTo>
                    <a:pt x="97" y="215"/>
                    <a:pt x="121" y="204"/>
                    <a:pt x="120" y="177"/>
                  </a:cubicBezTo>
                  <a:cubicBezTo>
                    <a:pt x="120" y="177"/>
                    <a:pt x="124" y="72"/>
                    <a:pt x="124" y="51"/>
                  </a:cubicBezTo>
                  <a:cubicBezTo>
                    <a:pt x="124" y="30"/>
                    <a:pt x="111" y="15"/>
                    <a:pt x="111" y="15"/>
                  </a:cubicBezTo>
                  <a:cubicBezTo>
                    <a:pt x="111" y="15"/>
                    <a:pt x="98" y="0"/>
                    <a:pt x="58" y="8"/>
                  </a:cubicBezTo>
                  <a:cubicBezTo>
                    <a:pt x="58" y="8"/>
                    <a:pt x="25" y="15"/>
                    <a:pt x="10" y="40"/>
                  </a:cubicBezTo>
                  <a:cubicBezTo>
                    <a:pt x="10" y="40"/>
                    <a:pt x="0" y="66"/>
                    <a:pt x="3" y="121"/>
                  </a:cubicBezTo>
                  <a:cubicBezTo>
                    <a:pt x="7" y="177"/>
                    <a:pt x="9" y="202"/>
                    <a:pt x="9" y="202"/>
                  </a:cubicBezTo>
                  <a:close/>
                </a:path>
              </a:pathLst>
            </a:custGeom>
            <a:solidFill>
              <a:srgbClr val="FF3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$ľídè"/>
            <p:cNvSpPr/>
            <p:nvPr/>
          </p:nvSpPr>
          <p:spPr bwMode="auto">
            <a:xfrm>
              <a:off x="4657725" y="3260726"/>
              <a:ext cx="155575" cy="169863"/>
            </a:xfrm>
            <a:custGeom>
              <a:avLst/>
              <a:gdLst>
                <a:gd name="T0" fmla="*/ 48 w 49"/>
                <a:gd name="T1" fmla="*/ 4 h 54"/>
                <a:gd name="T2" fmla="*/ 48 w 49"/>
                <a:gd name="T3" fmla="*/ 33 h 54"/>
                <a:gd name="T4" fmla="*/ 11 w 49"/>
                <a:gd name="T5" fmla="*/ 50 h 54"/>
                <a:gd name="T6" fmla="*/ 1 w 49"/>
                <a:gd name="T7" fmla="*/ 42 h 54"/>
                <a:gd name="T8" fmla="*/ 9 w 49"/>
                <a:gd name="T9" fmla="*/ 14 h 54"/>
                <a:gd name="T10" fmla="*/ 48 w 49"/>
                <a:gd name="T1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54">
                  <a:moveTo>
                    <a:pt x="48" y="4"/>
                  </a:moveTo>
                  <a:cubicBezTo>
                    <a:pt x="48" y="4"/>
                    <a:pt x="45" y="24"/>
                    <a:pt x="48" y="33"/>
                  </a:cubicBezTo>
                  <a:cubicBezTo>
                    <a:pt x="49" y="38"/>
                    <a:pt x="29" y="54"/>
                    <a:pt x="11" y="50"/>
                  </a:cubicBezTo>
                  <a:cubicBezTo>
                    <a:pt x="0" y="47"/>
                    <a:pt x="1" y="42"/>
                    <a:pt x="1" y="42"/>
                  </a:cubicBezTo>
                  <a:cubicBezTo>
                    <a:pt x="1" y="42"/>
                    <a:pt x="10" y="28"/>
                    <a:pt x="9" y="14"/>
                  </a:cubicBezTo>
                  <a:cubicBezTo>
                    <a:pt x="7" y="0"/>
                    <a:pt x="36" y="1"/>
                    <a:pt x="48" y="4"/>
                  </a:cubicBezTo>
                  <a:close/>
                </a:path>
              </a:pathLst>
            </a:custGeom>
            <a:solidFill>
              <a:srgbClr val="FF7C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ṥľíḋè"/>
            <p:cNvSpPr/>
            <p:nvPr/>
          </p:nvSpPr>
          <p:spPr bwMode="auto">
            <a:xfrm>
              <a:off x="4597400" y="2995613"/>
              <a:ext cx="300038" cy="300038"/>
            </a:xfrm>
            <a:prstGeom prst="ellipse">
              <a:avLst/>
            </a:prstGeom>
            <a:solidFill>
              <a:srgbClr val="FF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ṣľîḋé"/>
            <p:cNvSpPr/>
            <p:nvPr/>
          </p:nvSpPr>
          <p:spPr bwMode="auto">
            <a:xfrm>
              <a:off x="4594225" y="3113088"/>
              <a:ext cx="277813" cy="250825"/>
            </a:xfrm>
            <a:custGeom>
              <a:avLst/>
              <a:gdLst>
                <a:gd name="T0" fmla="*/ 1 w 88"/>
                <a:gd name="T1" fmla="*/ 14 h 80"/>
                <a:gd name="T2" fmla="*/ 11 w 88"/>
                <a:gd name="T3" fmla="*/ 71 h 80"/>
                <a:gd name="T4" fmla="*/ 62 w 88"/>
                <a:gd name="T5" fmla="*/ 56 h 80"/>
                <a:gd name="T6" fmla="*/ 42 w 88"/>
                <a:gd name="T7" fmla="*/ 0 h 80"/>
                <a:gd name="T8" fmla="*/ 1 w 88"/>
                <a:gd name="T9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0">
                  <a:moveTo>
                    <a:pt x="1" y="14"/>
                  </a:moveTo>
                  <a:cubicBezTo>
                    <a:pt x="1" y="14"/>
                    <a:pt x="0" y="61"/>
                    <a:pt x="11" y="71"/>
                  </a:cubicBezTo>
                  <a:cubicBezTo>
                    <a:pt x="21" y="80"/>
                    <a:pt x="37" y="62"/>
                    <a:pt x="62" y="56"/>
                  </a:cubicBezTo>
                  <a:cubicBezTo>
                    <a:pt x="88" y="49"/>
                    <a:pt x="42" y="0"/>
                    <a:pt x="42" y="0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rgbClr val="FF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ŝḻîḍe"/>
            <p:cNvSpPr/>
            <p:nvPr/>
          </p:nvSpPr>
          <p:spPr bwMode="auto">
            <a:xfrm>
              <a:off x="4056063" y="3408363"/>
              <a:ext cx="358775" cy="300038"/>
            </a:xfrm>
            <a:custGeom>
              <a:avLst/>
              <a:gdLst>
                <a:gd name="T0" fmla="*/ 113 w 114"/>
                <a:gd name="T1" fmla="*/ 75 h 95"/>
                <a:gd name="T2" fmla="*/ 37 w 114"/>
                <a:gd name="T3" fmla="*/ 41 h 95"/>
                <a:gd name="T4" fmla="*/ 18 w 114"/>
                <a:gd name="T5" fmla="*/ 13 h 95"/>
                <a:gd name="T6" fmla="*/ 0 w 114"/>
                <a:gd name="T7" fmla="*/ 4 h 95"/>
                <a:gd name="T8" fmla="*/ 9 w 114"/>
                <a:gd name="T9" fmla="*/ 16 h 95"/>
                <a:gd name="T10" fmla="*/ 2 w 114"/>
                <a:gd name="T11" fmla="*/ 31 h 95"/>
                <a:gd name="T12" fmla="*/ 14 w 114"/>
                <a:gd name="T13" fmla="*/ 53 h 95"/>
                <a:gd name="T14" fmla="*/ 29 w 114"/>
                <a:gd name="T15" fmla="*/ 58 h 95"/>
                <a:gd name="T16" fmla="*/ 92 w 114"/>
                <a:gd name="T17" fmla="*/ 95 h 95"/>
                <a:gd name="T18" fmla="*/ 113 w 114"/>
                <a:gd name="T19" fmla="*/ 7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95">
                  <a:moveTo>
                    <a:pt x="113" y="75"/>
                  </a:moveTo>
                  <a:cubicBezTo>
                    <a:pt x="113" y="75"/>
                    <a:pt x="46" y="46"/>
                    <a:pt x="37" y="41"/>
                  </a:cubicBezTo>
                  <a:cubicBezTo>
                    <a:pt x="28" y="36"/>
                    <a:pt x="22" y="17"/>
                    <a:pt x="18" y="13"/>
                  </a:cubicBezTo>
                  <a:cubicBezTo>
                    <a:pt x="15" y="9"/>
                    <a:pt x="0" y="0"/>
                    <a:pt x="0" y="4"/>
                  </a:cubicBezTo>
                  <a:cubicBezTo>
                    <a:pt x="1" y="8"/>
                    <a:pt x="9" y="16"/>
                    <a:pt x="9" y="16"/>
                  </a:cubicBezTo>
                  <a:cubicBezTo>
                    <a:pt x="9" y="16"/>
                    <a:pt x="3" y="25"/>
                    <a:pt x="2" y="31"/>
                  </a:cubicBezTo>
                  <a:cubicBezTo>
                    <a:pt x="1" y="37"/>
                    <a:pt x="9" y="50"/>
                    <a:pt x="14" y="53"/>
                  </a:cubicBezTo>
                  <a:cubicBezTo>
                    <a:pt x="18" y="56"/>
                    <a:pt x="29" y="58"/>
                    <a:pt x="29" y="58"/>
                  </a:cubicBezTo>
                  <a:cubicBezTo>
                    <a:pt x="29" y="58"/>
                    <a:pt x="83" y="94"/>
                    <a:pt x="92" y="95"/>
                  </a:cubicBezTo>
                  <a:cubicBezTo>
                    <a:pt x="101" y="95"/>
                    <a:pt x="114" y="90"/>
                    <a:pt x="113" y="75"/>
                  </a:cubicBezTo>
                  <a:close/>
                </a:path>
              </a:pathLst>
            </a:custGeom>
            <a:solidFill>
              <a:srgbClr val="FF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slïḍè"/>
            <p:cNvSpPr/>
            <p:nvPr/>
          </p:nvSpPr>
          <p:spPr bwMode="auto">
            <a:xfrm>
              <a:off x="4187825" y="3427413"/>
              <a:ext cx="479425" cy="304800"/>
            </a:xfrm>
            <a:custGeom>
              <a:avLst/>
              <a:gdLst>
                <a:gd name="T0" fmla="*/ 130 w 152"/>
                <a:gd name="T1" fmla="*/ 9 h 97"/>
                <a:gd name="T2" fmla="*/ 108 w 152"/>
                <a:gd name="T3" fmla="*/ 18 h 97"/>
                <a:gd name="T4" fmla="*/ 64 w 152"/>
                <a:gd name="T5" fmla="*/ 59 h 97"/>
                <a:gd name="T6" fmla="*/ 14 w 152"/>
                <a:gd name="T7" fmla="*/ 41 h 97"/>
                <a:gd name="T8" fmla="*/ 2 w 152"/>
                <a:gd name="T9" fmla="*/ 64 h 97"/>
                <a:gd name="T10" fmla="*/ 76 w 152"/>
                <a:gd name="T11" fmla="*/ 95 h 97"/>
                <a:gd name="T12" fmla="*/ 145 w 152"/>
                <a:gd name="T13" fmla="*/ 42 h 97"/>
                <a:gd name="T14" fmla="*/ 130 w 152"/>
                <a:gd name="T15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97">
                  <a:moveTo>
                    <a:pt x="130" y="9"/>
                  </a:moveTo>
                  <a:cubicBezTo>
                    <a:pt x="130" y="9"/>
                    <a:pt x="122" y="0"/>
                    <a:pt x="108" y="18"/>
                  </a:cubicBezTo>
                  <a:cubicBezTo>
                    <a:pt x="94" y="35"/>
                    <a:pt x="83" y="61"/>
                    <a:pt x="64" y="59"/>
                  </a:cubicBezTo>
                  <a:cubicBezTo>
                    <a:pt x="45" y="56"/>
                    <a:pt x="14" y="41"/>
                    <a:pt x="14" y="41"/>
                  </a:cubicBezTo>
                  <a:cubicBezTo>
                    <a:pt x="14" y="41"/>
                    <a:pt x="0" y="50"/>
                    <a:pt x="2" y="64"/>
                  </a:cubicBezTo>
                  <a:cubicBezTo>
                    <a:pt x="2" y="64"/>
                    <a:pt x="46" y="97"/>
                    <a:pt x="76" y="95"/>
                  </a:cubicBezTo>
                  <a:cubicBezTo>
                    <a:pt x="106" y="94"/>
                    <a:pt x="138" y="63"/>
                    <a:pt x="145" y="42"/>
                  </a:cubicBezTo>
                  <a:cubicBezTo>
                    <a:pt x="152" y="21"/>
                    <a:pt x="130" y="9"/>
                    <a:pt x="130" y="9"/>
                  </a:cubicBezTo>
                  <a:close/>
                </a:path>
              </a:pathLst>
            </a:custGeom>
            <a:solidFill>
              <a:srgbClr val="FF3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ṩ1îḍé"/>
            <p:cNvSpPr/>
            <p:nvPr/>
          </p:nvSpPr>
          <p:spPr bwMode="auto">
            <a:xfrm>
              <a:off x="4587875" y="2973388"/>
              <a:ext cx="334963" cy="352425"/>
            </a:xfrm>
            <a:custGeom>
              <a:avLst/>
              <a:gdLst>
                <a:gd name="T0" fmla="*/ 22 w 106"/>
                <a:gd name="T1" fmla="*/ 14 h 112"/>
                <a:gd name="T2" fmla="*/ 0 w 106"/>
                <a:gd name="T3" fmla="*/ 44 h 112"/>
                <a:gd name="T4" fmla="*/ 23 w 106"/>
                <a:gd name="T5" fmla="*/ 61 h 112"/>
                <a:gd name="T6" fmla="*/ 33 w 106"/>
                <a:gd name="T7" fmla="*/ 80 h 112"/>
                <a:gd name="T8" fmla="*/ 37 w 106"/>
                <a:gd name="T9" fmla="*/ 79 h 112"/>
                <a:gd name="T10" fmla="*/ 42 w 106"/>
                <a:gd name="T11" fmla="*/ 67 h 112"/>
                <a:gd name="T12" fmla="*/ 46 w 106"/>
                <a:gd name="T13" fmla="*/ 87 h 112"/>
                <a:gd name="T14" fmla="*/ 36 w 106"/>
                <a:gd name="T15" fmla="*/ 96 h 112"/>
                <a:gd name="T16" fmla="*/ 47 w 106"/>
                <a:gd name="T17" fmla="*/ 110 h 112"/>
                <a:gd name="T18" fmla="*/ 70 w 106"/>
                <a:gd name="T19" fmla="*/ 106 h 112"/>
                <a:gd name="T20" fmla="*/ 92 w 106"/>
                <a:gd name="T21" fmla="*/ 82 h 112"/>
                <a:gd name="T22" fmla="*/ 102 w 106"/>
                <a:gd name="T23" fmla="*/ 35 h 112"/>
                <a:gd name="T24" fmla="*/ 87 w 106"/>
                <a:gd name="T25" fmla="*/ 17 h 112"/>
                <a:gd name="T26" fmla="*/ 70 w 106"/>
                <a:gd name="T27" fmla="*/ 5 h 112"/>
                <a:gd name="T28" fmla="*/ 22 w 106"/>
                <a:gd name="T29" fmla="*/ 1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12">
                  <a:moveTo>
                    <a:pt x="22" y="14"/>
                  </a:moveTo>
                  <a:cubicBezTo>
                    <a:pt x="22" y="14"/>
                    <a:pt x="5" y="18"/>
                    <a:pt x="0" y="44"/>
                  </a:cubicBezTo>
                  <a:cubicBezTo>
                    <a:pt x="2" y="55"/>
                    <a:pt x="17" y="46"/>
                    <a:pt x="23" y="61"/>
                  </a:cubicBezTo>
                  <a:cubicBezTo>
                    <a:pt x="29" y="76"/>
                    <a:pt x="33" y="80"/>
                    <a:pt x="33" y="80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67"/>
                    <a:pt x="42" y="67"/>
                  </a:cubicBezTo>
                  <a:cubicBezTo>
                    <a:pt x="47" y="67"/>
                    <a:pt x="49" y="81"/>
                    <a:pt x="46" y="87"/>
                  </a:cubicBezTo>
                  <a:cubicBezTo>
                    <a:pt x="43" y="93"/>
                    <a:pt x="36" y="96"/>
                    <a:pt x="36" y="96"/>
                  </a:cubicBezTo>
                  <a:cubicBezTo>
                    <a:pt x="36" y="96"/>
                    <a:pt x="44" y="109"/>
                    <a:pt x="47" y="110"/>
                  </a:cubicBezTo>
                  <a:cubicBezTo>
                    <a:pt x="51" y="112"/>
                    <a:pt x="64" y="109"/>
                    <a:pt x="70" y="106"/>
                  </a:cubicBezTo>
                  <a:cubicBezTo>
                    <a:pt x="75" y="104"/>
                    <a:pt x="84" y="94"/>
                    <a:pt x="92" y="82"/>
                  </a:cubicBezTo>
                  <a:cubicBezTo>
                    <a:pt x="99" y="70"/>
                    <a:pt x="106" y="49"/>
                    <a:pt x="102" y="35"/>
                  </a:cubicBezTo>
                  <a:cubicBezTo>
                    <a:pt x="97" y="21"/>
                    <a:pt x="87" y="17"/>
                    <a:pt x="87" y="17"/>
                  </a:cubicBezTo>
                  <a:cubicBezTo>
                    <a:pt x="87" y="17"/>
                    <a:pt x="81" y="9"/>
                    <a:pt x="70" y="5"/>
                  </a:cubicBezTo>
                  <a:cubicBezTo>
                    <a:pt x="60" y="2"/>
                    <a:pt x="41" y="0"/>
                    <a:pt x="22" y="14"/>
                  </a:cubicBezTo>
                  <a:close/>
                </a:path>
              </a:pathLst>
            </a:custGeom>
            <a:solidFill>
              <a:srgbClr val="84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ṣḷïḓé"/>
            <p:cNvSpPr/>
            <p:nvPr/>
          </p:nvSpPr>
          <p:spPr bwMode="auto">
            <a:xfrm>
              <a:off x="4594225" y="2944813"/>
              <a:ext cx="542925" cy="822325"/>
            </a:xfrm>
            <a:custGeom>
              <a:avLst/>
              <a:gdLst>
                <a:gd name="T0" fmla="*/ 16 w 172"/>
                <a:gd name="T1" fmla="*/ 55 h 261"/>
                <a:gd name="T2" fmla="*/ 22 w 172"/>
                <a:gd name="T3" fmla="*/ 88 h 261"/>
                <a:gd name="T4" fmla="*/ 32 w 172"/>
                <a:gd name="T5" fmla="*/ 132 h 261"/>
                <a:gd name="T6" fmla="*/ 39 w 172"/>
                <a:gd name="T7" fmla="*/ 224 h 261"/>
                <a:gd name="T8" fmla="*/ 145 w 172"/>
                <a:gd name="T9" fmla="*/ 219 h 261"/>
                <a:gd name="T10" fmla="*/ 129 w 172"/>
                <a:gd name="T11" fmla="*/ 123 h 261"/>
                <a:gd name="T12" fmla="*/ 125 w 172"/>
                <a:gd name="T13" fmla="*/ 48 h 261"/>
                <a:gd name="T14" fmla="*/ 46 w 172"/>
                <a:gd name="T15" fmla="*/ 10 h 261"/>
                <a:gd name="T16" fmla="*/ 16 w 172"/>
                <a:gd name="T17" fmla="*/ 5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61">
                  <a:moveTo>
                    <a:pt x="16" y="55"/>
                  </a:moveTo>
                  <a:cubicBezTo>
                    <a:pt x="16" y="55"/>
                    <a:pt x="28" y="68"/>
                    <a:pt x="22" y="88"/>
                  </a:cubicBezTo>
                  <a:cubicBezTo>
                    <a:pt x="16" y="107"/>
                    <a:pt x="24" y="107"/>
                    <a:pt x="32" y="132"/>
                  </a:cubicBezTo>
                  <a:cubicBezTo>
                    <a:pt x="40" y="158"/>
                    <a:pt x="17" y="187"/>
                    <a:pt x="39" y="224"/>
                  </a:cubicBezTo>
                  <a:cubicBezTo>
                    <a:pt x="61" y="261"/>
                    <a:pt x="119" y="256"/>
                    <a:pt x="145" y="219"/>
                  </a:cubicBezTo>
                  <a:cubicBezTo>
                    <a:pt x="172" y="183"/>
                    <a:pt x="130" y="156"/>
                    <a:pt x="129" y="123"/>
                  </a:cubicBezTo>
                  <a:cubicBezTo>
                    <a:pt x="128" y="90"/>
                    <a:pt x="155" y="71"/>
                    <a:pt x="125" y="48"/>
                  </a:cubicBezTo>
                  <a:cubicBezTo>
                    <a:pt x="95" y="25"/>
                    <a:pt x="82" y="0"/>
                    <a:pt x="46" y="10"/>
                  </a:cubicBezTo>
                  <a:cubicBezTo>
                    <a:pt x="9" y="20"/>
                    <a:pt x="0" y="39"/>
                    <a:pt x="16" y="55"/>
                  </a:cubicBezTo>
                  <a:close/>
                </a:path>
              </a:pathLst>
            </a:custGeom>
            <a:solidFill>
              <a:srgbClr val="84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16710c7e-18cf-4df8-b469-e15a6b957d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134f53b4-470a-474b-93e2-4280639c1e2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3a60103-4f3e-460a-8a20-2fa5ea2ea29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586</Words>
  <Application>Microsoft Office PowerPoint</Application>
  <PresentationFormat>宽屏</PresentationFormat>
  <Paragraphs>144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内存管理slabs机制</vt:lpstr>
      <vt:lpstr>内存管理slabs机制</vt:lpstr>
      <vt:lpstr>内存管理slabs机制</vt:lpstr>
      <vt:lpstr>内存管理slabs机制</vt:lpstr>
      <vt:lpstr>内存管理slabs机制</vt:lpstr>
      <vt:lpstr>数据存储机理-写入</vt:lpstr>
      <vt:lpstr>数据存储机理-写入</vt:lpstr>
      <vt:lpstr>数据存储机理-日常维护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1506</cp:revision>
  <dcterms:created xsi:type="dcterms:W3CDTF">2019-05-27T05:35:00Z</dcterms:created>
  <dcterms:modified xsi:type="dcterms:W3CDTF">2019-09-26T03:28:07Z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