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ags/tag1.xml" ContentType="application/vnd.openxmlformats-officedocument.presentationml.tags+xml"/>
  <Override PartName="/ppt/theme/themeOverride6.xml" ContentType="application/vnd.openxmlformats-officedocument.themeOverride+xml"/>
  <Override PartName="/ppt/tags/tag2.xml" ContentType="application/vnd.openxmlformats-officedocument.presentationml.tags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549" r:id="rId2"/>
    <p:sldId id="535" r:id="rId3"/>
    <p:sldId id="519" r:id="rId4"/>
    <p:sldId id="534" r:id="rId5"/>
    <p:sldId id="522" r:id="rId6"/>
    <p:sldId id="536" r:id="rId7"/>
    <p:sldId id="540" r:id="rId8"/>
    <p:sldId id="545" r:id="rId9"/>
    <p:sldId id="542" r:id="rId10"/>
    <p:sldId id="507" r:id="rId11"/>
    <p:sldId id="481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215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2295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A983"/>
    <a:srgbClr val="FFC000"/>
    <a:srgbClr val="0EA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5" autoAdjust="0"/>
    <p:restoredTop sz="87143"/>
  </p:normalViewPr>
  <p:slideViewPr>
    <p:cSldViewPr snapToGrid="0" snapToObjects="1">
      <p:cViewPr varScale="1">
        <p:scale>
          <a:sx n="69" d="100"/>
          <a:sy n="69" d="100"/>
        </p:scale>
        <p:origin x="66" y="462"/>
      </p:cViewPr>
      <p:guideLst>
        <p:guide orient="horz" pos="2215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微软雅黑" panose="020B0503020204020204" charset="-122"/>
      </a:defRPr>
    </a:lvl1pPr>
    <a:lvl2pPr indent="228600" latinLnBrk="0">
      <a:defRPr sz="1200">
        <a:latin typeface="+mn-lt"/>
        <a:ea typeface="+mn-ea"/>
        <a:cs typeface="+mn-cs"/>
        <a:sym typeface="微软雅黑" panose="020B0503020204020204" charset="-122"/>
      </a:defRPr>
    </a:lvl2pPr>
    <a:lvl3pPr indent="457200" latinLnBrk="0">
      <a:defRPr sz="1200">
        <a:latin typeface="+mn-lt"/>
        <a:ea typeface="+mn-ea"/>
        <a:cs typeface="+mn-cs"/>
        <a:sym typeface="微软雅黑" panose="020B0503020204020204" charset="-122"/>
      </a:defRPr>
    </a:lvl3pPr>
    <a:lvl4pPr indent="685800" latinLnBrk="0">
      <a:defRPr sz="1200">
        <a:latin typeface="+mn-lt"/>
        <a:ea typeface="+mn-ea"/>
        <a:cs typeface="+mn-cs"/>
        <a:sym typeface="微软雅黑" panose="020B0503020204020204" charset="-122"/>
      </a:defRPr>
    </a:lvl4pPr>
    <a:lvl5pPr indent="914400" latinLnBrk="0">
      <a:defRPr sz="1200">
        <a:latin typeface="+mn-lt"/>
        <a:ea typeface="+mn-ea"/>
        <a:cs typeface="+mn-cs"/>
        <a:sym typeface="微软雅黑" panose="020B0503020204020204" charset="-122"/>
      </a:defRPr>
    </a:lvl5pPr>
    <a:lvl6pPr indent="1143000" latinLnBrk="0">
      <a:defRPr sz="1200">
        <a:latin typeface="+mn-lt"/>
        <a:ea typeface="+mn-ea"/>
        <a:cs typeface="+mn-cs"/>
        <a:sym typeface="微软雅黑" panose="020B0503020204020204" charset="-122"/>
      </a:defRPr>
    </a:lvl6pPr>
    <a:lvl7pPr indent="1371600" latinLnBrk="0">
      <a:defRPr sz="1200">
        <a:latin typeface="+mn-lt"/>
        <a:ea typeface="+mn-ea"/>
        <a:cs typeface="+mn-cs"/>
        <a:sym typeface="微软雅黑" panose="020B0503020204020204" charset="-122"/>
      </a:defRPr>
    </a:lvl7pPr>
    <a:lvl8pPr indent="1600200" latinLnBrk="0">
      <a:defRPr sz="1200">
        <a:latin typeface="+mn-lt"/>
        <a:ea typeface="+mn-ea"/>
        <a:cs typeface="+mn-cs"/>
        <a:sym typeface="微软雅黑" panose="020B0503020204020204" charset="-122"/>
      </a:defRPr>
    </a:lvl8pPr>
    <a:lvl9pPr indent="1828800" latinLnBrk="0">
      <a:defRPr sz="1200">
        <a:latin typeface="+mn-lt"/>
        <a:ea typeface="+mn-ea"/>
        <a:cs typeface="+mn-cs"/>
        <a:sym typeface="微软雅黑" panose="020B0503020204020204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34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error</a:t>
            </a:r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协议错误</a:t>
            </a:r>
          </a:p>
          <a:p>
            <a:r>
              <a:rPr kumimoji="1" lang="zh-CN" altLang="en-US" dirty="0"/>
              <a:t>		“</a:t>
            </a:r>
            <a:r>
              <a:rPr kumimoji="1" lang="en-US" altLang="zh-CN" dirty="0"/>
              <a:t>ERROR\r\n” </a:t>
            </a:r>
          </a:p>
          <a:p>
            <a:r>
              <a:rPr kumimoji="1" lang="en-US" altLang="zh-CN" dirty="0"/>
              <a:t>	client</a:t>
            </a:r>
            <a:r>
              <a:rPr kumimoji="1" lang="zh-CN" altLang="en-US" dirty="0"/>
              <a:t>错误</a:t>
            </a:r>
          </a:p>
          <a:p>
            <a:r>
              <a:rPr kumimoji="1" lang="zh-CN" altLang="en-US" dirty="0"/>
              <a:t>		</a:t>
            </a:r>
            <a:r>
              <a:rPr kumimoji="1" lang="en-US" altLang="zh-CN" dirty="0"/>
              <a:t>CLIENT_ERROR &lt;error&gt;\r\</a:t>
            </a:r>
          </a:p>
          <a:p>
            <a:r>
              <a:rPr kumimoji="1" lang="en-US" altLang="zh-CN" dirty="0"/>
              <a:t>	server</a:t>
            </a:r>
            <a:r>
              <a:rPr kumimoji="1" lang="zh-CN" altLang="en-US" dirty="0"/>
              <a:t>错误</a:t>
            </a:r>
          </a:p>
          <a:p>
            <a:r>
              <a:rPr kumimoji="1" lang="zh-CN" altLang="en-US" dirty="0"/>
              <a:t>		</a:t>
            </a:r>
            <a:r>
              <a:rPr kumimoji="1" lang="en-US" altLang="zh-CN" dirty="0"/>
              <a:t>CLIENT_ERROR &lt;error&gt;\r\</a:t>
            </a:r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63588" y="24622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5AFBA-730B-A243-AE33-C2EAF653A5E2}" type="datetime1">
              <a:rPr lang="zh-CN" altLang="en-US"/>
              <a:t>2019/9/26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25E50-3657-C140-B2CD-2B1140AFD163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58420"/>
            <a:ext cx="12192000" cy="6854826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763588" y="154939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70917" y="6391592"/>
            <a:ext cx="282884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0EA983"/>
          </a:solidFill>
          <a:uFillTx/>
          <a:latin typeface="思源黑体 CN Heavy" panose="020B0A00000000000000" pitchFamily="34" charset="-122"/>
          <a:ea typeface="思源黑体 CN Heavy" panose="020B0A00000000000000" pitchFamily="34" charset="-122"/>
          <a:cs typeface="+mn-cs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Regular" panose="020B0500000000000000" pitchFamily="34" charset="-122"/>
          <a:ea typeface="思源黑体 CN Regular" panose="020B0500000000000000" pitchFamily="34" charset="-122"/>
          <a:cs typeface="+mn-cs"/>
          <a:sym typeface="微软雅黑" panose="020B0503020204020204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Regular" panose="020B0500000000000000" pitchFamily="34" charset="-122"/>
          <a:ea typeface="思源黑体 CN Regular" panose="020B0500000000000000" pitchFamily="34" charset="-122"/>
          <a:cs typeface="+mn-cs"/>
          <a:sym typeface="微软雅黑" panose="020B0503020204020204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Regular" panose="020B0500000000000000" pitchFamily="34" charset="-122"/>
          <a:ea typeface="思源黑体 CN Regular" panose="020B0500000000000000" pitchFamily="34" charset="-122"/>
          <a:cs typeface="+mn-cs"/>
          <a:sym typeface="微软雅黑" panose="020B0503020204020204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Regular" panose="020B0500000000000000" pitchFamily="34" charset="-122"/>
          <a:ea typeface="思源黑体 CN Regular" panose="020B0500000000000000" pitchFamily="34" charset="-122"/>
          <a:cs typeface="+mn-cs"/>
          <a:sym typeface="微软雅黑" panose="020B0503020204020204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Regular" panose="020B0500000000000000" pitchFamily="34" charset="-122"/>
          <a:ea typeface="思源黑体 CN Regular" panose="020B0500000000000000" pitchFamily="34" charset="-122"/>
          <a:cs typeface="+mn-cs"/>
          <a:sym typeface="微软雅黑" panose="020B0503020204020204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"/>
          <p:cNvSpPr/>
          <p:nvPr/>
        </p:nvSpPr>
        <p:spPr>
          <a:xfrm>
            <a:off x="-1589" y="0"/>
            <a:ext cx="12193589" cy="6854825"/>
          </a:xfrm>
          <a:prstGeom prst="rect">
            <a:avLst/>
          </a:prstGeom>
          <a:solidFill>
            <a:srgbClr val="12A98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216" name="Rectangle 4"/>
          <p:cNvGrpSpPr/>
          <p:nvPr/>
        </p:nvGrpSpPr>
        <p:grpSpPr>
          <a:xfrm>
            <a:off x="1879600" y="1871018"/>
            <a:ext cx="1879600" cy="461663"/>
            <a:chOff x="0" y="24438"/>
            <a:chExt cx="1879600" cy="461662"/>
          </a:xfrm>
        </p:grpSpPr>
        <p:sp>
          <p:nvSpPr>
            <p:cNvPr id="214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5" name="课时1"/>
            <p:cNvSpPr txBox="1"/>
            <p:nvPr/>
          </p:nvSpPr>
          <p:spPr>
            <a:xfrm>
              <a:off x="488075" y="24438"/>
              <a:ext cx="903450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>
                  <a:cs typeface="+mn-ea"/>
                  <a:sym typeface="+mn-lt"/>
                </a:rPr>
                <a:t>课时1</a:t>
              </a:r>
            </a:p>
          </p:txBody>
        </p:sp>
      </p:grpSp>
      <p:sp>
        <p:nvSpPr>
          <p:cNvPr id="217" name="Rectangle 5"/>
          <p:cNvSpPr/>
          <p:nvPr/>
        </p:nvSpPr>
        <p:spPr>
          <a:xfrm>
            <a:off x="1878330" y="3484245"/>
            <a:ext cx="8528685" cy="76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18" name="Text Box 6"/>
          <p:cNvSpPr txBox="1"/>
          <p:nvPr/>
        </p:nvSpPr>
        <p:spPr>
          <a:xfrm>
            <a:off x="1878330" y="2540000"/>
            <a:ext cx="9109710" cy="83099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协议分析</a:t>
            </a:r>
          </a:p>
        </p:txBody>
      </p:sp>
      <p:sp>
        <p:nvSpPr>
          <p:cNvPr id="219" name="Text Box 7"/>
          <p:cNvSpPr txBox="1"/>
          <p:nvPr/>
        </p:nvSpPr>
        <p:spPr>
          <a:xfrm>
            <a:off x="1806575" y="3865562"/>
            <a:ext cx="5075238" cy="33855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>
              <a:cs typeface="+mn-ea"/>
              <a:sym typeface="+mn-lt"/>
            </a:endParaRPr>
          </a:p>
        </p:txBody>
      </p:sp>
      <p:grpSp>
        <p:nvGrpSpPr>
          <p:cNvPr id="2" name="Rectangle 4"/>
          <p:cNvGrpSpPr/>
          <p:nvPr/>
        </p:nvGrpSpPr>
        <p:grpSpPr>
          <a:xfrm>
            <a:off x="1905000" y="1871018"/>
            <a:ext cx="1879600" cy="461663"/>
            <a:chOff x="0" y="24438"/>
            <a:chExt cx="1879600" cy="461662"/>
          </a:xfrm>
        </p:grpSpPr>
        <p:sp>
          <p:nvSpPr>
            <p:cNvPr id="3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课时1"/>
            <p:cNvSpPr txBox="1"/>
            <p:nvPr/>
          </p:nvSpPr>
          <p:spPr>
            <a:xfrm>
              <a:off x="398307" y="24438"/>
              <a:ext cx="1082988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课时</a:t>
              </a:r>
              <a:r>
                <a:rPr lang="en-US" altLang="zh-CN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13</a:t>
              </a:r>
              <a:endParaRPr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Text Box 6"/>
          <p:cNvSpPr txBox="1"/>
          <p:nvPr/>
        </p:nvSpPr>
        <p:spPr>
          <a:xfrm>
            <a:off x="1806575" y="2540000"/>
            <a:ext cx="9109710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endParaRPr lang="zh-CN" dirty="0">
              <a:cs typeface="+mn-ea"/>
              <a:sym typeface="+mn-lt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 userDrawn="1"/>
        </p:nvSpPr>
        <p:spPr bwMode="auto">
          <a:xfrm>
            <a:off x="5159058" y="6479540"/>
            <a:ext cx="140208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互联网人实战大学</a:t>
            </a:r>
          </a:p>
        </p:txBody>
      </p:sp>
      <p:sp>
        <p:nvSpPr>
          <p:cNvPr id="14" name="Text Box 7"/>
          <p:cNvSpPr txBox="1"/>
          <p:nvPr/>
        </p:nvSpPr>
        <p:spPr>
          <a:xfrm>
            <a:off x="1806575" y="3865562"/>
            <a:ext cx="5075238" cy="132343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异步错误响应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微软雅黑" panose="020B0503020204020204" charset="-122"/>
              </a:rPr>
              <a:t>存储协议命名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存储命令响应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微软雅黑" panose="020B0503020204020204" charset="-122"/>
              </a:rPr>
              <a:t>获取命令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client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使用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</p:txBody>
      </p:sp>
      <p:pic>
        <p:nvPicPr>
          <p:cNvPr id="15" name="Picture 3" descr="Picture 3">
            <a:extLst>
              <a:ext uri="{FF2B5EF4-FFF2-40B4-BE49-F238E27FC236}">
                <a16:creationId xmlns:a16="http://schemas.microsoft.com/office/drawing/2014/main" id="{F5F06779-8224-4AA8-96AA-AF45D0D1DB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3A783"/>
              </a:clrFrom>
              <a:clrTo>
                <a:srgbClr val="13A78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9438" y="3674745"/>
            <a:ext cx="10512562" cy="3168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530455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1"/>
            <a:r>
              <a:rPr lang="zh-CN" altLang="en-US" b="1" dirty="0">
                <a:solidFill>
                  <a:srgbClr val="12A983"/>
                </a:solidFill>
                <a:cs typeface="+mn-ea"/>
                <a:sym typeface="+mn-lt"/>
              </a:rPr>
              <a:t>课程总结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FA08BB-9440-4953-9138-6801BCE9F2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1343" y="1440873"/>
            <a:ext cx="10307069" cy="56601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2"/>
          <p:cNvSpPr/>
          <p:nvPr/>
        </p:nvSpPr>
        <p:spPr>
          <a:xfrm>
            <a:off x="792" y="-16743"/>
            <a:ext cx="12190416" cy="6891486"/>
          </a:xfrm>
          <a:prstGeom prst="rect">
            <a:avLst/>
          </a:prstGeom>
          <a:solidFill>
            <a:srgbClr val="12A98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309" name="Text Box 22"/>
          <p:cNvSpPr txBox="1"/>
          <p:nvPr/>
        </p:nvSpPr>
        <p:spPr>
          <a:xfrm>
            <a:off x="5434331" y="6439958"/>
            <a:ext cx="1323339" cy="3073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14629" y="3105834"/>
            <a:ext cx="556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Next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  <a:sym typeface="+mn-lt"/>
              </a:rPr>
              <a:t>：课时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14《Memcached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  <a:sym typeface="+mn-lt"/>
              </a:rPr>
              <a:t>经典问题及解决方案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》</a:t>
            </a:r>
            <a:endParaRPr kumimoji="1" lang="zh-CN" altLang="en-US" u="sng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协议分析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85849" y="1574946"/>
            <a:ext cx="1409701" cy="64135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b="1" dirty="0">
                <a:solidFill>
                  <a:srgbClr val="0E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异常响应</a:t>
            </a:r>
            <a:endParaRPr kumimoji="1" lang="en-US" altLang="zh-CN" b="1" dirty="0">
              <a:solidFill>
                <a:srgbClr val="0EA983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3175" y="1574946"/>
            <a:ext cx="9496425" cy="485269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05095" y="1613594"/>
            <a:ext cx="1292668" cy="369332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1771" y="16189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存储命令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协议分析</a:t>
            </a:r>
          </a:p>
        </p:txBody>
      </p:sp>
      <p:sp>
        <p:nvSpPr>
          <p:cNvPr id="7" name="矩形 6"/>
          <p:cNvSpPr/>
          <p:nvPr/>
        </p:nvSpPr>
        <p:spPr>
          <a:xfrm>
            <a:off x="1005095" y="1993644"/>
            <a:ext cx="5606017" cy="3657473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94199" y="2068796"/>
            <a:ext cx="5843761" cy="435133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&lt;command&gt; &lt;key&gt; &lt;flags&gt; &lt;</a:t>
            </a:r>
            <a:r>
              <a:rPr lang="en-US" altLang="zh-CN" sz="1400" dirty="0" err="1">
                <a:solidFill>
                  <a:schemeClr val="bg1"/>
                </a:solidFill>
              </a:rPr>
              <a:t>exptime</a:t>
            </a:r>
            <a:r>
              <a:rPr lang="en-US" altLang="zh-CN" sz="1400" dirty="0">
                <a:solidFill>
                  <a:schemeClr val="bg1"/>
                </a:solidFill>
              </a:rPr>
              <a:t>&gt; &lt;bytes&gt;</a:t>
            </a:r>
            <a:r>
              <a:rPr lang="zh-CN" altLang="en-US" sz="1400" dirty="0">
                <a:solidFill>
                  <a:schemeClr val="bg1"/>
                </a:solidFill>
              </a:rPr>
              <a:t>          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zh-CN" altLang="en-US" sz="1400" dirty="0">
                <a:solidFill>
                  <a:schemeClr val="bg1"/>
                </a:solidFill>
              </a:rPr>
              <a:t>                </a:t>
            </a:r>
            <a:r>
              <a:rPr lang="en-US" altLang="zh-CN" sz="1400" dirty="0">
                <a:solidFill>
                  <a:schemeClr val="bg1"/>
                </a:solidFill>
              </a:rPr>
              <a:t>[</a:t>
            </a:r>
            <a:r>
              <a:rPr lang="en-US" altLang="zh-CN" sz="1400" dirty="0" err="1">
                <a:solidFill>
                  <a:schemeClr val="bg1"/>
                </a:solidFill>
              </a:rPr>
              <a:t>noreply</a:t>
            </a:r>
            <a:r>
              <a:rPr lang="en-US" altLang="zh-CN" sz="1400" dirty="0">
                <a:solidFill>
                  <a:schemeClr val="bg1"/>
                </a:solidFill>
              </a:rPr>
              <a:t>]\r\n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 err="1">
                <a:solidFill>
                  <a:schemeClr val="bg1"/>
                </a:solidFill>
              </a:rPr>
              <a:t>cas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zh-CN" altLang="en-US" sz="1400" dirty="0">
                <a:solidFill>
                  <a:schemeClr val="bg1"/>
                </a:solidFill>
              </a:rPr>
              <a:t>                </a:t>
            </a:r>
            <a:r>
              <a:rPr lang="en-US" altLang="zh-CN" sz="1400" dirty="0">
                <a:solidFill>
                  <a:schemeClr val="bg1"/>
                </a:solidFill>
              </a:rPr>
              <a:t>&lt;key&gt; &lt;flags&gt; &lt;</a:t>
            </a:r>
            <a:r>
              <a:rPr lang="en-US" altLang="zh-CN" sz="1400" dirty="0" err="1">
                <a:solidFill>
                  <a:schemeClr val="bg1"/>
                </a:solidFill>
              </a:rPr>
              <a:t>exptime</a:t>
            </a:r>
            <a:r>
              <a:rPr lang="en-US" altLang="zh-CN" sz="1400" dirty="0">
                <a:solidFill>
                  <a:schemeClr val="bg1"/>
                </a:solidFill>
              </a:rPr>
              <a:t>&gt; &lt;bytes&gt; &lt;</a:t>
            </a:r>
            <a:r>
              <a:rPr lang="en-US" altLang="zh-CN" sz="1400" dirty="0" err="1">
                <a:solidFill>
                  <a:schemeClr val="bg1"/>
                </a:solidFill>
              </a:rPr>
              <a:t>cas</a:t>
            </a:r>
            <a:r>
              <a:rPr lang="en-US" altLang="zh-CN" sz="1400" dirty="0">
                <a:solidFill>
                  <a:schemeClr val="bg1"/>
                </a:solidFill>
              </a:rPr>
              <a:t> unique&gt;</a:t>
            </a:r>
            <a:r>
              <a:rPr lang="zh-CN" altLang="en-US" sz="1400" dirty="0">
                <a:solidFill>
                  <a:schemeClr val="bg1"/>
                </a:solidFill>
              </a:rPr>
              <a:t>   </a:t>
            </a:r>
            <a:r>
              <a:rPr lang="en-US" altLang="zh-CN" sz="1400" dirty="0">
                <a:solidFill>
                  <a:schemeClr val="bg1"/>
                </a:solidFill>
              </a:rPr>
              <a:t> [</a:t>
            </a:r>
            <a:r>
              <a:rPr lang="en-US" altLang="zh-CN" sz="1400" dirty="0" err="1">
                <a:solidFill>
                  <a:schemeClr val="bg1"/>
                </a:solidFill>
              </a:rPr>
              <a:t>noreply</a:t>
            </a:r>
            <a:r>
              <a:rPr lang="en-US" altLang="zh-CN" sz="1400" dirty="0">
                <a:solidFill>
                  <a:schemeClr val="bg1"/>
                </a:solidFill>
              </a:rPr>
              <a:t>]\r\n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&lt;data block&gt;\r\n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Command</a:t>
            </a:r>
          </a:p>
          <a:p>
            <a:pPr lvl="2">
              <a:lnSpc>
                <a:spcPct val="10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Set</a:t>
            </a:r>
            <a:r>
              <a:rPr lang="zh-CN" altLang="en-US" sz="1400" dirty="0">
                <a:solidFill>
                  <a:schemeClr val="bg1"/>
                </a:solidFill>
              </a:rPr>
              <a:t>          存储一个</a:t>
            </a:r>
            <a:r>
              <a:rPr lang="en-US" altLang="zh-CN" sz="1400" dirty="0">
                <a:solidFill>
                  <a:schemeClr val="bg1"/>
                </a:solidFill>
              </a:rPr>
              <a:t>key/value</a:t>
            </a:r>
          </a:p>
          <a:p>
            <a:pPr lvl="2">
              <a:lnSpc>
                <a:spcPct val="10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Add	</a:t>
            </a:r>
            <a:r>
              <a:rPr lang="zh-CN" altLang="en-US" sz="1400" dirty="0">
                <a:solidFill>
                  <a:schemeClr val="bg1"/>
                </a:solidFill>
              </a:rPr>
              <a:t>      当</a:t>
            </a:r>
            <a:r>
              <a:rPr lang="en-US" altLang="zh-CN" sz="1400" dirty="0">
                <a:solidFill>
                  <a:schemeClr val="bg1"/>
                </a:solidFill>
              </a:rPr>
              <a:t>key</a:t>
            </a:r>
            <a:r>
              <a:rPr lang="zh-CN" altLang="en-US" sz="1400" dirty="0">
                <a:solidFill>
                  <a:schemeClr val="bg1"/>
                </a:solidFill>
              </a:rPr>
              <a:t>不存在时，存储这个</a:t>
            </a:r>
            <a:r>
              <a:rPr lang="en-US" altLang="zh-CN" sz="1400" dirty="0">
                <a:solidFill>
                  <a:schemeClr val="bg1"/>
                </a:solidFill>
              </a:rPr>
              <a:t>key/value</a:t>
            </a:r>
          </a:p>
          <a:p>
            <a:pPr lvl="2">
              <a:lnSpc>
                <a:spcPct val="10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Replace  </a:t>
            </a:r>
            <a:r>
              <a:rPr lang="zh-CN" altLang="en-US" sz="1400" dirty="0">
                <a:solidFill>
                  <a:schemeClr val="bg1"/>
                </a:solidFill>
              </a:rPr>
              <a:t>当</a:t>
            </a:r>
            <a:r>
              <a:rPr lang="en-US" altLang="zh-CN" sz="1400" dirty="0">
                <a:solidFill>
                  <a:schemeClr val="bg1"/>
                </a:solidFill>
              </a:rPr>
              <a:t>key</a:t>
            </a:r>
            <a:r>
              <a:rPr lang="zh-CN" altLang="en-US" sz="1400" dirty="0">
                <a:solidFill>
                  <a:schemeClr val="bg1"/>
                </a:solidFill>
              </a:rPr>
              <a:t>存在时，存储这个</a:t>
            </a:r>
            <a:r>
              <a:rPr lang="en-US" altLang="zh-CN" sz="1400" dirty="0">
                <a:solidFill>
                  <a:schemeClr val="bg1"/>
                </a:solidFill>
              </a:rPr>
              <a:t>key/value</a:t>
            </a:r>
          </a:p>
          <a:p>
            <a:pPr lvl="2">
              <a:lnSpc>
                <a:spcPct val="10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Append  </a:t>
            </a:r>
            <a:r>
              <a:rPr lang="zh-CN" altLang="en-US" sz="1400" dirty="0">
                <a:solidFill>
                  <a:schemeClr val="bg1"/>
                </a:solidFill>
              </a:rPr>
              <a:t>当</a:t>
            </a:r>
            <a:r>
              <a:rPr lang="en-US" altLang="zh-CN" sz="1400" dirty="0">
                <a:solidFill>
                  <a:schemeClr val="bg1"/>
                </a:solidFill>
              </a:rPr>
              <a:t>key</a:t>
            </a:r>
            <a:r>
              <a:rPr lang="zh-CN" altLang="en-US" sz="1400" dirty="0">
                <a:solidFill>
                  <a:schemeClr val="bg1"/>
                </a:solidFill>
              </a:rPr>
              <a:t>存在时，追加</a:t>
            </a:r>
            <a:r>
              <a:rPr lang="en-US" altLang="zh-CN" sz="1400" dirty="0">
                <a:solidFill>
                  <a:schemeClr val="bg1"/>
                </a:solidFill>
              </a:rPr>
              <a:t>data</a:t>
            </a:r>
            <a:r>
              <a:rPr lang="zh-CN" altLang="en-US" sz="1400" dirty="0">
                <a:solidFill>
                  <a:schemeClr val="bg1"/>
                </a:solidFill>
              </a:rPr>
              <a:t>到</a:t>
            </a:r>
            <a:r>
              <a:rPr lang="en-US" altLang="zh-CN" sz="1400" dirty="0">
                <a:solidFill>
                  <a:schemeClr val="bg1"/>
                </a:solidFill>
              </a:rPr>
              <a:t>value</a:t>
            </a:r>
            <a:r>
              <a:rPr lang="zh-CN" altLang="en-US" sz="1400" dirty="0">
                <a:solidFill>
                  <a:schemeClr val="bg1"/>
                </a:solidFill>
              </a:rPr>
              <a:t>的尾部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Prepend</a:t>
            </a:r>
            <a:r>
              <a:rPr lang="zh-CN" altLang="en-US" sz="1400" dirty="0">
                <a:solidFill>
                  <a:schemeClr val="bg1"/>
                </a:solidFill>
              </a:rPr>
              <a:t> 当</a:t>
            </a:r>
            <a:r>
              <a:rPr lang="en-US" altLang="zh-CN" sz="1400" dirty="0">
                <a:solidFill>
                  <a:schemeClr val="bg1"/>
                </a:solidFill>
              </a:rPr>
              <a:t>key</a:t>
            </a:r>
            <a:r>
              <a:rPr lang="zh-CN" altLang="en-US" sz="1400" dirty="0">
                <a:solidFill>
                  <a:schemeClr val="bg1"/>
                </a:solidFill>
              </a:rPr>
              <a:t>存在时，将</a:t>
            </a:r>
            <a:r>
              <a:rPr lang="en-US" altLang="zh-CN" sz="1400" dirty="0">
                <a:solidFill>
                  <a:schemeClr val="bg1"/>
                </a:solidFill>
              </a:rPr>
              <a:t>data</a:t>
            </a:r>
            <a:r>
              <a:rPr lang="zh-CN" altLang="en-US" sz="1400" dirty="0">
                <a:solidFill>
                  <a:schemeClr val="bg1"/>
                </a:solidFill>
              </a:rPr>
              <a:t>加到</a:t>
            </a:r>
            <a:r>
              <a:rPr lang="en-US" altLang="zh-CN" sz="1400" dirty="0">
                <a:solidFill>
                  <a:schemeClr val="bg1"/>
                </a:solidFill>
              </a:rPr>
              <a:t>value</a:t>
            </a:r>
            <a:r>
              <a:rPr lang="zh-CN" altLang="en-US" sz="1400" dirty="0">
                <a:solidFill>
                  <a:schemeClr val="bg1"/>
                </a:solidFill>
              </a:rPr>
              <a:t>的头部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</a:pPr>
            <a:endParaRPr kumimoji="1"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kumimoji="1"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47055" y="2460626"/>
            <a:ext cx="5150745" cy="2898001"/>
          </a:xfrm>
          <a:prstGeom prst="rect">
            <a:avLst/>
          </a:prstGeom>
          <a:effectLst/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49364" y="1542254"/>
            <a:ext cx="1636711" cy="369332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协议分析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5699" y="1726920"/>
            <a:ext cx="10846694" cy="53437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49363" y="1911428"/>
            <a:ext cx="2436811" cy="2030413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85699" y="2014097"/>
            <a:ext cx="2824301" cy="2030413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"STORED\r\n”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"EXISTS\r\n”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"NOT_STORED\r\n"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"NOT_FOUND\r\n"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82889" y="155694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存储命令响应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103352" y="1435695"/>
            <a:ext cx="1636711" cy="369332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协议分析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600" y="2949421"/>
            <a:ext cx="10429875" cy="38192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67709" y="143319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获取命令</a:t>
            </a:r>
            <a:endParaRPr kumimoji="1"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03352" y="1777921"/>
            <a:ext cx="5089445" cy="2765504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71525" y="1901667"/>
            <a:ext cx="5421272" cy="276550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get 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&lt;key&gt;*\r\n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gets &lt;key&gt;*\r\n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响应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VALUE &lt;key&gt; &lt;flags&gt; &lt;bytes&gt; [&lt;</a:t>
            </a:r>
            <a:r>
              <a:rPr lang="en-US" altLang="zh-CN" sz="1400" dirty="0" err="1">
                <a:solidFill>
                  <a:schemeClr val="bg1"/>
                </a:solidFill>
              </a:rPr>
              <a:t>cas</a:t>
            </a:r>
            <a:r>
              <a:rPr lang="en-US" altLang="zh-CN" sz="1400" dirty="0">
                <a:solidFill>
                  <a:schemeClr val="bg1"/>
                </a:solidFill>
              </a:rPr>
              <a:t> unique&gt;]\r\n 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&lt;data block&gt;\r\n 	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END\r\n </a:t>
            </a:r>
          </a:p>
          <a:p>
            <a:pPr lvl="2">
              <a:lnSpc>
                <a:spcPct val="150000"/>
              </a:lnSpc>
            </a:pPr>
            <a:endParaRPr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endParaRPr kumimoji="1"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35074" y="1859755"/>
            <a:ext cx="4800602" cy="3868738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其他指令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625283" y="2020093"/>
            <a:ext cx="4676776" cy="39846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delete &lt;key&gt; [</a:t>
            </a:r>
            <a:r>
              <a:rPr lang="en-US" altLang="zh-CN" sz="1400" dirty="0" err="1">
                <a:solidFill>
                  <a:schemeClr val="bg1"/>
                </a:solidFill>
              </a:rPr>
              <a:t>noreply</a:t>
            </a:r>
            <a:r>
              <a:rPr lang="en-US" altLang="zh-CN" sz="1400" dirty="0">
                <a:solidFill>
                  <a:schemeClr val="bg1"/>
                </a:solidFill>
              </a:rPr>
              <a:t>]\r\n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/>
                </a:solidFill>
              </a:rPr>
              <a:t>incr</a:t>
            </a:r>
            <a:r>
              <a:rPr lang="en-US" altLang="zh-CN" sz="1400" dirty="0">
                <a:solidFill>
                  <a:schemeClr val="bg1"/>
                </a:solidFill>
              </a:rPr>
              <a:t>/</a:t>
            </a:r>
            <a:r>
              <a:rPr lang="en-US" altLang="zh-CN" sz="1400" dirty="0" err="1">
                <a:solidFill>
                  <a:schemeClr val="bg1"/>
                </a:solidFill>
              </a:rPr>
              <a:t>decr</a:t>
            </a:r>
            <a:r>
              <a:rPr lang="en-US" altLang="zh-CN" sz="1400" dirty="0">
                <a:solidFill>
                  <a:schemeClr val="bg1"/>
                </a:solidFill>
              </a:rPr>
              <a:t> &lt;key&gt; &lt;value&gt; [</a:t>
            </a:r>
            <a:r>
              <a:rPr lang="en-US" altLang="zh-CN" sz="1400" dirty="0" err="1">
                <a:solidFill>
                  <a:schemeClr val="bg1"/>
                </a:solidFill>
              </a:rPr>
              <a:t>noreply</a:t>
            </a:r>
            <a:r>
              <a:rPr lang="en-US" altLang="zh-CN" sz="1400" dirty="0">
                <a:solidFill>
                  <a:schemeClr val="bg1"/>
                </a:solidFill>
              </a:rPr>
              <a:t>]\r\n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touch &lt;key&gt; &lt;</a:t>
            </a:r>
            <a:r>
              <a:rPr lang="en-US" altLang="zh-CN" sz="1400" dirty="0" err="1">
                <a:solidFill>
                  <a:schemeClr val="bg1"/>
                </a:solidFill>
              </a:rPr>
              <a:t>exptime</a:t>
            </a:r>
            <a:r>
              <a:rPr lang="en-US" altLang="zh-CN" sz="1400" dirty="0">
                <a:solidFill>
                  <a:schemeClr val="bg1"/>
                </a:solidFill>
              </a:rPr>
              <a:t>&gt; [</a:t>
            </a:r>
            <a:r>
              <a:rPr lang="en-US" altLang="zh-CN" sz="1400" dirty="0" err="1">
                <a:solidFill>
                  <a:schemeClr val="bg1"/>
                </a:solidFill>
              </a:rPr>
              <a:t>noreply</a:t>
            </a:r>
            <a:r>
              <a:rPr lang="en-US" altLang="zh-CN" sz="1400" dirty="0">
                <a:solidFill>
                  <a:schemeClr val="bg1"/>
                </a:solidFill>
              </a:rPr>
              <a:t>]\r\n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gat/gats &lt;</a:t>
            </a:r>
            <a:r>
              <a:rPr lang="en-US" altLang="zh-CN" sz="1400" dirty="0" err="1">
                <a:solidFill>
                  <a:schemeClr val="bg1"/>
                </a:solidFill>
              </a:rPr>
              <a:t>exptime</a:t>
            </a:r>
            <a:r>
              <a:rPr lang="en-US" altLang="zh-CN" sz="1400" dirty="0">
                <a:solidFill>
                  <a:schemeClr val="bg1"/>
                </a:solidFill>
              </a:rPr>
              <a:t>&gt; &lt;key&gt;*\r\n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slabs reassign &lt;source class&gt; &lt;</a:t>
            </a:r>
            <a:r>
              <a:rPr lang="en-US" altLang="zh-CN" sz="1400" dirty="0" err="1">
                <a:solidFill>
                  <a:schemeClr val="bg1"/>
                </a:solidFill>
              </a:rPr>
              <a:t>dest</a:t>
            </a:r>
            <a:r>
              <a:rPr lang="en-US" altLang="zh-CN" sz="1400" dirty="0">
                <a:solidFill>
                  <a:schemeClr val="bg1"/>
                </a:solidFill>
              </a:rPr>
              <a:t> class&gt;\r\n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slabs </a:t>
            </a:r>
            <a:r>
              <a:rPr lang="en-US" altLang="zh-CN" sz="1400" dirty="0" err="1">
                <a:solidFill>
                  <a:schemeClr val="bg1"/>
                </a:solidFill>
              </a:rPr>
              <a:t>automove</a:t>
            </a:r>
            <a:r>
              <a:rPr lang="en-US" altLang="zh-CN" sz="1400" dirty="0">
                <a:solidFill>
                  <a:schemeClr val="bg1"/>
                </a:solidFill>
              </a:rPr>
              <a:t> &lt;0|1&gt;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/>
                </a:solidFill>
              </a:rPr>
              <a:t>lru</a:t>
            </a:r>
            <a:r>
              <a:rPr lang="en-US" altLang="zh-CN" sz="1400" dirty="0">
                <a:solidFill>
                  <a:schemeClr val="bg1"/>
                </a:solidFill>
              </a:rPr>
              <a:t> &lt;</a:t>
            </a:r>
            <a:r>
              <a:rPr lang="en-US" altLang="zh-CN" sz="1400" dirty="0" err="1">
                <a:solidFill>
                  <a:schemeClr val="bg1"/>
                </a:solidFill>
              </a:rPr>
              <a:t>tune|mode|temp_ttl</a:t>
            </a:r>
            <a:r>
              <a:rPr lang="en-US" altLang="zh-CN" sz="1400" dirty="0">
                <a:solidFill>
                  <a:schemeClr val="bg1"/>
                </a:solidFill>
              </a:rPr>
              <a:t>&gt; &lt;option list&gt;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stats &lt;</a:t>
            </a:r>
            <a:r>
              <a:rPr lang="en-US" altLang="zh-CN" sz="1400" dirty="0" err="1">
                <a:solidFill>
                  <a:schemeClr val="bg1"/>
                </a:solidFill>
              </a:rPr>
              <a:t>args</a:t>
            </a:r>
            <a:r>
              <a:rPr lang="en-US" altLang="zh-CN" sz="1400" dirty="0">
                <a:solidFill>
                  <a:schemeClr val="bg1"/>
                </a:solidFill>
              </a:rPr>
              <a:t>&gt;\r\n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21405" y="1852135"/>
            <a:ext cx="174483" cy="829541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6" name="27b5e0ad-57d9-405a-b818-963a0ad2e1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021388" y="1754802"/>
            <a:ext cx="4949207" cy="4023377"/>
            <a:chOff x="3571875" y="1376363"/>
            <a:chExt cx="5032376" cy="40909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íS1îďê"/>
            <p:cNvSpPr/>
            <p:nvPr/>
          </p:nvSpPr>
          <p:spPr bwMode="auto">
            <a:xfrm>
              <a:off x="5532438" y="1376363"/>
              <a:ext cx="1558925" cy="1079500"/>
            </a:xfrm>
            <a:custGeom>
              <a:avLst/>
              <a:gdLst>
                <a:gd name="T0" fmla="*/ 85 w 101"/>
                <a:gd name="T1" fmla="*/ 70 h 70"/>
                <a:gd name="T2" fmla="*/ 16 w 101"/>
                <a:gd name="T3" fmla="*/ 70 h 70"/>
                <a:gd name="T4" fmla="*/ 0 w 101"/>
                <a:gd name="T5" fmla="*/ 54 h 70"/>
                <a:gd name="T6" fmla="*/ 0 w 101"/>
                <a:gd name="T7" fmla="*/ 17 h 70"/>
                <a:gd name="T8" fmla="*/ 16 w 101"/>
                <a:gd name="T9" fmla="*/ 0 h 70"/>
                <a:gd name="T10" fmla="*/ 85 w 101"/>
                <a:gd name="T11" fmla="*/ 0 h 70"/>
                <a:gd name="T12" fmla="*/ 101 w 101"/>
                <a:gd name="T13" fmla="*/ 17 h 70"/>
                <a:gd name="T14" fmla="*/ 101 w 101"/>
                <a:gd name="T15" fmla="*/ 54 h 70"/>
                <a:gd name="T16" fmla="*/ 85 w 101"/>
                <a:gd name="T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70">
                  <a:moveTo>
                    <a:pt x="85" y="70"/>
                  </a:moveTo>
                  <a:cubicBezTo>
                    <a:pt x="16" y="70"/>
                    <a:pt x="16" y="70"/>
                    <a:pt x="16" y="70"/>
                  </a:cubicBezTo>
                  <a:cubicBezTo>
                    <a:pt x="7" y="70"/>
                    <a:pt x="0" y="63"/>
                    <a:pt x="0" y="5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4" y="0"/>
                    <a:pt x="101" y="8"/>
                    <a:pt x="101" y="17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63"/>
                    <a:pt x="94" y="70"/>
                    <a:pt x="85" y="7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šḷïḍé"/>
            <p:cNvSpPr/>
            <p:nvPr/>
          </p:nvSpPr>
          <p:spPr bwMode="auto">
            <a:xfrm>
              <a:off x="6118225" y="1792288"/>
              <a:ext cx="371475" cy="2965450"/>
            </a:xfrm>
            <a:custGeom>
              <a:avLst/>
              <a:gdLst>
                <a:gd name="T0" fmla="*/ 12 w 24"/>
                <a:gd name="T1" fmla="*/ 192 h 192"/>
                <a:gd name="T2" fmla="*/ 0 w 24"/>
                <a:gd name="T3" fmla="*/ 180 h 192"/>
                <a:gd name="T4" fmla="*/ 0 w 24"/>
                <a:gd name="T5" fmla="*/ 12 h 192"/>
                <a:gd name="T6" fmla="*/ 12 w 24"/>
                <a:gd name="T7" fmla="*/ 0 h 192"/>
                <a:gd name="T8" fmla="*/ 24 w 24"/>
                <a:gd name="T9" fmla="*/ 12 h 192"/>
                <a:gd name="T10" fmla="*/ 24 w 24"/>
                <a:gd name="T11" fmla="*/ 180 h 192"/>
                <a:gd name="T12" fmla="*/ 12 w 24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92">
                  <a:moveTo>
                    <a:pt x="12" y="192"/>
                  </a:moveTo>
                  <a:cubicBezTo>
                    <a:pt x="6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0"/>
                    <a:pt x="24" y="180"/>
                    <a:pt x="24" y="180"/>
                  </a:cubicBezTo>
                  <a:cubicBezTo>
                    <a:pt x="24" y="187"/>
                    <a:pt x="19" y="192"/>
                    <a:pt x="12" y="192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ṥ1íḓè"/>
            <p:cNvSpPr/>
            <p:nvPr/>
          </p:nvSpPr>
          <p:spPr bwMode="auto">
            <a:xfrm>
              <a:off x="6751638" y="1592263"/>
              <a:ext cx="185738" cy="169863"/>
            </a:xfrm>
            <a:prstGeom prst="ellipse">
              <a:avLst/>
            </a:pr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šḷiḑè"/>
            <p:cNvSpPr/>
            <p:nvPr/>
          </p:nvSpPr>
          <p:spPr bwMode="auto">
            <a:xfrm>
              <a:off x="5702300" y="1592263"/>
              <a:ext cx="185738" cy="169863"/>
            </a:xfrm>
            <a:prstGeom prst="ellipse">
              <a:avLst/>
            </a:pr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$liḓé"/>
            <p:cNvSpPr/>
            <p:nvPr/>
          </p:nvSpPr>
          <p:spPr bwMode="auto">
            <a:xfrm>
              <a:off x="3709988" y="2116138"/>
              <a:ext cx="4894263" cy="3351213"/>
            </a:xfrm>
            <a:prstGeom prst="rect">
              <a:avLst/>
            </a:pr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şḻiḓê"/>
            <p:cNvSpPr/>
            <p:nvPr/>
          </p:nvSpPr>
          <p:spPr bwMode="auto">
            <a:xfrm>
              <a:off x="3709988" y="2116138"/>
              <a:ext cx="4894263" cy="3351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ṩḻiḍé"/>
            <p:cNvSpPr/>
            <p:nvPr/>
          </p:nvSpPr>
          <p:spPr bwMode="auto">
            <a:xfrm>
              <a:off x="3571875" y="2116138"/>
              <a:ext cx="4832350" cy="3351213"/>
            </a:xfrm>
            <a:prstGeom prst="rect">
              <a:avLst/>
            </a:pr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śļïḋe"/>
            <p:cNvSpPr/>
            <p:nvPr/>
          </p:nvSpPr>
          <p:spPr bwMode="auto">
            <a:xfrm>
              <a:off x="3571875" y="2116138"/>
              <a:ext cx="4832350" cy="3351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ş1iḍé"/>
            <p:cNvSpPr/>
            <p:nvPr/>
          </p:nvSpPr>
          <p:spPr bwMode="auto">
            <a:xfrm>
              <a:off x="3787775" y="2333625"/>
              <a:ext cx="4400550" cy="2871788"/>
            </a:xfrm>
            <a:prstGeom prst="rect">
              <a:avLst/>
            </a:prstGeom>
            <a:solidFill>
              <a:srgbClr val="008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sļîḓé"/>
            <p:cNvSpPr/>
            <p:nvPr/>
          </p:nvSpPr>
          <p:spPr bwMode="auto">
            <a:xfrm>
              <a:off x="3787775" y="2333625"/>
              <a:ext cx="4400550" cy="287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ṡ1idé"/>
            <p:cNvSpPr/>
            <p:nvPr/>
          </p:nvSpPr>
          <p:spPr bwMode="auto">
            <a:xfrm>
              <a:off x="3865563" y="2333625"/>
              <a:ext cx="4322763" cy="2871788"/>
            </a:xfrm>
            <a:prstGeom prst="rect">
              <a:avLst/>
            </a:prstGeom>
            <a:solidFill>
              <a:srgbClr val="00A1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şḷidè"/>
            <p:cNvSpPr/>
            <p:nvPr/>
          </p:nvSpPr>
          <p:spPr bwMode="auto">
            <a:xfrm>
              <a:off x="3865563" y="2333625"/>
              <a:ext cx="4322763" cy="287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ṣľide"/>
            <p:cNvSpPr/>
            <p:nvPr/>
          </p:nvSpPr>
          <p:spPr bwMode="auto">
            <a:xfrm>
              <a:off x="3941763" y="5297488"/>
              <a:ext cx="215900" cy="93663"/>
            </a:xfrm>
            <a:prstGeom prst="rect">
              <a:avLst/>
            </a:prstGeom>
            <a:solidFill>
              <a:srgbClr val="FFB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š1iďé"/>
            <p:cNvSpPr/>
            <p:nvPr/>
          </p:nvSpPr>
          <p:spPr bwMode="auto">
            <a:xfrm>
              <a:off x="3987800" y="4865688"/>
              <a:ext cx="293688" cy="247650"/>
            </a:xfrm>
            <a:prstGeom prst="rect">
              <a:avLst/>
            </a:prstGeom>
            <a:solidFill>
              <a:srgbClr val="33B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ŝļiḍé"/>
            <p:cNvSpPr/>
            <p:nvPr/>
          </p:nvSpPr>
          <p:spPr bwMode="auto">
            <a:xfrm>
              <a:off x="3987800" y="4865688"/>
              <a:ext cx="29368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ŝļiḑe"/>
            <p:cNvSpPr/>
            <p:nvPr/>
          </p:nvSpPr>
          <p:spPr bwMode="auto">
            <a:xfrm>
              <a:off x="4375150" y="4649788"/>
              <a:ext cx="292100" cy="463550"/>
            </a:xfrm>
            <a:prstGeom prst="rect">
              <a:avLst/>
            </a:prstGeom>
            <a:solidFill>
              <a:srgbClr val="33B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slide"/>
            <p:cNvSpPr/>
            <p:nvPr/>
          </p:nvSpPr>
          <p:spPr bwMode="auto">
            <a:xfrm>
              <a:off x="4375150" y="4649788"/>
              <a:ext cx="292100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sḻïḓé"/>
            <p:cNvSpPr/>
            <p:nvPr/>
          </p:nvSpPr>
          <p:spPr bwMode="auto">
            <a:xfrm>
              <a:off x="4760913" y="4803775"/>
              <a:ext cx="292100" cy="309563"/>
            </a:xfrm>
            <a:prstGeom prst="rect">
              <a:avLst/>
            </a:prstGeom>
            <a:solidFill>
              <a:srgbClr val="33B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ṣ1íḑê"/>
            <p:cNvSpPr/>
            <p:nvPr/>
          </p:nvSpPr>
          <p:spPr bwMode="auto">
            <a:xfrm>
              <a:off x="4760913" y="4803775"/>
              <a:ext cx="292100" cy="30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ṩļíḍè"/>
            <p:cNvSpPr/>
            <p:nvPr/>
          </p:nvSpPr>
          <p:spPr bwMode="auto">
            <a:xfrm>
              <a:off x="5130800" y="4572000"/>
              <a:ext cx="293688" cy="541338"/>
            </a:xfrm>
            <a:prstGeom prst="rect">
              <a:avLst/>
            </a:prstGeom>
            <a:solidFill>
              <a:srgbClr val="33B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ṣļiďè"/>
            <p:cNvSpPr/>
            <p:nvPr/>
          </p:nvSpPr>
          <p:spPr bwMode="auto">
            <a:xfrm>
              <a:off x="5130800" y="4572000"/>
              <a:ext cx="293688" cy="54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s1íḑê"/>
            <p:cNvSpPr/>
            <p:nvPr/>
          </p:nvSpPr>
          <p:spPr bwMode="auto">
            <a:xfrm>
              <a:off x="5516563" y="4510088"/>
              <a:ext cx="293688" cy="603250"/>
            </a:xfrm>
            <a:prstGeom prst="rect">
              <a:avLst/>
            </a:prstGeom>
            <a:solidFill>
              <a:srgbClr val="33B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šḷïḑê"/>
            <p:cNvSpPr/>
            <p:nvPr/>
          </p:nvSpPr>
          <p:spPr bwMode="auto">
            <a:xfrm>
              <a:off x="5516563" y="4510088"/>
              <a:ext cx="293688" cy="603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ş1ïďê"/>
            <p:cNvSpPr/>
            <p:nvPr/>
          </p:nvSpPr>
          <p:spPr bwMode="auto">
            <a:xfrm>
              <a:off x="5902325" y="4927600"/>
              <a:ext cx="293688" cy="185738"/>
            </a:xfrm>
            <a:prstGeom prst="rect">
              <a:avLst/>
            </a:prstGeom>
            <a:solidFill>
              <a:srgbClr val="33B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S1îḍe"/>
            <p:cNvSpPr/>
            <p:nvPr/>
          </p:nvSpPr>
          <p:spPr bwMode="auto">
            <a:xfrm>
              <a:off x="5902325" y="4927600"/>
              <a:ext cx="2936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$ḷïdè"/>
            <p:cNvSpPr/>
            <p:nvPr/>
          </p:nvSpPr>
          <p:spPr bwMode="auto">
            <a:xfrm>
              <a:off x="6288088" y="4725988"/>
              <a:ext cx="293688" cy="387350"/>
            </a:xfrm>
            <a:prstGeom prst="rect">
              <a:avLst/>
            </a:prstGeom>
            <a:solidFill>
              <a:srgbClr val="33B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$lîdé"/>
            <p:cNvSpPr/>
            <p:nvPr/>
          </p:nvSpPr>
          <p:spPr bwMode="auto">
            <a:xfrm>
              <a:off x="6288088" y="4725988"/>
              <a:ext cx="293688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ş1iḋé"/>
            <p:cNvSpPr/>
            <p:nvPr/>
          </p:nvSpPr>
          <p:spPr bwMode="auto">
            <a:xfrm>
              <a:off x="6659563" y="4572000"/>
              <a:ext cx="307975" cy="541338"/>
            </a:xfrm>
            <a:prstGeom prst="rect">
              <a:avLst/>
            </a:prstGeom>
            <a:solidFill>
              <a:srgbClr val="33B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şḻïḑè"/>
            <p:cNvSpPr/>
            <p:nvPr/>
          </p:nvSpPr>
          <p:spPr bwMode="auto">
            <a:xfrm>
              <a:off x="6659563" y="4572000"/>
              <a:ext cx="307975" cy="54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Sḷîḓê"/>
            <p:cNvSpPr/>
            <p:nvPr/>
          </p:nvSpPr>
          <p:spPr bwMode="auto">
            <a:xfrm>
              <a:off x="7045325" y="4725988"/>
              <a:ext cx="293688" cy="387350"/>
            </a:xfrm>
            <a:prstGeom prst="rect">
              <a:avLst/>
            </a:prstGeom>
            <a:solidFill>
              <a:srgbClr val="33B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šļïďè"/>
            <p:cNvSpPr/>
            <p:nvPr/>
          </p:nvSpPr>
          <p:spPr bwMode="auto">
            <a:xfrm>
              <a:off x="7045325" y="4725988"/>
              <a:ext cx="293688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śḷídè"/>
            <p:cNvSpPr/>
            <p:nvPr/>
          </p:nvSpPr>
          <p:spPr bwMode="auto">
            <a:xfrm>
              <a:off x="7431088" y="4725988"/>
              <a:ext cx="293688" cy="387350"/>
            </a:xfrm>
            <a:prstGeom prst="rect">
              <a:avLst/>
            </a:prstGeom>
            <a:solidFill>
              <a:srgbClr val="33B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sḷíḋê"/>
            <p:cNvSpPr/>
            <p:nvPr/>
          </p:nvSpPr>
          <p:spPr bwMode="auto">
            <a:xfrm>
              <a:off x="7431088" y="4725988"/>
              <a:ext cx="293688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śḷíḑé"/>
            <p:cNvSpPr/>
            <p:nvPr/>
          </p:nvSpPr>
          <p:spPr bwMode="auto">
            <a:xfrm>
              <a:off x="7816850" y="4881563"/>
              <a:ext cx="293688" cy="231775"/>
            </a:xfrm>
            <a:prstGeom prst="rect">
              <a:avLst/>
            </a:prstGeom>
            <a:solidFill>
              <a:srgbClr val="33B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ŝļíḍe"/>
            <p:cNvSpPr/>
            <p:nvPr/>
          </p:nvSpPr>
          <p:spPr bwMode="auto">
            <a:xfrm>
              <a:off x="7816850" y="4881563"/>
              <a:ext cx="293688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şļíḍè"/>
            <p:cNvSpPr/>
            <p:nvPr/>
          </p:nvSpPr>
          <p:spPr bwMode="auto">
            <a:xfrm>
              <a:off x="4173538" y="3151188"/>
              <a:ext cx="757238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š1ïde"/>
            <p:cNvSpPr/>
            <p:nvPr/>
          </p:nvSpPr>
          <p:spPr bwMode="auto">
            <a:xfrm>
              <a:off x="5162550" y="3151188"/>
              <a:ext cx="77152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šḷíḋè"/>
            <p:cNvSpPr/>
            <p:nvPr/>
          </p:nvSpPr>
          <p:spPr bwMode="auto">
            <a:xfrm>
              <a:off x="6165850" y="3151188"/>
              <a:ext cx="77152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šḻîdè"/>
            <p:cNvSpPr/>
            <p:nvPr/>
          </p:nvSpPr>
          <p:spPr bwMode="auto">
            <a:xfrm>
              <a:off x="7169150" y="3151188"/>
              <a:ext cx="755650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ṧliḑe"/>
            <p:cNvSpPr/>
            <p:nvPr/>
          </p:nvSpPr>
          <p:spPr bwMode="auto">
            <a:xfrm>
              <a:off x="4173538" y="3429000"/>
              <a:ext cx="757238" cy="139700"/>
            </a:xfrm>
            <a:prstGeom prst="rect">
              <a:avLst/>
            </a:prstGeom>
            <a:solidFill>
              <a:srgbClr val="CF45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ŝḷîḍe"/>
            <p:cNvSpPr/>
            <p:nvPr/>
          </p:nvSpPr>
          <p:spPr bwMode="auto">
            <a:xfrm>
              <a:off x="5162550" y="3429000"/>
              <a:ext cx="77152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sļíḑè"/>
            <p:cNvSpPr/>
            <p:nvPr/>
          </p:nvSpPr>
          <p:spPr bwMode="auto">
            <a:xfrm>
              <a:off x="6165850" y="3429000"/>
              <a:ext cx="77152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šlîḍé"/>
            <p:cNvSpPr/>
            <p:nvPr/>
          </p:nvSpPr>
          <p:spPr bwMode="auto">
            <a:xfrm>
              <a:off x="7169150" y="3429000"/>
              <a:ext cx="755650" cy="139700"/>
            </a:xfrm>
            <a:prstGeom prst="rect">
              <a:avLst/>
            </a:prstGeom>
            <a:solidFill>
              <a:srgbClr val="CF45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ṧľiḓé"/>
            <p:cNvSpPr/>
            <p:nvPr/>
          </p:nvSpPr>
          <p:spPr bwMode="auto">
            <a:xfrm>
              <a:off x="4173538" y="3692525"/>
              <a:ext cx="757238" cy="138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sḻiḋé"/>
            <p:cNvSpPr/>
            <p:nvPr/>
          </p:nvSpPr>
          <p:spPr bwMode="auto">
            <a:xfrm>
              <a:off x="5162550" y="3692525"/>
              <a:ext cx="771525" cy="138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šlïdè"/>
            <p:cNvSpPr/>
            <p:nvPr/>
          </p:nvSpPr>
          <p:spPr bwMode="auto">
            <a:xfrm>
              <a:off x="6165850" y="3692525"/>
              <a:ext cx="771525" cy="138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śľîḑe"/>
            <p:cNvSpPr/>
            <p:nvPr/>
          </p:nvSpPr>
          <p:spPr bwMode="auto">
            <a:xfrm>
              <a:off x="7169150" y="3692525"/>
              <a:ext cx="755650" cy="138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sľîďe"/>
            <p:cNvSpPr/>
            <p:nvPr/>
          </p:nvSpPr>
          <p:spPr bwMode="auto">
            <a:xfrm>
              <a:off x="4173538" y="3970338"/>
              <a:ext cx="757238" cy="138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ṥľîḍê"/>
            <p:cNvSpPr/>
            <p:nvPr/>
          </p:nvSpPr>
          <p:spPr bwMode="auto">
            <a:xfrm>
              <a:off x="5162550" y="3970338"/>
              <a:ext cx="771525" cy="138113"/>
            </a:xfrm>
            <a:prstGeom prst="rect">
              <a:avLst/>
            </a:prstGeom>
            <a:solidFill>
              <a:srgbClr val="CF45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ṥ1íḍè"/>
            <p:cNvSpPr/>
            <p:nvPr/>
          </p:nvSpPr>
          <p:spPr bwMode="auto">
            <a:xfrm>
              <a:off x="6165850" y="3970338"/>
              <a:ext cx="771525" cy="138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ṧḻïḍé"/>
            <p:cNvSpPr/>
            <p:nvPr/>
          </p:nvSpPr>
          <p:spPr bwMode="auto">
            <a:xfrm>
              <a:off x="7169150" y="3970338"/>
              <a:ext cx="755650" cy="138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šḷïḍe"/>
            <p:cNvSpPr/>
            <p:nvPr/>
          </p:nvSpPr>
          <p:spPr bwMode="auto">
            <a:xfrm>
              <a:off x="4173538" y="4248150"/>
              <a:ext cx="757238" cy="138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sliḋé"/>
            <p:cNvSpPr/>
            <p:nvPr/>
          </p:nvSpPr>
          <p:spPr bwMode="auto">
            <a:xfrm>
              <a:off x="5162550" y="4248150"/>
              <a:ext cx="771525" cy="138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ṣlïďê"/>
            <p:cNvSpPr/>
            <p:nvPr/>
          </p:nvSpPr>
          <p:spPr bwMode="auto">
            <a:xfrm>
              <a:off x="6165850" y="4248150"/>
              <a:ext cx="771525" cy="138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ṩľîḋé"/>
            <p:cNvSpPr/>
            <p:nvPr/>
          </p:nvSpPr>
          <p:spPr bwMode="auto">
            <a:xfrm>
              <a:off x="7169150" y="4248150"/>
              <a:ext cx="755650" cy="138113"/>
            </a:xfrm>
            <a:prstGeom prst="rect">
              <a:avLst/>
            </a:prstGeom>
            <a:solidFill>
              <a:srgbClr val="CF45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şḷiḍê"/>
            <p:cNvSpPr/>
            <p:nvPr/>
          </p:nvSpPr>
          <p:spPr bwMode="auto">
            <a:xfrm>
              <a:off x="4313238" y="2843213"/>
              <a:ext cx="477838" cy="169863"/>
            </a:xfrm>
            <a:prstGeom prst="rect">
              <a:avLst/>
            </a:prstGeom>
            <a:solidFill>
              <a:srgbClr val="CF45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şḷïḑê"/>
            <p:cNvSpPr/>
            <p:nvPr/>
          </p:nvSpPr>
          <p:spPr bwMode="auto">
            <a:xfrm>
              <a:off x="5316538" y="2843213"/>
              <a:ext cx="477838" cy="169863"/>
            </a:xfrm>
            <a:prstGeom prst="rect">
              <a:avLst/>
            </a:prstGeom>
            <a:solidFill>
              <a:srgbClr val="CF45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$1íḋe"/>
            <p:cNvSpPr/>
            <p:nvPr/>
          </p:nvSpPr>
          <p:spPr bwMode="auto">
            <a:xfrm>
              <a:off x="4729163" y="2533650"/>
              <a:ext cx="1466850" cy="169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ṩlíḋê"/>
            <p:cNvSpPr/>
            <p:nvPr/>
          </p:nvSpPr>
          <p:spPr bwMode="auto">
            <a:xfrm>
              <a:off x="6411913" y="2533650"/>
              <a:ext cx="927100" cy="169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ṥḷiḓê"/>
            <p:cNvSpPr/>
            <p:nvPr/>
          </p:nvSpPr>
          <p:spPr bwMode="auto">
            <a:xfrm>
              <a:off x="6303963" y="2843213"/>
              <a:ext cx="479425" cy="169863"/>
            </a:xfrm>
            <a:prstGeom prst="rect">
              <a:avLst/>
            </a:prstGeom>
            <a:solidFill>
              <a:srgbClr val="CF45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ṩḷiḑè"/>
            <p:cNvSpPr/>
            <p:nvPr/>
          </p:nvSpPr>
          <p:spPr bwMode="auto">
            <a:xfrm>
              <a:off x="7307263" y="2843213"/>
              <a:ext cx="479425" cy="169863"/>
            </a:xfrm>
            <a:prstGeom prst="rect">
              <a:avLst/>
            </a:prstGeom>
            <a:solidFill>
              <a:srgbClr val="CF45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18242" y="1888930"/>
            <a:ext cx="3575775" cy="368744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588" y="246220"/>
            <a:ext cx="10515600" cy="1325563"/>
          </a:xfrm>
        </p:spPr>
        <p:txBody>
          <a:bodyPr/>
          <a:lstStyle/>
          <a:p>
            <a:r>
              <a:rPr lang="en-US" altLang="zh-CN" dirty="0"/>
              <a:t>Client</a:t>
            </a:r>
            <a:r>
              <a:rPr lang="zh-CN" altLang="en-US" dirty="0"/>
              <a:t>使用及改进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8243" y="2257674"/>
            <a:ext cx="3575775" cy="3868738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479262" y="2532979"/>
            <a:ext cx="3840068" cy="3684345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Memcached-Java-Client</a:t>
            </a:r>
          </a:p>
          <a:p>
            <a:pPr lvl="2">
              <a:lnSpc>
                <a:spcPct val="1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推出时间早，应用广泛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性能一般，但足够稳定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停止更新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sz="1400" dirty="0" err="1">
                <a:solidFill>
                  <a:schemeClr val="bg1"/>
                </a:solidFill>
              </a:rPr>
              <a:t>SpyMemcached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性能较好，但稳定性欠缺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变更很少，基本停止更新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sz="1400" dirty="0" err="1">
                <a:solidFill>
                  <a:schemeClr val="bg1"/>
                </a:solidFill>
              </a:rPr>
              <a:t>Xmemcached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性能最佳，综合表现最佳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活跃，持续更新</a:t>
            </a:r>
          </a:p>
        </p:txBody>
      </p:sp>
      <p:sp>
        <p:nvSpPr>
          <p:cNvPr id="7" name="矩形 6"/>
          <p:cNvSpPr/>
          <p:nvPr/>
        </p:nvSpPr>
        <p:spPr>
          <a:xfrm>
            <a:off x="1715049" y="1917089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memcached</a:t>
            </a:r>
            <a:r>
              <a:rPr kumimoji="1"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client</a:t>
            </a:r>
            <a:r>
              <a:rPr kumimoji="1"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（</a:t>
            </a:r>
            <a:r>
              <a:rPr kumimoji="1"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Java</a:t>
            </a:r>
            <a:r>
              <a:rPr kumimoji="1"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为例）</a:t>
            </a:r>
            <a:endParaRPr kumimoji="1"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91" name="0753aba6-3f75-473e-9527-c79b2e2ef20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59562" y="1887916"/>
            <a:ext cx="3825875" cy="4500563"/>
            <a:chOff x="4184650" y="1190625"/>
            <a:chExt cx="3825875" cy="4500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2" name="îŝ1iḋe"/>
            <p:cNvSpPr/>
            <p:nvPr/>
          </p:nvSpPr>
          <p:spPr bwMode="auto">
            <a:xfrm>
              <a:off x="4257675" y="4038600"/>
              <a:ext cx="2725738" cy="1563688"/>
            </a:xfrm>
            <a:custGeom>
              <a:avLst/>
              <a:gdLst>
                <a:gd name="T0" fmla="*/ 361 w 826"/>
                <a:gd name="T1" fmla="*/ 0 h 474"/>
                <a:gd name="T2" fmla="*/ 13 w 826"/>
                <a:gd name="T3" fmla="*/ 201 h 474"/>
                <a:gd name="T4" fmla="*/ 0 w 826"/>
                <a:gd name="T5" fmla="*/ 202 h 474"/>
                <a:gd name="T6" fmla="*/ 464 w 826"/>
                <a:gd name="T7" fmla="*/ 472 h 474"/>
                <a:gd name="T8" fmla="*/ 477 w 826"/>
                <a:gd name="T9" fmla="*/ 471 h 474"/>
                <a:gd name="T10" fmla="*/ 826 w 826"/>
                <a:gd name="T11" fmla="*/ 270 h 474"/>
                <a:gd name="T12" fmla="*/ 361 w 826"/>
                <a:gd name="T13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6" h="474">
                  <a:moveTo>
                    <a:pt x="361" y="0"/>
                  </a:moveTo>
                  <a:cubicBezTo>
                    <a:pt x="13" y="201"/>
                    <a:pt x="13" y="201"/>
                    <a:pt x="13" y="201"/>
                  </a:cubicBezTo>
                  <a:cubicBezTo>
                    <a:pt x="8" y="204"/>
                    <a:pt x="3" y="204"/>
                    <a:pt x="0" y="202"/>
                  </a:cubicBezTo>
                  <a:cubicBezTo>
                    <a:pt x="464" y="472"/>
                    <a:pt x="464" y="472"/>
                    <a:pt x="464" y="472"/>
                  </a:cubicBezTo>
                  <a:cubicBezTo>
                    <a:pt x="468" y="474"/>
                    <a:pt x="472" y="474"/>
                    <a:pt x="477" y="471"/>
                  </a:cubicBezTo>
                  <a:cubicBezTo>
                    <a:pt x="826" y="270"/>
                    <a:pt x="826" y="270"/>
                    <a:pt x="826" y="270"/>
                  </a:cubicBezTo>
                  <a:lnTo>
                    <a:pt x="361" y="0"/>
                  </a:lnTo>
                  <a:close/>
                </a:path>
              </a:pathLst>
            </a:custGeom>
            <a:solidFill>
              <a:srgbClr val="979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ïSlíḍê"/>
            <p:cNvSpPr/>
            <p:nvPr/>
          </p:nvSpPr>
          <p:spPr bwMode="auto">
            <a:xfrm>
              <a:off x="4184650" y="3841750"/>
              <a:ext cx="2795588" cy="1819275"/>
            </a:xfrm>
            <a:custGeom>
              <a:avLst/>
              <a:gdLst>
                <a:gd name="T0" fmla="*/ 382 w 847"/>
                <a:gd name="T1" fmla="*/ 0 h 552"/>
                <a:gd name="T2" fmla="*/ 35 w 847"/>
                <a:gd name="T3" fmla="*/ 200 h 552"/>
                <a:gd name="T4" fmla="*/ 0 w 847"/>
                <a:gd name="T5" fmla="*/ 260 h 552"/>
                <a:gd name="T6" fmla="*/ 10 w 847"/>
                <a:gd name="T7" fmla="*/ 282 h 552"/>
                <a:gd name="T8" fmla="*/ 475 w 847"/>
                <a:gd name="T9" fmla="*/ 552 h 552"/>
                <a:gd name="T10" fmla="*/ 465 w 847"/>
                <a:gd name="T11" fmla="*/ 530 h 552"/>
                <a:gd name="T12" fmla="*/ 499 w 847"/>
                <a:gd name="T13" fmla="*/ 470 h 552"/>
                <a:gd name="T14" fmla="*/ 847 w 847"/>
                <a:gd name="T15" fmla="*/ 269 h 552"/>
                <a:gd name="T16" fmla="*/ 382 w 847"/>
                <a:gd name="T17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7" h="552">
                  <a:moveTo>
                    <a:pt x="382" y="0"/>
                  </a:moveTo>
                  <a:cubicBezTo>
                    <a:pt x="35" y="200"/>
                    <a:pt x="35" y="200"/>
                    <a:pt x="35" y="200"/>
                  </a:cubicBezTo>
                  <a:cubicBezTo>
                    <a:pt x="16" y="211"/>
                    <a:pt x="0" y="238"/>
                    <a:pt x="0" y="260"/>
                  </a:cubicBezTo>
                  <a:cubicBezTo>
                    <a:pt x="0" y="271"/>
                    <a:pt x="4" y="278"/>
                    <a:pt x="10" y="282"/>
                  </a:cubicBezTo>
                  <a:cubicBezTo>
                    <a:pt x="475" y="552"/>
                    <a:pt x="475" y="552"/>
                    <a:pt x="475" y="552"/>
                  </a:cubicBezTo>
                  <a:cubicBezTo>
                    <a:pt x="469" y="548"/>
                    <a:pt x="465" y="541"/>
                    <a:pt x="465" y="530"/>
                  </a:cubicBezTo>
                  <a:cubicBezTo>
                    <a:pt x="465" y="508"/>
                    <a:pt x="480" y="481"/>
                    <a:pt x="499" y="470"/>
                  </a:cubicBezTo>
                  <a:cubicBezTo>
                    <a:pt x="847" y="269"/>
                    <a:pt x="847" y="269"/>
                    <a:pt x="847" y="269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rgbClr val="979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Slïḓé"/>
            <p:cNvSpPr/>
            <p:nvPr/>
          </p:nvSpPr>
          <p:spPr bwMode="auto">
            <a:xfrm>
              <a:off x="5749925" y="4784725"/>
              <a:ext cx="1165225" cy="793750"/>
            </a:xfrm>
            <a:custGeom>
              <a:avLst/>
              <a:gdLst>
                <a:gd name="T0" fmla="*/ 353 w 353"/>
                <a:gd name="T1" fmla="*/ 0 h 241"/>
                <a:gd name="T2" fmla="*/ 353 w 353"/>
                <a:gd name="T3" fmla="*/ 42 h 241"/>
                <a:gd name="T4" fmla="*/ 19 w 353"/>
                <a:gd name="T5" fmla="*/ 235 h 241"/>
                <a:gd name="T6" fmla="*/ 0 w 353"/>
                <a:gd name="T7" fmla="*/ 225 h 241"/>
                <a:gd name="T8" fmla="*/ 18 w 353"/>
                <a:gd name="T9" fmla="*/ 194 h 241"/>
                <a:gd name="T10" fmla="*/ 353 w 353"/>
                <a:gd name="T1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3" h="241">
                  <a:moveTo>
                    <a:pt x="353" y="0"/>
                  </a:moveTo>
                  <a:cubicBezTo>
                    <a:pt x="353" y="42"/>
                    <a:pt x="353" y="42"/>
                    <a:pt x="353" y="42"/>
                  </a:cubicBezTo>
                  <a:cubicBezTo>
                    <a:pt x="19" y="235"/>
                    <a:pt x="19" y="235"/>
                    <a:pt x="19" y="235"/>
                  </a:cubicBezTo>
                  <a:cubicBezTo>
                    <a:pt x="9" y="241"/>
                    <a:pt x="0" y="237"/>
                    <a:pt x="0" y="225"/>
                  </a:cubicBezTo>
                  <a:cubicBezTo>
                    <a:pt x="0" y="214"/>
                    <a:pt x="8" y="199"/>
                    <a:pt x="18" y="194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Sḷïḓé"/>
            <p:cNvSpPr/>
            <p:nvPr/>
          </p:nvSpPr>
          <p:spPr bwMode="auto">
            <a:xfrm>
              <a:off x="5719763" y="4727575"/>
              <a:ext cx="1263650" cy="963613"/>
            </a:xfrm>
            <a:custGeom>
              <a:avLst/>
              <a:gdLst>
                <a:gd name="T0" fmla="*/ 382 w 383"/>
                <a:gd name="T1" fmla="*/ 0 h 292"/>
                <a:gd name="T2" fmla="*/ 382 w 383"/>
                <a:gd name="T3" fmla="*/ 19 h 292"/>
                <a:gd name="T4" fmla="*/ 34 w 383"/>
                <a:gd name="T5" fmla="*/ 220 h 292"/>
                <a:gd name="T6" fmla="*/ 16 w 383"/>
                <a:gd name="T7" fmla="*/ 251 h 292"/>
                <a:gd name="T8" fmla="*/ 34 w 383"/>
                <a:gd name="T9" fmla="*/ 262 h 292"/>
                <a:gd name="T10" fmla="*/ 383 w 383"/>
                <a:gd name="T11" fmla="*/ 61 h 292"/>
                <a:gd name="T12" fmla="*/ 383 w 383"/>
                <a:gd name="T13" fmla="*/ 79 h 292"/>
                <a:gd name="T14" fmla="*/ 34 w 383"/>
                <a:gd name="T15" fmla="*/ 281 h 292"/>
                <a:gd name="T16" fmla="*/ 0 w 383"/>
                <a:gd name="T17" fmla="*/ 261 h 292"/>
                <a:gd name="T18" fmla="*/ 34 w 383"/>
                <a:gd name="T19" fmla="*/ 201 h 292"/>
                <a:gd name="T20" fmla="*/ 382 w 383"/>
                <a:gd name="T2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3" h="292">
                  <a:moveTo>
                    <a:pt x="382" y="0"/>
                  </a:moveTo>
                  <a:cubicBezTo>
                    <a:pt x="382" y="19"/>
                    <a:pt x="382" y="19"/>
                    <a:pt x="382" y="19"/>
                  </a:cubicBezTo>
                  <a:cubicBezTo>
                    <a:pt x="34" y="220"/>
                    <a:pt x="34" y="220"/>
                    <a:pt x="34" y="220"/>
                  </a:cubicBezTo>
                  <a:cubicBezTo>
                    <a:pt x="24" y="226"/>
                    <a:pt x="16" y="240"/>
                    <a:pt x="16" y="251"/>
                  </a:cubicBezTo>
                  <a:cubicBezTo>
                    <a:pt x="16" y="263"/>
                    <a:pt x="24" y="268"/>
                    <a:pt x="34" y="262"/>
                  </a:cubicBezTo>
                  <a:cubicBezTo>
                    <a:pt x="383" y="61"/>
                    <a:pt x="383" y="61"/>
                    <a:pt x="383" y="61"/>
                  </a:cubicBezTo>
                  <a:cubicBezTo>
                    <a:pt x="383" y="79"/>
                    <a:pt x="383" y="79"/>
                    <a:pt x="383" y="79"/>
                  </a:cubicBezTo>
                  <a:cubicBezTo>
                    <a:pt x="34" y="281"/>
                    <a:pt x="34" y="281"/>
                    <a:pt x="34" y="281"/>
                  </a:cubicBezTo>
                  <a:cubicBezTo>
                    <a:pt x="15" y="292"/>
                    <a:pt x="0" y="283"/>
                    <a:pt x="0" y="261"/>
                  </a:cubicBezTo>
                  <a:cubicBezTo>
                    <a:pt x="0" y="239"/>
                    <a:pt x="15" y="212"/>
                    <a:pt x="34" y="201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rgbClr val="7A7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îŝľïḓê"/>
            <p:cNvSpPr/>
            <p:nvPr/>
          </p:nvSpPr>
          <p:spPr bwMode="auto">
            <a:xfrm>
              <a:off x="4557713" y="3802063"/>
              <a:ext cx="1947863" cy="1120775"/>
            </a:xfrm>
            <a:custGeom>
              <a:avLst/>
              <a:gdLst>
                <a:gd name="T0" fmla="*/ 258 w 590"/>
                <a:gd name="T1" fmla="*/ 0 h 340"/>
                <a:gd name="T2" fmla="*/ 9 w 590"/>
                <a:gd name="T3" fmla="*/ 144 h 340"/>
                <a:gd name="T4" fmla="*/ 0 w 590"/>
                <a:gd name="T5" fmla="*/ 145 h 340"/>
                <a:gd name="T6" fmla="*/ 332 w 590"/>
                <a:gd name="T7" fmla="*/ 338 h 340"/>
                <a:gd name="T8" fmla="*/ 341 w 590"/>
                <a:gd name="T9" fmla="*/ 337 h 340"/>
                <a:gd name="T10" fmla="*/ 590 w 590"/>
                <a:gd name="T11" fmla="*/ 193 h 340"/>
                <a:gd name="T12" fmla="*/ 258 w 590"/>
                <a:gd name="T13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0" h="340">
                  <a:moveTo>
                    <a:pt x="258" y="0"/>
                  </a:moveTo>
                  <a:cubicBezTo>
                    <a:pt x="9" y="144"/>
                    <a:pt x="9" y="144"/>
                    <a:pt x="9" y="144"/>
                  </a:cubicBezTo>
                  <a:cubicBezTo>
                    <a:pt x="5" y="146"/>
                    <a:pt x="2" y="147"/>
                    <a:pt x="0" y="145"/>
                  </a:cubicBezTo>
                  <a:cubicBezTo>
                    <a:pt x="332" y="338"/>
                    <a:pt x="332" y="338"/>
                    <a:pt x="332" y="338"/>
                  </a:cubicBezTo>
                  <a:cubicBezTo>
                    <a:pt x="334" y="340"/>
                    <a:pt x="337" y="339"/>
                    <a:pt x="341" y="337"/>
                  </a:cubicBezTo>
                  <a:cubicBezTo>
                    <a:pt x="590" y="193"/>
                    <a:pt x="590" y="193"/>
                    <a:pt x="590" y="193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rgbClr val="81D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şḻíḑè"/>
            <p:cNvSpPr/>
            <p:nvPr/>
          </p:nvSpPr>
          <p:spPr bwMode="auto">
            <a:xfrm>
              <a:off x="4505325" y="3659188"/>
              <a:ext cx="2000250" cy="1303338"/>
            </a:xfrm>
            <a:custGeom>
              <a:avLst/>
              <a:gdLst>
                <a:gd name="T0" fmla="*/ 273 w 606"/>
                <a:gd name="T1" fmla="*/ 0 h 395"/>
                <a:gd name="T2" fmla="*/ 25 w 606"/>
                <a:gd name="T3" fmla="*/ 144 h 395"/>
                <a:gd name="T4" fmla="*/ 0 w 606"/>
                <a:gd name="T5" fmla="*/ 187 h 395"/>
                <a:gd name="T6" fmla="*/ 7 w 606"/>
                <a:gd name="T7" fmla="*/ 202 h 395"/>
                <a:gd name="T8" fmla="*/ 339 w 606"/>
                <a:gd name="T9" fmla="*/ 395 h 395"/>
                <a:gd name="T10" fmla="*/ 332 w 606"/>
                <a:gd name="T11" fmla="*/ 380 h 395"/>
                <a:gd name="T12" fmla="*/ 357 w 606"/>
                <a:gd name="T13" fmla="*/ 337 h 395"/>
                <a:gd name="T14" fmla="*/ 606 w 606"/>
                <a:gd name="T15" fmla="*/ 193 h 395"/>
                <a:gd name="T16" fmla="*/ 273 w 606"/>
                <a:gd name="T1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6" h="395">
                  <a:moveTo>
                    <a:pt x="273" y="0"/>
                  </a:moveTo>
                  <a:cubicBezTo>
                    <a:pt x="25" y="144"/>
                    <a:pt x="25" y="144"/>
                    <a:pt x="25" y="144"/>
                  </a:cubicBezTo>
                  <a:cubicBezTo>
                    <a:pt x="11" y="152"/>
                    <a:pt x="0" y="171"/>
                    <a:pt x="0" y="187"/>
                  </a:cubicBezTo>
                  <a:cubicBezTo>
                    <a:pt x="0" y="194"/>
                    <a:pt x="3" y="200"/>
                    <a:pt x="7" y="202"/>
                  </a:cubicBezTo>
                  <a:cubicBezTo>
                    <a:pt x="339" y="395"/>
                    <a:pt x="339" y="395"/>
                    <a:pt x="339" y="395"/>
                  </a:cubicBezTo>
                  <a:cubicBezTo>
                    <a:pt x="335" y="393"/>
                    <a:pt x="332" y="387"/>
                    <a:pt x="332" y="380"/>
                  </a:cubicBezTo>
                  <a:cubicBezTo>
                    <a:pt x="332" y="364"/>
                    <a:pt x="343" y="345"/>
                    <a:pt x="357" y="337"/>
                  </a:cubicBezTo>
                  <a:cubicBezTo>
                    <a:pt x="606" y="193"/>
                    <a:pt x="606" y="193"/>
                    <a:pt x="606" y="193"/>
                  </a:cubicBezTo>
                  <a:lnTo>
                    <a:pt x="273" y="0"/>
                  </a:lnTo>
                  <a:close/>
                </a:path>
              </a:pathLst>
            </a:custGeom>
            <a:solidFill>
              <a:srgbClr val="81D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š1ídé"/>
            <p:cNvSpPr/>
            <p:nvPr/>
          </p:nvSpPr>
          <p:spPr bwMode="auto">
            <a:xfrm>
              <a:off x="5624513" y="4338638"/>
              <a:ext cx="835025" cy="566738"/>
            </a:xfrm>
            <a:custGeom>
              <a:avLst/>
              <a:gdLst>
                <a:gd name="T0" fmla="*/ 253 w 253"/>
                <a:gd name="T1" fmla="*/ 0 h 172"/>
                <a:gd name="T2" fmla="*/ 253 w 253"/>
                <a:gd name="T3" fmla="*/ 29 h 172"/>
                <a:gd name="T4" fmla="*/ 13 w 253"/>
                <a:gd name="T5" fmla="*/ 168 h 172"/>
                <a:gd name="T6" fmla="*/ 0 w 253"/>
                <a:gd name="T7" fmla="*/ 160 h 172"/>
                <a:gd name="T8" fmla="*/ 13 w 253"/>
                <a:gd name="T9" fmla="*/ 138 h 172"/>
                <a:gd name="T10" fmla="*/ 253 w 253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" h="172">
                  <a:moveTo>
                    <a:pt x="253" y="0"/>
                  </a:moveTo>
                  <a:cubicBezTo>
                    <a:pt x="253" y="29"/>
                    <a:pt x="253" y="29"/>
                    <a:pt x="253" y="29"/>
                  </a:cubicBezTo>
                  <a:cubicBezTo>
                    <a:pt x="13" y="168"/>
                    <a:pt x="13" y="168"/>
                    <a:pt x="13" y="168"/>
                  </a:cubicBezTo>
                  <a:cubicBezTo>
                    <a:pt x="6" y="172"/>
                    <a:pt x="0" y="168"/>
                    <a:pt x="0" y="160"/>
                  </a:cubicBezTo>
                  <a:cubicBezTo>
                    <a:pt x="0" y="152"/>
                    <a:pt x="6" y="142"/>
                    <a:pt x="13" y="138"/>
                  </a:cubicBezTo>
                  <a:lnTo>
                    <a:pt x="2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şlïďe"/>
            <p:cNvSpPr/>
            <p:nvPr/>
          </p:nvSpPr>
          <p:spPr bwMode="auto">
            <a:xfrm>
              <a:off x="5600700" y="4295775"/>
              <a:ext cx="904875" cy="688975"/>
            </a:xfrm>
            <a:custGeom>
              <a:avLst/>
              <a:gdLst>
                <a:gd name="T0" fmla="*/ 274 w 274"/>
                <a:gd name="T1" fmla="*/ 0 h 209"/>
                <a:gd name="T2" fmla="*/ 274 w 274"/>
                <a:gd name="T3" fmla="*/ 14 h 209"/>
                <a:gd name="T4" fmla="*/ 25 w 274"/>
                <a:gd name="T5" fmla="*/ 157 h 209"/>
                <a:gd name="T6" fmla="*/ 12 w 274"/>
                <a:gd name="T7" fmla="*/ 180 h 209"/>
                <a:gd name="T8" fmla="*/ 25 w 274"/>
                <a:gd name="T9" fmla="*/ 187 h 209"/>
                <a:gd name="T10" fmla="*/ 274 w 274"/>
                <a:gd name="T11" fmla="*/ 43 h 209"/>
                <a:gd name="T12" fmla="*/ 274 w 274"/>
                <a:gd name="T13" fmla="*/ 57 h 209"/>
                <a:gd name="T14" fmla="*/ 25 w 274"/>
                <a:gd name="T15" fmla="*/ 201 h 209"/>
                <a:gd name="T16" fmla="*/ 0 w 274"/>
                <a:gd name="T17" fmla="*/ 187 h 209"/>
                <a:gd name="T18" fmla="*/ 25 w 274"/>
                <a:gd name="T19" fmla="*/ 144 h 209"/>
                <a:gd name="T20" fmla="*/ 274 w 274"/>
                <a:gd name="T2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4" h="209">
                  <a:moveTo>
                    <a:pt x="274" y="0"/>
                  </a:moveTo>
                  <a:cubicBezTo>
                    <a:pt x="274" y="14"/>
                    <a:pt x="274" y="14"/>
                    <a:pt x="274" y="14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18" y="162"/>
                    <a:pt x="12" y="172"/>
                    <a:pt x="12" y="180"/>
                  </a:cubicBezTo>
                  <a:cubicBezTo>
                    <a:pt x="12" y="188"/>
                    <a:pt x="18" y="191"/>
                    <a:pt x="25" y="187"/>
                  </a:cubicBezTo>
                  <a:cubicBezTo>
                    <a:pt x="274" y="43"/>
                    <a:pt x="274" y="43"/>
                    <a:pt x="274" y="43"/>
                  </a:cubicBezTo>
                  <a:cubicBezTo>
                    <a:pt x="274" y="57"/>
                    <a:pt x="274" y="57"/>
                    <a:pt x="274" y="57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11" y="209"/>
                    <a:pt x="0" y="202"/>
                    <a:pt x="0" y="187"/>
                  </a:cubicBezTo>
                  <a:cubicBezTo>
                    <a:pt x="0" y="171"/>
                    <a:pt x="11" y="152"/>
                    <a:pt x="25" y="14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71C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šľíḓé"/>
            <p:cNvSpPr/>
            <p:nvPr/>
          </p:nvSpPr>
          <p:spPr bwMode="auto">
            <a:xfrm>
              <a:off x="5900738" y="4641850"/>
              <a:ext cx="357188" cy="320675"/>
            </a:xfrm>
            <a:custGeom>
              <a:avLst/>
              <a:gdLst>
                <a:gd name="T0" fmla="*/ 67 w 108"/>
                <a:gd name="T1" fmla="*/ 52 h 97"/>
                <a:gd name="T2" fmla="*/ 59 w 108"/>
                <a:gd name="T3" fmla="*/ 37 h 97"/>
                <a:gd name="T4" fmla="*/ 37 w 108"/>
                <a:gd name="T5" fmla="*/ 0 h 97"/>
                <a:gd name="T6" fmla="*/ 0 w 108"/>
                <a:gd name="T7" fmla="*/ 20 h 97"/>
                <a:gd name="T8" fmla="*/ 1 w 108"/>
                <a:gd name="T9" fmla="*/ 21 h 97"/>
                <a:gd name="T10" fmla="*/ 22 w 108"/>
                <a:gd name="T11" fmla="*/ 58 h 97"/>
                <a:gd name="T12" fmla="*/ 22 w 108"/>
                <a:gd name="T13" fmla="*/ 60 h 97"/>
                <a:gd name="T14" fmla="*/ 31 w 108"/>
                <a:gd name="T15" fmla="*/ 74 h 97"/>
                <a:gd name="T16" fmla="*/ 70 w 108"/>
                <a:gd name="T17" fmla="*/ 97 h 97"/>
                <a:gd name="T18" fmla="*/ 73 w 108"/>
                <a:gd name="T19" fmla="*/ 78 h 97"/>
                <a:gd name="T20" fmla="*/ 108 w 108"/>
                <a:gd name="T21" fmla="*/ 75 h 97"/>
                <a:gd name="T22" fmla="*/ 67 w 108"/>
                <a:gd name="T23" fmla="*/ 5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97">
                  <a:moveTo>
                    <a:pt x="67" y="52"/>
                  </a:moveTo>
                  <a:cubicBezTo>
                    <a:pt x="62" y="49"/>
                    <a:pt x="59" y="43"/>
                    <a:pt x="59" y="37"/>
                  </a:cubicBezTo>
                  <a:cubicBezTo>
                    <a:pt x="59" y="22"/>
                    <a:pt x="51" y="8"/>
                    <a:pt x="37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4" y="28"/>
                    <a:pt x="22" y="42"/>
                    <a:pt x="22" y="58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6"/>
                    <a:pt x="25" y="71"/>
                    <a:pt x="31" y="74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108" y="75"/>
                    <a:pt x="108" y="75"/>
                    <a:pt x="108" y="75"/>
                  </a:cubicBezTo>
                  <a:lnTo>
                    <a:pt x="67" y="52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ŝḻíḑé"/>
            <p:cNvSpPr/>
            <p:nvPr/>
          </p:nvSpPr>
          <p:spPr bwMode="auto">
            <a:xfrm>
              <a:off x="6927850" y="4071938"/>
              <a:ext cx="471488" cy="361950"/>
            </a:xfrm>
            <a:custGeom>
              <a:avLst/>
              <a:gdLst>
                <a:gd name="T0" fmla="*/ 0 w 297"/>
                <a:gd name="T1" fmla="*/ 172 h 228"/>
                <a:gd name="T2" fmla="*/ 297 w 297"/>
                <a:gd name="T3" fmla="*/ 0 h 228"/>
                <a:gd name="T4" fmla="*/ 297 w 297"/>
                <a:gd name="T5" fmla="*/ 56 h 228"/>
                <a:gd name="T6" fmla="*/ 0 w 297"/>
                <a:gd name="T7" fmla="*/ 228 h 228"/>
                <a:gd name="T8" fmla="*/ 0 w 297"/>
                <a:gd name="T9" fmla="*/ 17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228">
                  <a:moveTo>
                    <a:pt x="0" y="172"/>
                  </a:moveTo>
                  <a:lnTo>
                    <a:pt x="297" y="0"/>
                  </a:lnTo>
                  <a:lnTo>
                    <a:pt x="297" y="56"/>
                  </a:lnTo>
                  <a:lnTo>
                    <a:pt x="0" y="228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rgbClr val="979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ïṧlíḋè"/>
            <p:cNvSpPr/>
            <p:nvPr/>
          </p:nvSpPr>
          <p:spPr bwMode="auto">
            <a:xfrm>
              <a:off x="5857875" y="3452813"/>
              <a:ext cx="1541463" cy="892175"/>
            </a:xfrm>
            <a:custGeom>
              <a:avLst/>
              <a:gdLst>
                <a:gd name="T0" fmla="*/ 0 w 971"/>
                <a:gd name="T1" fmla="*/ 174 h 562"/>
                <a:gd name="T2" fmla="*/ 298 w 971"/>
                <a:gd name="T3" fmla="*/ 0 h 562"/>
                <a:gd name="T4" fmla="*/ 971 w 971"/>
                <a:gd name="T5" fmla="*/ 390 h 562"/>
                <a:gd name="T6" fmla="*/ 674 w 971"/>
                <a:gd name="T7" fmla="*/ 562 h 562"/>
                <a:gd name="T8" fmla="*/ 0 w 971"/>
                <a:gd name="T9" fmla="*/ 174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1" h="562">
                  <a:moveTo>
                    <a:pt x="0" y="174"/>
                  </a:moveTo>
                  <a:lnTo>
                    <a:pt x="298" y="0"/>
                  </a:lnTo>
                  <a:lnTo>
                    <a:pt x="971" y="390"/>
                  </a:lnTo>
                  <a:lnTo>
                    <a:pt x="674" y="562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$ľïďê"/>
            <p:cNvSpPr/>
            <p:nvPr/>
          </p:nvSpPr>
          <p:spPr bwMode="auto">
            <a:xfrm>
              <a:off x="5854700" y="3729038"/>
              <a:ext cx="1073150" cy="704850"/>
            </a:xfrm>
            <a:custGeom>
              <a:avLst/>
              <a:gdLst>
                <a:gd name="T0" fmla="*/ 676 w 676"/>
                <a:gd name="T1" fmla="*/ 388 h 444"/>
                <a:gd name="T2" fmla="*/ 676 w 676"/>
                <a:gd name="T3" fmla="*/ 444 h 444"/>
                <a:gd name="T4" fmla="*/ 0 w 676"/>
                <a:gd name="T5" fmla="*/ 56 h 444"/>
                <a:gd name="T6" fmla="*/ 2 w 676"/>
                <a:gd name="T7" fmla="*/ 0 h 444"/>
                <a:gd name="T8" fmla="*/ 676 w 676"/>
                <a:gd name="T9" fmla="*/ 388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6" h="444">
                  <a:moveTo>
                    <a:pt x="676" y="388"/>
                  </a:moveTo>
                  <a:lnTo>
                    <a:pt x="676" y="444"/>
                  </a:lnTo>
                  <a:lnTo>
                    <a:pt x="0" y="56"/>
                  </a:lnTo>
                  <a:lnTo>
                    <a:pt x="2" y="0"/>
                  </a:lnTo>
                  <a:lnTo>
                    <a:pt x="676" y="388"/>
                  </a:lnTo>
                  <a:close/>
                </a:path>
              </a:pathLst>
            </a:custGeom>
            <a:solidFill>
              <a:srgbClr val="CCC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ṣ1iďê"/>
            <p:cNvSpPr/>
            <p:nvPr/>
          </p:nvSpPr>
          <p:spPr bwMode="auto">
            <a:xfrm>
              <a:off x="6872288" y="3419475"/>
              <a:ext cx="119063" cy="550863"/>
            </a:xfrm>
            <a:custGeom>
              <a:avLst/>
              <a:gdLst>
                <a:gd name="T0" fmla="*/ 2 w 75"/>
                <a:gd name="T1" fmla="*/ 43 h 347"/>
                <a:gd name="T2" fmla="*/ 75 w 75"/>
                <a:gd name="T3" fmla="*/ 0 h 347"/>
                <a:gd name="T4" fmla="*/ 75 w 75"/>
                <a:gd name="T5" fmla="*/ 305 h 347"/>
                <a:gd name="T6" fmla="*/ 0 w 75"/>
                <a:gd name="T7" fmla="*/ 347 h 347"/>
                <a:gd name="T8" fmla="*/ 2 w 75"/>
                <a:gd name="T9" fmla="*/ 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347">
                  <a:moveTo>
                    <a:pt x="2" y="43"/>
                  </a:moveTo>
                  <a:lnTo>
                    <a:pt x="75" y="0"/>
                  </a:lnTo>
                  <a:lnTo>
                    <a:pt x="75" y="305"/>
                  </a:lnTo>
                  <a:lnTo>
                    <a:pt x="0" y="347"/>
                  </a:lnTo>
                  <a:lnTo>
                    <a:pt x="2" y="43"/>
                  </a:lnTo>
                  <a:close/>
                </a:path>
              </a:pathLst>
            </a:custGeom>
            <a:solidFill>
              <a:srgbClr val="8D90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šḷíḋê"/>
            <p:cNvSpPr/>
            <p:nvPr/>
          </p:nvSpPr>
          <p:spPr bwMode="auto">
            <a:xfrm>
              <a:off x="6511925" y="3281363"/>
              <a:ext cx="363538" cy="688975"/>
            </a:xfrm>
            <a:custGeom>
              <a:avLst/>
              <a:gdLst>
                <a:gd name="T0" fmla="*/ 229 w 229"/>
                <a:gd name="T1" fmla="*/ 130 h 434"/>
                <a:gd name="T2" fmla="*/ 227 w 229"/>
                <a:gd name="T3" fmla="*/ 434 h 434"/>
                <a:gd name="T4" fmla="*/ 0 w 229"/>
                <a:gd name="T5" fmla="*/ 303 h 434"/>
                <a:gd name="T6" fmla="*/ 0 w 229"/>
                <a:gd name="T7" fmla="*/ 0 h 434"/>
                <a:gd name="T8" fmla="*/ 229 w 229"/>
                <a:gd name="T9" fmla="*/ 13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434">
                  <a:moveTo>
                    <a:pt x="229" y="130"/>
                  </a:moveTo>
                  <a:lnTo>
                    <a:pt x="227" y="434"/>
                  </a:lnTo>
                  <a:lnTo>
                    <a:pt x="0" y="303"/>
                  </a:lnTo>
                  <a:lnTo>
                    <a:pt x="0" y="0"/>
                  </a:lnTo>
                  <a:lnTo>
                    <a:pt x="229" y="130"/>
                  </a:lnTo>
                  <a:close/>
                </a:path>
              </a:pathLst>
            </a:custGeom>
            <a:solidFill>
              <a:srgbClr val="979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íṧ1íḓê"/>
            <p:cNvSpPr/>
            <p:nvPr/>
          </p:nvSpPr>
          <p:spPr bwMode="auto">
            <a:xfrm>
              <a:off x="5667375" y="1190625"/>
              <a:ext cx="2343150" cy="3049588"/>
            </a:xfrm>
            <a:custGeom>
              <a:avLst/>
              <a:gdLst>
                <a:gd name="T0" fmla="*/ 687 w 710"/>
                <a:gd name="T1" fmla="*/ 377 h 925"/>
                <a:gd name="T2" fmla="*/ 41 w 710"/>
                <a:gd name="T3" fmla="*/ 4 h 925"/>
                <a:gd name="T4" fmla="*/ 24 w 710"/>
                <a:gd name="T5" fmla="*/ 2 h 925"/>
                <a:gd name="T6" fmla="*/ 0 w 710"/>
                <a:gd name="T7" fmla="*/ 16 h 925"/>
                <a:gd name="T8" fmla="*/ 17 w 710"/>
                <a:gd name="T9" fmla="*/ 18 h 925"/>
                <a:gd name="T10" fmla="*/ 663 w 710"/>
                <a:gd name="T11" fmla="*/ 391 h 925"/>
                <a:gd name="T12" fmla="*/ 686 w 710"/>
                <a:gd name="T13" fmla="*/ 430 h 925"/>
                <a:gd name="T14" fmla="*/ 685 w 710"/>
                <a:gd name="T15" fmla="*/ 911 h 925"/>
                <a:gd name="T16" fmla="*/ 678 w 710"/>
                <a:gd name="T17" fmla="*/ 925 h 925"/>
                <a:gd name="T18" fmla="*/ 702 w 710"/>
                <a:gd name="T19" fmla="*/ 912 h 925"/>
                <a:gd name="T20" fmla="*/ 708 w 710"/>
                <a:gd name="T21" fmla="*/ 897 h 925"/>
                <a:gd name="T22" fmla="*/ 708 w 710"/>
                <a:gd name="T23" fmla="*/ 897 h 925"/>
                <a:gd name="T24" fmla="*/ 710 w 710"/>
                <a:gd name="T25" fmla="*/ 416 h 925"/>
                <a:gd name="T26" fmla="*/ 687 w 710"/>
                <a:gd name="T27" fmla="*/ 377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925">
                  <a:moveTo>
                    <a:pt x="687" y="377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34" y="0"/>
                    <a:pt x="29" y="0"/>
                    <a:pt x="24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5" y="14"/>
                    <a:pt x="10" y="14"/>
                    <a:pt x="17" y="18"/>
                  </a:cubicBezTo>
                  <a:cubicBezTo>
                    <a:pt x="663" y="391"/>
                    <a:pt x="663" y="391"/>
                    <a:pt x="663" y="391"/>
                  </a:cubicBezTo>
                  <a:cubicBezTo>
                    <a:pt x="676" y="398"/>
                    <a:pt x="686" y="416"/>
                    <a:pt x="686" y="430"/>
                  </a:cubicBezTo>
                  <a:cubicBezTo>
                    <a:pt x="685" y="911"/>
                    <a:pt x="685" y="911"/>
                    <a:pt x="685" y="911"/>
                  </a:cubicBezTo>
                  <a:cubicBezTo>
                    <a:pt x="685" y="918"/>
                    <a:pt x="682" y="923"/>
                    <a:pt x="678" y="925"/>
                  </a:cubicBezTo>
                  <a:cubicBezTo>
                    <a:pt x="702" y="912"/>
                    <a:pt x="702" y="912"/>
                    <a:pt x="702" y="912"/>
                  </a:cubicBezTo>
                  <a:cubicBezTo>
                    <a:pt x="706" y="909"/>
                    <a:pt x="708" y="904"/>
                    <a:pt x="708" y="897"/>
                  </a:cubicBezTo>
                  <a:cubicBezTo>
                    <a:pt x="708" y="897"/>
                    <a:pt x="708" y="897"/>
                    <a:pt x="708" y="897"/>
                  </a:cubicBezTo>
                  <a:cubicBezTo>
                    <a:pt x="710" y="416"/>
                    <a:pt x="710" y="416"/>
                    <a:pt x="710" y="416"/>
                  </a:cubicBezTo>
                  <a:cubicBezTo>
                    <a:pt x="710" y="402"/>
                    <a:pt x="700" y="384"/>
                    <a:pt x="687" y="377"/>
                  </a:cubicBezTo>
                  <a:close/>
                </a:path>
              </a:pathLst>
            </a:custGeom>
            <a:solidFill>
              <a:srgbClr val="979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ŝlîḑè"/>
            <p:cNvSpPr/>
            <p:nvPr/>
          </p:nvSpPr>
          <p:spPr bwMode="auto">
            <a:xfrm>
              <a:off x="5640388" y="1223963"/>
              <a:ext cx="2290763" cy="3035300"/>
            </a:xfrm>
            <a:custGeom>
              <a:avLst/>
              <a:gdLst>
                <a:gd name="T0" fmla="*/ 671 w 694"/>
                <a:gd name="T1" fmla="*/ 381 h 921"/>
                <a:gd name="T2" fmla="*/ 25 w 694"/>
                <a:gd name="T3" fmla="*/ 8 h 921"/>
                <a:gd name="T4" fmla="*/ 2 w 694"/>
                <a:gd name="T5" fmla="*/ 21 h 921"/>
                <a:gd name="T6" fmla="*/ 0 w 694"/>
                <a:gd name="T7" fmla="*/ 501 h 921"/>
                <a:gd name="T8" fmla="*/ 23 w 694"/>
                <a:gd name="T9" fmla="*/ 541 h 921"/>
                <a:gd name="T10" fmla="*/ 670 w 694"/>
                <a:gd name="T11" fmla="*/ 914 h 921"/>
                <a:gd name="T12" fmla="*/ 693 w 694"/>
                <a:gd name="T13" fmla="*/ 901 h 921"/>
                <a:gd name="T14" fmla="*/ 694 w 694"/>
                <a:gd name="T15" fmla="*/ 420 h 921"/>
                <a:gd name="T16" fmla="*/ 671 w 694"/>
                <a:gd name="T17" fmla="*/ 381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921">
                  <a:moveTo>
                    <a:pt x="671" y="381"/>
                  </a:moveTo>
                  <a:cubicBezTo>
                    <a:pt x="25" y="8"/>
                    <a:pt x="25" y="8"/>
                    <a:pt x="25" y="8"/>
                  </a:cubicBezTo>
                  <a:cubicBezTo>
                    <a:pt x="12" y="0"/>
                    <a:pt x="2" y="6"/>
                    <a:pt x="2" y="21"/>
                  </a:cubicBezTo>
                  <a:cubicBezTo>
                    <a:pt x="0" y="501"/>
                    <a:pt x="0" y="501"/>
                    <a:pt x="0" y="501"/>
                  </a:cubicBezTo>
                  <a:cubicBezTo>
                    <a:pt x="0" y="516"/>
                    <a:pt x="11" y="533"/>
                    <a:pt x="23" y="541"/>
                  </a:cubicBezTo>
                  <a:cubicBezTo>
                    <a:pt x="670" y="914"/>
                    <a:pt x="670" y="914"/>
                    <a:pt x="670" y="914"/>
                  </a:cubicBezTo>
                  <a:cubicBezTo>
                    <a:pt x="682" y="921"/>
                    <a:pt x="692" y="915"/>
                    <a:pt x="693" y="901"/>
                  </a:cubicBezTo>
                  <a:cubicBezTo>
                    <a:pt x="694" y="420"/>
                    <a:pt x="694" y="420"/>
                    <a:pt x="694" y="420"/>
                  </a:cubicBezTo>
                  <a:cubicBezTo>
                    <a:pt x="694" y="406"/>
                    <a:pt x="684" y="388"/>
                    <a:pt x="671" y="381"/>
                  </a:cubicBez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ŝḷïďé"/>
            <p:cNvSpPr/>
            <p:nvPr/>
          </p:nvSpPr>
          <p:spPr bwMode="auto">
            <a:xfrm>
              <a:off x="5735638" y="1371600"/>
              <a:ext cx="2100263" cy="2667000"/>
            </a:xfrm>
            <a:custGeom>
              <a:avLst/>
              <a:gdLst>
                <a:gd name="T0" fmla="*/ 1323 w 1323"/>
                <a:gd name="T1" fmla="*/ 762 h 1680"/>
                <a:gd name="T2" fmla="*/ 1321 w 1323"/>
                <a:gd name="T3" fmla="*/ 1680 h 1680"/>
                <a:gd name="T4" fmla="*/ 0 w 1323"/>
                <a:gd name="T5" fmla="*/ 920 h 1680"/>
                <a:gd name="T6" fmla="*/ 5 w 1323"/>
                <a:gd name="T7" fmla="*/ 0 h 1680"/>
                <a:gd name="T8" fmla="*/ 1323 w 1323"/>
                <a:gd name="T9" fmla="*/ 762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3" h="1680">
                  <a:moveTo>
                    <a:pt x="1323" y="762"/>
                  </a:moveTo>
                  <a:lnTo>
                    <a:pt x="1321" y="1680"/>
                  </a:lnTo>
                  <a:lnTo>
                    <a:pt x="0" y="920"/>
                  </a:lnTo>
                  <a:lnTo>
                    <a:pt x="5" y="0"/>
                  </a:lnTo>
                  <a:lnTo>
                    <a:pt x="1323" y="762"/>
                  </a:lnTo>
                  <a:close/>
                </a:path>
              </a:pathLst>
            </a:custGeom>
            <a:solidFill>
              <a:srgbClr val="ADE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şḻíḓe"/>
            <p:cNvSpPr/>
            <p:nvPr/>
          </p:nvSpPr>
          <p:spPr bwMode="auto">
            <a:xfrm>
              <a:off x="7399338" y="3851275"/>
              <a:ext cx="442913" cy="300038"/>
            </a:xfrm>
            <a:custGeom>
              <a:avLst/>
              <a:gdLst>
                <a:gd name="T0" fmla="*/ 127 w 134"/>
                <a:gd name="T1" fmla="*/ 72 h 91"/>
                <a:gd name="T2" fmla="*/ 134 w 134"/>
                <a:gd name="T3" fmla="*/ 85 h 91"/>
                <a:gd name="T4" fmla="*/ 127 w 134"/>
                <a:gd name="T5" fmla="*/ 89 h 91"/>
                <a:gd name="T6" fmla="*/ 7 w 134"/>
                <a:gd name="T7" fmla="*/ 20 h 91"/>
                <a:gd name="T8" fmla="*/ 0 w 134"/>
                <a:gd name="T9" fmla="*/ 7 h 91"/>
                <a:gd name="T10" fmla="*/ 7 w 134"/>
                <a:gd name="T11" fmla="*/ 3 h 91"/>
                <a:gd name="T12" fmla="*/ 127 w 134"/>
                <a:gd name="T13" fmla="*/ 7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91">
                  <a:moveTo>
                    <a:pt x="127" y="72"/>
                  </a:moveTo>
                  <a:cubicBezTo>
                    <a:pt x="131" y="74"/>
                    <a:pt x="134" y="80"/>
                    <a:pt x="134" y="85"/>
                  </a:cubicBezTo>
                  <a:cubicBezTo>
                    <a:pt x="134" y="89"/>
                    <a:pt x="131" y="91"/>
                    <a:pt x="127" y="8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3" y="17"/>
                    <a:pt x="0" y="12"/>
                    <a:pt x="0" y="7"/>
                  </a:cubicBezTo>
                  <a:cubicBezTo>
                    <a:pt x="0" y="2"/>
                    <a:pt x="3" y="0"/>
                    <a:pt x="7" y="3"/>
                  </a:cubicBezTo>
                  <a:lnTo>
                    <a:pt x="127" y="72"/>
                  </a:lnTo>
                  <a:close/>
                </a:path>
              </a:pathLst>
            </a:custGeom>
            <a:solidFill>
              <a:srgbClr val="618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îŝḷiďé"/>
            <p:cNvSpPr/>
            <p:nvPr/>
          </p:nvSpPr>
          <p:spPr bwMode="auto">
            <a:xfrm flipH="1">
              <a:off x="5795963" y="2724150"/>
              <a:ext cx="247650" cy="1216025"/>
            </a:xfrm>
            <a:prstGeom prst="line">
              <a:avLst/>
            </a:prstGeom>
            <a:noFill/>
            <a:ln w="33338" cap="rnd">
              <a:solidFill>
                <a:srgbClr val="6181B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ïṩļíďè"/>
            <p:cNvSpPr/>
            <p:nvPr/>
          </p:nvSpPr>
          <p:spPr bwMode="auto">
            <a:xfrm flipH="1">
              <a:off x="5610225" y="2617788"/>
              <a:ext cx="244475" cy="1220788"/>
            </a:xfrm>
            <a:prstGeom prst="line">
              <a:avLst/>
            </a:prstGeom>
            <a:noFill/>
            <a:ln w="33338" cap="rnd">
              <a:solidFill>
                <a:srgbClr val="6181B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íṩļîḋe"/>
            <p:cNvSpPr/>
            <p:nvPr/>
          </p:nvSpPr>
          <p:spPr bwMode="auto">
            <a:xfrm>
              <a:off x="5835650" y="2733675"/>
              <a:ext cx="174625" cy="98425"/>
            </a:xfrm>
            <a:prstGeom prst="line">
              <a:avLst/>
            </a:prstGeom>
            <a:noFill/>
            <a:ln w="33338" cap="rnd">
              <a:solidFill>
                <a:srgbClr val="6181B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îS1îḑe"/>
            <p:cNvSpPr/>
            <p:nvPr/>
          </p:nvSpPr>
          <p:spPr bwMode="auto">
            <a:xfrm>
              <a:off x="5802313" y="2874963"/>
              <a:ext cx="174625" cy="98425"/>
            </a:xfrm>
            <a:prstGeom prst="line">
              <a:avLst/>
            </a:prstGeom>
            <a:noFill/>
            <a:ln w="33338" cap="rnd">
              <a:solidFill>
                <a:srgbClr val="6181B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iŝ1iḓè"/>
            <p:cNvSpPr/>
            <p:nvPr/>
          </p:nvSpPr>
          <p:spPr bwMode="auto">
            <a:xfrm>
              <a:off x="5781675" y="3030538"/>
              <a:ext cx="176213" cy="98425"/>
            </a:xfrm>
            <a:prstGeom prst="line">
              <a:avLst/>
            </a:prstGeom>
            <a:noFill/>
            <a:ln w="33338" cap="rnd">
              <a:solidFill>
                <a:srgbClr val="6181B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ïşḻïďê"/>
            <p:cNvSpPr/>
            <p:nvPr/>
          </p:nvSpPr>
          <p:spPr bwMode="auto">
            <a:xfrm>
              <a:off x="5753100" y="3165475"/>
              <a:ext cx="174625" cy="95250"/>
            </a:xfrm>
            <a:prstGeom prst="line">
              <a:avLst/>
            </a:prstGeom>
            <a:noFill/>
            <a:ln w="33338" cap="rnd">
              <a:solidFill>
                <a:srgbClr val="6181B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iṥḷîḓe"/>
            <p:cNvSpPr/>
            <p:nvPr/>
          </p:nvSpPr>
          <p:spPr bwMode="auto">
            <a:xfrm>
              <a:off x="5726113" y="3309938"/>
              <a:ext cx="171450" cy="100013"/>
            </a:xfrm>
            <a:prstGeom prst="line">
              <a:avLst/>
            </a:prstGeom>
            <a:noFill/>
            <a:ln w="33338" cap="rnd">
              <a:solidFill>
                <a:srgbClr val="6181B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îSḷíḍè"/>
            <p:cNvSpPr/>
            <p:nvPr/>
          </p:nvSpPr>
          <p:spPr bwMode="auto">
            <a:xfrm>
              <a:off x="5695950" y="3444875"/>
              <a:ext cx="173038" cy="100013"/>
            </a:xfrm>
            <a:prstGeom prst="line">
              <a:avLst/>
            </a:prstGeom>
            <a:noFill/>
            <a:ln w="33338" cap="rnd">
              <a:solidFill>
                <a:srgbClr val="6181B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Sḷïḓé"/>
            <p:cNvSpPr/>
            <p:nvPr/>
          </p:nvSpPr>
          <p:spPr bwMode="auto">
            <a:xfrm>
              <a:off x="5667375" y="3590925"/>
              <a:ext cx="171450" cy="98425"/>
            </a:xfrm>
            <a:prstGeom prst="line">
              <a:avLst/>
            </a:prstGeom>
            <a:noFill/>
            <a:ln w="33338" cap="rnd">
              <a:solidFill>
                <a:srgbClr val="6181B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iṧ1îde"/>
            <p:cNvSpPr/>
            <p:nvPr/>
          </p:nvSpPr>
          <p:spPr bwMode="auto">
            <a:xfrm>
              <a:off x="5637213" y="3735388"/>
              <a:ext cx="171450" cy="98425"/>
            </a:xfrm>
            <a:prstGeom prst="line">
              <a:avLst/>
            </a:prstGeom>
            <a:noFill/>
            <a:ln w="33338" cap="rnd">
              <a:solidFill>
                <a:srgbClr val="6181B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îŝḷíḑê"/>
            <p:cNvSpPr/>
            <p:nvPr/>
          </p:nvSpPr>
          <p:spPr bwMode="auto">
            <a:xfrm>
              <a:off x="7307263" y="2549525"/>
              <a:ext cx="26988" cy="925513"/>
            </a:xfrm>
            <a:custGeom>
              <a:avLst/>
              <a:gdLst>
                <a:gd name="T0" fmla="*/ 2 w 17"/>
                <a:gd name="T1" fmla="*/ 6 h 583"/>
                <a:gd name="T2" fmla="*/ 17 w 17"/>
                <a:gd name="T3" fmla="*/ 0 h 583"/>
                <a:gd name="T4" fmla="*/ 15 w 17"/>
                <a:gd name="T5" fmla="*/ 575 h 583"/>
                <a:gd name="T6" fmla="*/ 0 w 17"/>
                <a:gd name="T7" fmla="*/ 583 h 583"/>
                <a:gd name="T8" fmla="*/ 2 w 17"/>
                <a:gd name="T9" fmla="*/ 6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83">
                  <a:moveTo>
                    <a:pt x="2" y="6"/>
                  </a:moveTo>
                  <a:lnTo>
                    <a:pt x="17" y="0"/>
                  </a:lnTo>
                  <a:lnTo>
                    <a:pt x="15" y="575"/>
                  </a:lnTo>
                  <a:lnTo>
                    <a:pt x="0" y="583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E85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íṡļîḍé"/>
            <p:cNvSpPr/>
            <p:nvPr/>
          </p:nvSpPr>
          <p:spPr bwMode="auto">
            <a:xfrm>
              <a:off x="6191250" y="1903413"/>
              <a:ext cx="1143000" cy="655638"/>
            </a:xfrm>
            <a:custGeom>
              <a:avLst/>
              <a:gdLst>
                <a:gd name="T0" fmla="*/ 0 w 720"/>
                <a:gd name="T1" fmla="*/ 8 h 413"/>
                <a:gd name="T2" fmla="*/ 15 w 720"/>
                <a:gd name="T3" fmla="*/ 0 h 413"/>
                <a:gd name="T4" fmla="*/ 720 w 720"/>
                <a:gd name="T5" fmla="*/ 407 h 413"/>
                <a:gd name="T6" fmla="*/ 705 w 720"/>
                <a:gd name="T7" fmla="*/ 413 h 413"/>
                <a:gd name="T8" fmla="*/ 0 w 720"/>
                <a:gd name="T9" fmla="*/ 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413">
                  <a:moveTo>
                    <a:pt x="0" y="8"/>
                  </a:moveTo>
                  <a:lnTo>
                    <a:pt x="15" y="0"/>
                  </a:lnTo>
                  <a:lnTo>
                    <a:pt x="720" y="407"/>
                  </a:lnTo>
                  <a:lnTo>
                    <a:pt x="705" y="41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85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ísľïdé"/>
            <p:cNvSpPr/>
            <p:nvPr/>
          </p:nvSpPr>
          <p:spPr bwMode="auto">
            <a:xfrm>
              <a:off x="6188075" y="1916113"/>
              <a:ext cx="1122363" cy="1558925"/>
            </a:xfrm>
            <a:custGeom>
              <a:avLst/>
              <a:gdLst>
                <a:gd name="T0" fmla="*/ 707 w 707"/>
                <a:gd name="T1" fmla="*/ 405 h 982"/>
                <a:gd name="T2" fmla="*/ 705 w 707"/>
                <a:gd name="T3" fmla="*/ 982 h 982"/>
                <a:gd name="T4" fmla="*/ 0 w 707"/>
                <a:gd name="T5" fmla="*/ 575 h 982"/>
                <a:gd name="T6" fmla="*/ 2 w 707"/>
                <a:gd name="T7" fmla="*/ 0 h 982"/>
                <a:gd name="T8" fmla="*/ 707 w 707"/>
                <a:gd name="T9" fmla="*/ 405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7" h="982">
                  <a:moveTo>
                    <a:pt x="707" y="405"/>
                  </a:moveTo>
                  <a:lnTo>
                    <a:pt x="705" y="982"/>
                  </a:lnTo>
                  <a:lnTo>
                    <a:pt x="0" y="575"/>
                  </a:lnTo>
                  <a:lnTo>
                    <a:pt x="2" y="0"/>
                  </a:lnTo>
                  <a:lnTo>
                    <a:pt x="707" y="405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íṣlîďé"/>
            <p:cNvSpPr/>
            <p:nvPr/>
          </p:nvSpPr>
          <p:spPr bwMode="auto">
            <a:xfrm>
              <a:off x="6092825" y="1949450"/>
              <a:ext cx="660400" cy="352425"/>
            </a:xfrm>
            <a:custGeom>
              <a:avLst/>
              <a:gdLst>
                <a:gd name="T0" fmla="*/ 200 w 200"/>
                <a:gd name="T1" fmla="*/ 95 h 107"/>
                <a:gd name="T2" fmla="*/ 199 w 200"/>
                <a:gd name="T3" fmla="*/ 96 h 107"/>
                <a:gd name="T4" fmla="*/ 130 w 200"/>
                <a:gd name="T5" fmla="*/ 96 h 107"/>
                <a:gd name="T6" fmla="*/ 0 w 200"/>
                <a:gd name="T7" fmla="*/ 20 h 107"/>
                <a:gd name="T8" fmla="*/ 35 w 200"/>
                <a:gd name="T9" fmla="*/ 0 h 107"/>
                <a:gd name="T10" fmla="*/ 200 w 200"/>
                <a:gd name="T11" fmla="*/ 9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107">
                  <a:moveTo>
                    <a:pt x="200" y="95"/>
                  </a:moveTo>
                  <a:cubicBezTo>
                    <a:pt x="199" y="96"/>
                    <a:pt x="199" y="96"/>
                    <a:pt x="199" y="96"/>
                  </a:cubicBezTo>
                  <a:cubicBezTo>
                    <a:pt x="180" y="107"/>
                    <a:pt x="149" y="107"/>
                    <a:pt x="130" y="9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200" y="95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ís1iḓe"/>
            <p:cNvSpPr/>
            <p:nvPr/>
          </p:nvSpPr>
          <p:spPr bwMode="auto">
            <a:xfrm>
              <a:off x="6700838" y="2330450"/>
              <a:ext cx="481013" cy="1181100"/>
            </a:xfrm>
            <a:custGeom>
              <a:avLst/>
              <a:gdLst>
                <a:gd name="T0" fmla="*/ 15 w 146"/>
                <a:gd name="T1" fmla="*/ 20 h 358"/>
                <a:gd name="T2" fmla="*/ 1 w 146"/>
                <a:gd name="T3" fmla="*/ 0 h 358"/>
                <a:gd name="T4" fmla="*/ 0 w 146"/>
                <a:gd name="T5" fmla="*/ 262 h 358"/>
                <a:gd name="T6" fmla="*/ 15 w 146"/>
                <a:gd name="T7" fmla="*/ 282 h 358"/>
                <a:gd name="T8" fmla="*/ 145 w 146"/>
                <a:gd name="T9" fmla="*/ 358 h 358"/>
                <a:gd name="T10" fmla="*/ 146 w 146"/>
                <a:gd name="T11" fmla="*/ 95 h 358"/>
                <a:gd name="T12" fmla="*/ 15 w 146"/>
                <a:gd name="T13" fmla="*/ 2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358">
                  <a:moveTo>
                    <a:pt x="15" y="20"/>
                  </a:moveTo>
                  <a:cubicBezTo>
                    <a:pt x="6" y="14"/>
                    <a:pt x="1" y="7"/>
                    <a:pt x="1" y="0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9"/>
                    <a:pt x="5" y="277"/>
                    <a:pt x="15" y="282"/>
                  </a:cubicBezTo>
                  <a:cubicBezTo>
                    <a:pt x="145" y="358"/>
                    <a:pt x="145" y="358"/>
                    <a:pt x="145" y="358"/>
                  </a:cubicBezTo>
                  <a:cubicBezTo>
                    <a:pt x="146" y="95"/>
                    <a:pt x="146" y="95"/>
                    <a:pt x="146" y="95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ṩľîďe"/>
            <p:cNvSpPr/>
            <p:nvPr/>
          </p:nvSpPr>
          <p:spPr bwMode="auto">
            <a:xfrm>
              <a:off x="7178675" y="2578100"/>
              <a:ext cx="119063" cy="933450"/>
            </a:xfrm>
            <a:custGeom>
              <a:avLst/>
              <a:gdLst>
                <a:gd name="T0" fmla="*/ 75 w 75"/>
                <a:gd name="T1" fmla="*/ 0 h 588"/>
                <a:gd name="T2" fmla="*/ 73 w 75"/>
                <a:gd name="T3" fmla="*/ 544 h 588"/>
                <a:gd name="T4" fmla="*/ 0 w 75"/>
                <a:gd name="T5" fmla="*/ 588 h 588"/>
                <a:gd name="T6" fmla="*/ 2 w 75"/>
                <a:gd name="T7" fmla="*/ 42 h 588"/>
                <a:gd name="T8" fmla="*/ 75 w 75"/>
                <a:gd name="T9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588">
                  <a:moveTo>
                    <a:pt x="75" y="0"/>
                  </a:moveTo>
                  <a:lnTo>
                    <a:pt x="73" y="544"/>
                  </a:lnTo>
                  <a:lnTo>
                    <a:pt x="0" y="588"/>
                  </a:lnTo>
                  <a:lnTo>
                    <a:pt x="2" y="4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íṡľïďe"/>
            <p:cNvSpPr/>
            <p:nvPr/>
          </p:nvSpPr>
          <p:spPr bwMode="auto">
            <a:xfrm>
              <a:off x="6686550" y="2265363"/>
              <a:ext cx="611188" cy="379413"/>
            </a:xfrm>
            <a:custGeom>
              <a:avLst/>
              <a:gdLst>
                <a:gd name="T0" fmla="*/ 185 w 185"/>
                <a:gd name="T1" fmla="*/ 95 h 115"/>
                <a:gd name="T2" fmla="*/ 150 w 185"/>
                <a:gd name="T3" fmla="*/ 115 h 115"/>
                <a:gd name="T4" fmla="*/ 19 w 185"/>
                <a:gd name="T5" fmla="*/ 40 h 115"/>
                <a:gd name="T6" fmla="*/ 19 w 185"/>
                <a:gd name="T7" fmla="*/ 0 h 115"/>
                <a:gd name="T8" fmla="*/ 20 w 185"/>
                <a:gd name="T9" fmla="*/ 0 h 115"/>
                <a:gd name="T10" fmla="*/ 185 w 185"/>
                <a:gd name="T11" fmla="*/ 9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115">
                  <a:moveTo>
                    <a:pt x="185" y="95"/>
                  </a:moveTo>
                  <a:cubicBezTo>
                    <a:pt x="150" y="115"/>
                    <a:pt x="150" y="115"/>
                    <a:pt x="150" y="115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0" y="29"/>
                    <a:pt x="0" y="11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185" y="95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ïŝļiḋé"/>
            <p:cNvSpPr/>
            <p:nvPr/>
          </p:nvSpPr>
          <p:spPr bwMode="auto">
            <a:xfrm>
              <a:off x="6188075" y="2763838"/>
              <a:ext cx="300038" cy="193675"/>
            </a:xfrm>
            <a:custGeom>
              <a:avLst/>
              <a:gdLst>
                <a:gd name="T0" fmla="*/ 189 w 189"/>
                <a:gd name="T1" fmla="*/ 108 h 122"/>
                <a:gd name="T2" fmla="*/ 189 w 189"/>
                <a:gd name="T3" fmla="*/ 122 h 122"/>
                <a:gd name="T4" fmla="*/ 0 w 189"/>
                <a:gd name="T5" fmla="*/ 12 h 122"/>
                <a:gd name="T6" fmla="*/ 0 w 189"/>
                <a:gd name="T7" fmla="*/ 0 h 122"/>
                <a:gd name="T8" fmla="*/ 189 w 189"/>
                <a:gd name="T9" fmla="*/ 10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2">
                  <a:moveTo>
                    <a:pt x="189" y="108"/>
                  </a:moveTo>
                  <a:lnTo>
                    <a:pt x="189" y="12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89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íśḷîdè"/>
            <p:cNvSpPr/>
            <p:nvPr/>
          </p:nvSpPr>
          <p:spPr bwMode="auto">
            <a:xfrm>
              <a:off x="6188075" y="2727325"/>
              <a:ext cx="300038" cy="193675"/>
            </a:xfrm>
            <a:custGeom>
              <a:avLst/>
              <a:gdLst>
                <a:gd name="T0" fmla="*/ 189 w 189"/>
                <a:gd name="T1" fmla="*/ 108 h 122"/>
                <a:gd name="T2" fmla="*/ 189 w 189"/>
                <a:gd name="T3" fmla="*/ 122 h 122"/>
                <a:gd name="T4" fmla="*/ 0 w 189"/>
                <a:gd name="T5" fmla="*/ 14 h 122"/>
                <a:gd name="T6" fmla="*/ 0 w 189"/>
                <a:gd name="T7" fmla="*/ 0 h 122"/>
                <a:gd name="T8" fmla="*/ 189 w 189"/>
                <a:gd name="T9" fmla="*/ 10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2">
                  <a:moveTo>
                    <a:pt x="189" y="108"/>
                  </a:moveTo>
                  <a:lnTo>
                    <a:pt x="189" y="122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9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ïSḷiḓé"/>
            <p:cNvSpPr/>
            <p:nvPr/>
          </p:nvSpPr>
          <p:spPr bwMode="auto">
            <a:xfrm>
              <a:off x="6188075" y="2584450"/>
              <a:ext cx="198438" cy="136525"/>
            </a:xfrm>
            <a:custGeom>
              <a:avLst/>
              <a:gdLst>
                <a:gd name="T0" fmla="*/ 125 w 125"/>
                <a:gd name="T1" fmla="*/ 73 h 86"/>
                <a:gd name="T2" fmla="*/ 125 w 125"/>
                <a:gd name="T3" fmla="*/ 86 h 86"/>
                <a:gd name="T4" fmla="*/ 0 w 125"/>
                <a:gd name="T5" fmla="*/ 15 h 86"/>
                <a:gd name="T6" fmla="*/ 0 w 125"/>
                <a:gd name="T7" fmla="*/ 0 h 86"/>
                <a:gd name="T8" fmla="*/ 125 w 125"/>
                <a:gd name="T9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86">
                  <a:moveTo>
                    <a:pt x="125" y="73"/>
                  </a:moveTo>
                  <a:lnTo>
                    <a:pt x="125" y="86"/>
                  </a:lnTo>
                  <a:lnTo>
                    <a:pt x="0" y="15"/>
                  </a:lnTo>
                  <a:lnTo>
                    <a:pt x="0" y="0"/>
                  </a:lnTo>
                  <a:lnTo>
                    <a:pt x="125" y="73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ïśļíḓe"/>
            <p:cNvSpPr/>
            <p:nvPr/>
          </p:nvSpPr>
          <p:spPr bwMode="auto">
            <a:xfrm>
              <a:off x="6188075" y="2690813"/>
              <a:ext cx="300038" cy="193675"/>
            </a:xfrm>
            <a:custGeom>
              <a:avLst/>
              <a:gdLst>
                <a:gd name="T0" fmla="*/ 189 w 189"/>
                <a:gd name="T1" fmla="*/ 110 h 122"/>
                <a:gd name="T2" fmla="*/ 189 w 189"/>
                <a:gd name="T3" fmla="*/ 122 h 122"/>
                <a:gd name="T4" fmla="*/ 0 w 189"/>
                <a:gd name="T5" fmla="*/ 14 h 122"/>
                <a:gd name="T6" fmla="*/ 0 w 189"/>
                <a:gd name="T7" fmla="*/ 0 h 122"/>
                <a:gd name="T8" fmla="*/ 189 w 189"/>
                <a:gd name="T9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2">
                  <a:moveTo>
                    <a:pt x="189" y="110"/>
                  </a:moveTo>
                  <a:lnTo>
                    <a:pt x="189" y="122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9" y="11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iš1íḑé"/>
            <p:cNvSpPr/>
            <p:nvPr/>
          </p:nvSpPr>
          <p:spPr bwMode="auto">
            <a:xfrm>
              <a:off x="6188075" y="2657475"/>
              <a:ext cx="300038" cy="195263"/>
            </a:xfrm>
            <a:custGeom>
              <a:avLst/>
              <a:gdLst>
                <a:gd name="T0" fmla="*/ 189 w 189"/>
                <a:gd name="T1" fmla="*/ 108 h 123"/>
                <a:gd name="T2" fmla="*/ 189 w 189"/>
                <a:gd name="T3" fmla="*/ 123 h 123"/>
                <a:gd name="T4" fmla="*/ 0 w 189"/>
                <a:gd name="T5" fmla="*/ 13 h 123"/>
                <a:gd name="T6" fmla="*/ 0 w 189"/>
                <a:gd name="T7" fmla="*/ 0 h 123"/>
                <a:gd name="T8" fmla="*/ 189 w 189"/>
                <a:gd name="T9" fmla="*/ 10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3">
                  <a:moveTo>
                    <a:pt x="189" y="108"/>
                  </a:moveTo>
                  <a:lnTo>
                    <a:pt x="189" y="12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89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iṣļiḓe"/>
            <p:cNvSpPr/>
            <p:nvPr/>
          </p:nvSpPr>
          <p:spPr bwMode="auto">
            <a:xfrm>
              <a:off x="6188075" y="2620963"/>
              <a:ext cx="300038" cy="195263"/>
            </a:xfrm>
            <a:custGeom>
              <a:avLst/>
              <a:gdLst>
                <a:gd name="T0" fmla="*/ 189 w 189"/>
                <a:gd name="T1" fmla="*/ 108 h 123"/>
                <a:gd name="T2" fmla="*/ 189 w 189"/>
                <a:gd name="T3" fmla="*/ 123 h 123"/>
                <a:gd name="T4" fmla="*/ 0 w 189"/>
                <a:gd name="T5" fmla="*/ 13 h 123"/>
                <a:gd name="T6" fmla="*/ 0 w 189"/>
                <a:gd name="T7" fmla="*/ 0 h 123"/>
                <a:gd name="T8" fmla="*/ 189 w 189"/>
                <a:gd name="T9" fmla="*/ 10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3">
                  <a:moveTo>
                    <a:pt x="189" y="108"/>
                  </a:moveTo>
                  <a:lnTo>
                    <a:pt x="189" y="12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89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iṡḷîḓé"/>
            <p:cNvSpPr/>
            <p:nvPr/>
          </p:nvSpPr>
          <p:spPr bwMode="auto">
            <a:xfrm>
              <a:off x="6188075" y="2552700"/>
              <a:ext cx="300038" cy="190500"/>
            </a:xfrm>
            <a:custGeom>
              <a:avLst/>
              <a:gdLst>
                <a:gd name="T0" fmla="*/ 189 w 189"/>
                <a:gd name="T1" fmla="*/ 108 h 120"/>
                <a:gd name="T2" fmla="*/ 189 w 189"/>
                <a:gd name="T3" fmla="*/ 120 h 120"/>
                <a:gd name="T4" fmla="*/ 0 w 189"/>
                <a:gd name="T5" fmla="*/ 12 h 120"/>
                <a:gd name="T6" fmla="*/ 0 w 189"/>
                <a:gd name="T7" fmla="*/ 0 h 120"/>
                <a:gd name="T8" fmla="*/ 189 w 189"/>
                <a:gd name="T9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0">
                  <a:moveTo>
                    <a:pt x="189" y="108"/>
                  </a:moveTo>
                  <a:lnTo>
                    <a:pt x="189" y="120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89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ślïḑê"/>
            <p:cNvSpPr/>
            <p:nvPr/>
          </p:nvSpPr>
          <p:spPr bwMode="auto">
            <a:xfrm>
              <a:off x="6188075" y="2516188"/>
              <a:ext cx="300038" cy="193675"/>
            </a:xfrm>
            <a:custGeom>
              <a:avLst/>
              <a:gdLst>
                <a:gd name="T0" fmla="*/ 189 w 189"/>
                <a:gd name="T1" fmla="*/ 108 h 122"/>
                <a:gd name="T2" fmla="*/ 189 w 189"/>
                <a:gd name="T3" fmla="*/ 122 h 122"/>
                <a:gd name="T4" fmla="*/ 0 w 189"/>
                <a:gd name="T5" fmla="*/ 12 h 122"/>
                <a:gd name="T6" fmla="*/ 0 w 189"/>
                <a:gd name="T7" fmla="*/ 0 h 122"/>
                <a:gd name="T8" fmla="*/ 189 w 189"/>
                <a:gd name="T9" fmla="*/ 10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2">
                  <a:moveTo>
                    <a:pt x="189" y="108"/>
                  </a:moveTo>
                  <a:lnTo>
                    <a:pt x="189" y="12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89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iśļïďé"/>
            <p:cNvSpPr/>
            <p:nvPr/>
          </p:nvSpPr>
          <p:spPr bwMode="auto">
            <a:xfrm>
              <a:off x="6188075" y="2479675"/>
              <a:ext cx="300038" cy="193675"/>
            </a:xfrm>
            <a:custGeom>
              <a:avLst/>
              <a:gdLst>
                <a:gd name="T0" fmla="*/ 189 w 189"/>
                <a:gd name="T1" fmla="*/ 110 h 122"/>
                <a:gd name="T2" fmla="*/ 189 w 189"/>
                <a:gd name="T3" fmla="*/ 122 h 122"/>
                <a:gd name="T4" fmla="*/ 0 w 189"/>
                <a:gd name="T5" fmla="*/ 14 h 122"/>
                <a:gd name="T6" fmla="*/ 0 w 189"/>
                <a:gd name="T7" fmla="*/ 0 h 122"/>
                <a:gd name="T8" fmla="*/ 189 w 189"/>
                <a:gd name="T9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2">
                  <a:moveTo>
                    <a:pt x="189" y="110"/>
                  </a:moveTo>
                  <a:lnTo>
                    <a:pt x="189" y="122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9" y="11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îṩḻîďè"/>
            <p:cNvSpPr/>
            <p:nvPr/>
          </p:nvSpPr>
          <p:spPr bwMode="auto">
            <a:xfrm>
              <a:off x="6188075" y="2446338"/>
              <a:ext cx="300038" cy="192088"/>
            </a:xfrm>
            <a:custGeom>
              <a:avLst/>
              <a:gdLst>
                <a:gd name="T0" fmla="*/ 189 w 189"/>
                <a:gd name="T1" fmla="*/ 108 h 121"/>
                <a:gd name="T2" fmla="*/ 189 w 189"/>
                <a:gd name="T3" fmla="*/ 121 h 121"/>
                <a:gd name="T4" fmla="*/ 0 w 189"/>
                <a:gd name="T5" fmla="*/ 13 h 121"/>
                <a:gd name="T6" fmla="*/ 0 w 189"/>
                <a:gd name="T7" fmla="*/ 0 h 121"/>
                <a:gd name="T8" fmla="*/ 189 w 189"/>
                <a:gd name="T9" fmla="*/ 10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1">
                  <a:moveTo>
                    <a:pt x="189" y="108"/>
                  </a:moveTo>
                  <a:lnTo>
                    <a:pt x="189" y="121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89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Sḷiḍè"/>
            <p:cNvSpPr/>
            <p:nvPr/>
          </p:nvSpPr>
          <p:spPr bwMode="auto">
            <a:xfrm>
              <a:off x="6191250" y="2305050"/>
              <a:ext cx="195263" cy="134938"/>
            </a:xfrm>
            <a:custGeom>
              <a:avLst/>
              <a:gdLst>
                <a:gd name="T0" fmla="*/ 123 w 123"/>
                <a:gd name="T1" fmla="*/ 70 h 85"/>
                <a:gd name="T2" fmla="*/ 123 w 123"/>
                <a:gd name="T3" fmla="*/ 85 h 85"/>
                <a:gd name="T4" fmla="*/ 0 w 123"/>
                <a:gd name="T5" fmla="*/ 12 h 85"/>
                <a:gd name="T6" fmla="*/ 0 w 123"/>
                <a:gd name="T7" fmla="*/ 0 h 85"/>
                <a:gd name="T8" fmla="*/ 123 w 123"/>
                <a:gd name="T9" fmla="*/ 7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5">
                  <a:moveTo>
                    <a:pt x="123" y="70"/>
                  </a:moveTo>
                  <a:lnTo>
                    <a:pt x="123" y="85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23" y="7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ïşlîďè"/>
            <p:cNvSpPr/>
            <p:nvPr/>
          </p:nvSpPr>
          <p:spPr bwMode="auto">
            <a:xfrm>
              <a:off x="6188075" y="2409825"/>
              <a:ext cx="300038" cy="195263"/>
            </a:xfrm>
            <a:custGeom>
              <a:avLst/>
              <a:gdLst>
                <a:gd name="T0" fmla="*/ 189 w 189"/>
                <a:gd name="T1" fmla="*/ 108 h 123"/>
                <a:gd name="T2" fmla="*/ 189 w 189"/>
                <a:gd name="T3" fmla="*/ 123 h 123"/>
                <a:gd name="T4" fmla="*/ 0 w 189"/>
                <a:gd name="T5" fmla="*/ 13 h 123"/>
                <a:gd name="T6" fmla="*/ 2 w 189"/>
                <a:gd name="T7" fmla="*/ 0 h 123"/>
                <a:gd name="T8" fmla="*/ 189 w 189"/>
                <a:gd name="T9" fmla="*/ 10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3">
                  <a:moveTo>
                    <a:pt x="189" y="108"/>
                  </a:moveTo>
                  <a:lnTo>
                    <a:pt x="189" y="123"/>
                  </a:lnTo>
                  <a:lnTo>
                    <a:pt x="0" y="13"/>
                  </a:lnTo>
                  <a:lnTo>
                    <a:pt x="2" y="0"/>
                  </a:lnTo>
                  <a:lnTo>
                    <a:pt x="189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îśľïdè"/>
            <p:cNvSpPr/>
            <p:nvPr/>
          </p:nvSpPr>
          <p:spPr bwMode="auto">
            <a:xfrm>
              <a:off x="6191250" y="2268538"/>
              <a:ext cx="195263" cy="134938"/>
            </a:xfrm>
            <a:custGeom>
              <a:avLst/>
              <a:gdLst>
                <a:gd name="T0" fmla="*/ 123 w 123"/>
                <a:gd name="T1" fmla="*/ 73 h 85"/>
                <a:gd name="T2" fmla="*/ 123 w 123"/>
                <a:gd name="T3" fmla="*/ 85 h 85"/>
                <a:gd name="T4" fmla="*/ 0 w 123"/>
                <a:gd name="T5" fmla="*/ 15 h 85"/>
                <a:gd name="T6" fmla="*/ 0 w 123"/>
                <a:gd name="T7" fmla="*/ 0 h 85"/>
                <a:gd name="T8" fmla="*/ 123 w 123"/>
                <a:gd name="T9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5">
                  <a:moveTo>
                    <a:pt x="123" y="73"/>
                  </a:moveTo>
                  <a:lnTo>
                    <a:pt x="123" y="8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123" y="73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ï$liḋe"/>
            <p:cNvSpPr/>
            <p:nvPr/>
          </p:nvSpPr>
          <p:spPr bwMode="auto">
            <a:xfrm>
              <a:off x="6191250" y="2373313"/>
              <a:ext cx="296863" cy="195263"/>
            </a:xfrm>
            <a:custGeom>
              <a:avLst/>
              <a:gdLst>
                <a:gd name="T0" fmla="*/ 187 w 187"/>
                <a:gd name="T1" fmla="*/ 111 h 123"/>
                <a:gd name="T2" fmla="*/ 187 w 187"/>
                <a:gd name="T3" fmla="*/ 123 h 123"/>
                <a:gd name="T4" fmla="*/ 0 w 187"/>
                <a:gd name="T5" fmla="*/ 15 h 123"/>
                <a:gd name="T6" fmla="*/ 0 w 187"/>
                <a:gd name="T7" fmla="*/ 0 h 123"/>
                <a:gd name="T8" fmla="*/ 187 w 187"/>
                <a:gd name="T9" fmla="*/ 11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3">
                  <a:moveTo>
                    <a:pt x="187" y="111"/>
                  </a:moveTo>
                  <a:lnTo>
                    <a:pt x="187" y="123"/>
                  </a:lnTo>
                  <a:lnTo>
                    <a:pt x="0" y="15"/>
                  </a:lnTo>
                  <a:lnTo>
                    <a:pt x="0" y="0"/>
                  </a:lnTo>
                  <a:lnTo>
                    <a:pt x="187" y="111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i$ḷïḍè"/>
            <p:cNvSpPr/>
            <p:nvPr/>
          </p:nvSpPr>
          <p:spPr bwMode="auto">
            <a:xfrm>
              <a:off x="6191250" y="2341563"/>
              <a:ext cx="296863" cy="190500"/>
            </a:xfrm>
            <a:custGeom>
              <a:avLst/>
              <a:gdLst>
                <a:gd name="T0" fmla="*/ 187 w 187"/>
                <a:gd name="T1" fmla="*/ 108 h 120"/>
                <a:gd name="T2" fmla="*/ 187 w 187"/>
                <a:gd name="T3" fmla="*/ 120 h 120"/>
                <a:gd name="T4" fmla="*/ 0 w 187"/>
                <a:gd name="T5" fmla="*/ 12 h 120"/>
                <a:gd name="T6" fmla="*/ 0 w 187"/>
                <a:gd name="T7" fmla="*/ 0 h 120"/>
                <a:gd name="T8" fmla="*/ 187 w 187"/>
                <a:gd name="T9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0">
                  <a:moveTo>
                    <a:pt x="187" y="108"/>
                  </a:moveTo>
                  <a:lnTo>
                    <a:pt x="187" y="120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87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iṥļídê"/>
            <p:cNvSpPr/>
            <p:nvPr/>
          </p:nvSpPr>
          <p:spPr bwMode="auto">
            <a:xfrm>
              <a:off x="6191250" y="2232025"/>
              <a:ext cx="296863" cy="195263"/>
            </a:xfrm>
            <a:custGeom>
              <a:avLst/>
              <a:gdLst>
                <a:gd name="T0" fmla="*/ 187 w 187"/>
                <a:gd name="T1" fmla="*/ 110 h 123"/>
                <a:gd name="T2" fmla="*/ 187 w 187"/>
                <a:gd name="T3" fmla="*/ 123 h 123"/>
                <a:gd name="T4" fmla="*/ 0 w 187"/>
                <a:gd name="T5" fmla="*/ 15 h 123"/>
                <a:gd name="T6" fmla="*/ 0 w 187"/>
                <a:gd name="T7" fmla="*/ 0 h 123"/>
                <a:gd name="T8" fmla="*/ 187 w 187"/>
                <a:gd name="T9" fmla="*/ 11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3">
                  <a:moveTo>
                    <a:pt x="187" y="110"/>
                  </a:moveTo>
                  <a:lnTo>
                    <a:pt x="187" y="123"/>
                  </a:lnTo>
                  <a:lnTo>
                    <a:pt x="0" y="15"/>
                  </a:lnTo>
                  <a:lnTo>
                    <a:pt x="0" y="0"/>
                  </a:lnTo>
                  <a:lnTo>
                    <a:pt x="187" y="11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ïsḻïḋé"/>
            <p:cNvSpPr/>
            <p:nvPr/>
          </p:nvSpPr>
          <p:spPr bwMode="auto">
            <a:xfrm>
              <a:off x="6772275" y="2592388"/>
              <a:ext cx="301625" cy="193675"/>
            </a:xfrm>
            <a:custGeom>
              <a:avLst/>
              <a:gdLst>
                <a:gd name="T0" fmla="*/ 190 w 190"/>
                <a:gd name="T1" fmla="*/ 108 h 122"/>
                <a:gd name="T2" fmla="*/ 190 w 190"/>
                <a:gd name="T3" fmla="*/ 122 h 122"/>
                <a:gd name="T4" fmla="*/ 0 w 190"/>
                <a:gd name="T5" fmla="*/ 12 h 122"/>
                <a:gd name="T6" fmla="*/ 0 w 190"/>
                <a:gd name="T7" fmla="*/ 0 h 122"/>
                <a:gd name="T8" fmla="*/ 190 w 190"/>
                <a:gd name="T9" fmla="*/ 10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22">
                  <a:moveTo>
                    <a:pt x="190" y="108"/>
                  </a:moveTo>
                  <a:lnTo>
                    <a:pt x="190" y="12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90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îṥľiḋé"/>
            <p:cNvSpPr/>
            <p:nvPr/>
          </p:nvSpPr>
          <p:spPr bwMode="auto">
            <a:xfrm>
              <a:off x="6772275" y="2660650"/>
              <a:ext cx="301625" cy="195263"/>
            </a:xfrm>
            <a:custGeom>
              <a:avLst/>
              <a:gdLst>
                <a:gd name="T0" fmla="*/ 190 w 190"/>
                <a:gd name="T1" fmla="*/ 110 h 123"/>
                <a:gd name="T2" fmla="*/ 187 w 190"/>
                <a:gd name="T3" fmla="*/ 123 h 123"/>
                <a:gd name="T4" fmla="*/ 0 w 190"/>
                <a:gd name="T5" fmla="*/ 15 h 123"/>
                <a:gd name="T6" fmla="*/ 0 w 190"/>
                <a:gd name="T7" fmla="*/ 0 h 123"/>
                <a:gd name="T8" fmla="*/ 190 w 190"/>
                <a:gd name="T9" fmla="*/ 11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23">
                  <a:moveTo>
                    <a:pt x="190" y="110"/>
                  </a:moveTo>
                  <a:lnTo>
                    <a:pt x="187" y="123"/>
                  </a:lnTo>
                  <a:lnTo>
                    <a:pt x="0" y="15"/>
                  </a:lnTo>
                  <a:lnTo>
                    <a:pt x="0" y="0"/>
                  </a:lnTo>
                  <a:lnTo>
                    <a:pt x="190" y="11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iŝľîḓé"/>
            <p:cNvSpPr/>
            <p:nvPr/>
          </p:nvSpPr>
          <p:spPr bwMode="auto">
            <a:xfrm>
              <a:off x="6772275" y="2871788"/>
              <a:ext cx="296863" cy="195263"/>
            </a:xfrm>
            <a:custGeom>
              <a:avLst/>
              <a:gdLst>
                <a:gd name="T0" fmla="*/ 187 w 187"/>
                <a:gd name="T1" fmla="*/ 110 h 123"/>
                <a:gd name="T2" fmla="*/ 187 w 187"/>
                <a:gd name="T3" fmla="*/ 123 h 123"/>
                <a:gd name="T4" fmla="*/ 0 w 187"/>
                <a:gd name="T5" fmla="*/ 15 h 123"/>
                <a:gd name="T6" fmla="*/ 0 w 187"/>
                <a:gd name="T7" fmla="*/ 0 h 123"/>
                <a:gd name="T8" fmla="*/ 187 w 187"/>
                <a:gd name="T9" fmla="*/ 11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3">
                  <a:moveTo>
                    <a:pt x="187" y="110"/>
                  </a:moveTo>
                  <a:lnTo>
                    <a:pt x="187" y="123"/>
                  </a:lnTo>
                  <a:lnTo>
                    <a:pt x="0" y="15"/>
                  </a:lnTo>
                  <a:lnTo>
                    <a:pt x="0" y="0"/>
                  </a:lnTo>
                  <a:lnTo>
                    <a:pt x="187" y="11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iśḻîde"/>
            <p:cNvSpPr/>
            <p:nvPr/>
          </p:nvSpPr>
          <p:spPr bwMode="auto">
            <a:xfrm>
              <a:off x="6769100" y="3082925"/>
              <a:ext cx="300038" cy="193675"/>
            </a:xfrm>
            <a:custGeom>
              <a:avLst/>
              <a:gdLst>
                <a:gd name="T0" fmla="*/ 189 w 189"/>
                <a:gd name="T1" fmla="*/ 110 h 122"/>
                <a:gd name="T2" fmla="*/ 189 w 189"/>
                <a:gd name="T3" fmla="*/ 122 h 122"/>
                <a:gd name="T4" fmla="*/ 0 w 189"/>
                <a:gd name="T5" fmla="*/ 14 h 122"/>
                <a:gd name="T6" fmla="*/ 0 w 189"/>
                <a:gd name="T7" fmla="*/ 0 h 122"/>
                <a:gd name="T8" fmla="*/ 189 w 189"/>
                <a:gd name="T9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2">
                  <a:moveTo>
                    <a:pt x="189" y="110"/>
                  </a:moveTo>
                  <a:lnTo>
                    <a:pt x="189" y="122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9" y="11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ïṧľïḍè"/>
            <p:cNvSpPr/>
            <p:nvPr/>
          </p:nvSpPr>
          <p:spPr bwMode="auto">
            <a:xfrm>
              <a:off x="6769100" y="3049588"/>
              <a:ext cx="300038" cy="195263"/>
            </a:xfrm>
            <a:custGeom>
              <a:avLst/>
              <a:gdLst>
                <a:gd name="T0" fmla="*/ 189 w 189"/>
                <a:gd name="T1" fmla="*/ 108 h 123"/>
                <a:gd name="T2" fmla="*/ 189 w 189"/>
                <a:gd name="T3" fmla="*/ 123 h 123"/>
                <a:gd name="T4" fmla="*/ 0 w 189"/>
                <a:gd name="T5" fmla="*/ 13 h 123"/>
                <a:gd name="T6" fmla="*/ 0 w 189"/>
                <a:gd name="T7" fmla="*/ 0 h 123"/>
                <a:gd name="T8" fmla="*/ 189 w 189"/>
                <a:gd name="T9" fmla="*/ 10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3">
                  <a:moveTo>
                    <a:pt x="189" y="108"/>
                  </a:moveTo>
                  <a:lnTo>
                    <a:pt x="189" y="12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89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ïślîdê"/>
            <p:cNvSpPr/>
            <p:nvPr/>
          </p:nvSpPr>
          <p:spPr bwMode="auto">
            <a:xfrm>
              <a:off x="6772275" y="2978150"/>
              <a:ext cx="250825" cy="166688"/>
            </a:xfrm>
            <a:custGeom>
              <a:avLst/>
              <a:gdLst>
                <a:gd name="T0" fmla="*/ 158 w 158"/>
                <a:gd name="T1" fmla="*/ 91 h 105"/>
                <a:gd name="T2" fmla="*/ 158 w 158"/>
                <a:gd name="T3" fmla="*/ 105 h 105"/>
                <a:gd name="T4" fmla="*/ 0 w 158"/>
                <a:gd name="T5" fmla="*/ 14 h 105"/>
                <a:gd name="T6" fmla="*/ 0 w 158"/>
                <a:gd name="T7" fmla="*/ 0 h 105"/>
                <a:gd name="T8" fmla="*/ 158 w 158"/>
                <a:gd name="T9" fmla="*/ 9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05">
                  <a:moveTo>
                    <a:pt x="158" y="91"/>
                  </a:moveTo>
                  <a:lnTo>
                    <a:pt x="158" y="105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58" y="91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îş1îḑé"/>
            <p:cNvSpPr/>
            <p:nvPr/>
          </p:nvSpPr>
          <p:spPr bwMode="auto">
            <a:xfrm>
              <a:off x="6769100" y="3013075"/>
              <a:ext cx="300038" cy="195263"/>
            </a:xfrm>
            <a:custGeom>
              <a:avLst/>
              <a:gdLst>
                <a:gd name="T0" fmla="*/ 189 w 189"/>
                <a:gd name="T1" fmla="*/ 108 h 123"/>
                <a:gd name="T2" fmla="*/ 189 w 189"/>
                <a:gd name="T3" fmla="*/ 123 h 123"/>
                <a:gd name="T4" fmla="*/ 0 w 189"/>
                <a:gd name="T5" fmla="*/ 13 h 123"/>
                <a:gd name="T6" fmla="*/ 0 w 189"/>
                <a:gd name="T7" fmla="*/ 0 h 123"/>
                <a:gd name="T8" fmla="*/ 189 w 189"/>
                <a:gd name="T9" fmla="*/ 10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3">
                  <a:moveTo>
                    <a:pt x="189" y="108"/>
                  </a:moveTo>
                  <a:lnTo>
                    <a:pt x="189" y="12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89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ïšḻiḓé"/>
            <p:cNvSpPr/>
            <p:nvPr/>
          </p:nvSpPr>
          <p:spPr bwMode="auto">
            <a:xfrm>
              <a:off x="6772275" y="2944813"/>
              <a:ext cx="250825" cy="165100"/>
            </a:xfrm>
            <a:custGeom>
              <a:avLst/>
              <a:gdLst>
                <a:gd name="T0" fmla="*/ 158 w 158"/>
                <a:gd name="T1" fmla="*/ 91 h 104"/>
                <a:gd name="T2" fmla="*/ 158 w 158"/>
                <a:gd name="T3" fmla="*/ 104 h 104"/>
                <a:gd name="T4" fmla="*/ 0 w 158"/>
                <a:gd name="T5" fmla="*/ 12 h 104"/>
                <a:gd name="T6" fmla="*/ 0 w 158"/>
                <a:gd name="T7" fmla="*/ 0 h 104"/>
                <a:gd name="T8" fmla="*/ 158 w 158"/>
                <a:gd name="T9" fmla="*/ 9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04">
                  <a:moveTo>
                    <a:pt x="158" y="91"/>
                  </a:moveTo>
                  <a:lnTo>
                    <a:pt x="158" y="104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58" y="91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iṣḷïḍê"/>
            <p:cNvSpPr/>
            <p:nvPr/>
          </p:nvSpPr>
          <p:spPr bwMode="auto">
            <a:xfrm>
              <a:off x="6772275" y="2908300"/>
              <a:ext cx="296863" cy="193675"/>
            </a:xfrm>
            <a:custGeom>
              <a:avLst/>
              <a:gdLst>
                <a:gd name="T0" fmla="*/ 187 w 187"/>
                <a:gd name="T1" fmla="*/ 108 h 122"/>
                <a:gd name="T2" fmla="*/ 187 w 187"/>
                <a:gd name="T3" fmla="*/ 122 h 122"/>
                <a:gd name="T4" fmla="*/ 0 w 187"/>
                <a:gd name="T5" fmla="*/ 12 h 122"/>
                <a:gd name="T6" fmla="*/ 0 w 187"/>
                <a:gd name="T7" fmla="*/ 0 h 122"/>
                <a:gd name="T8" fmla="*/ 187 w 187"/>
                <a:gd name="T9" fmla="*/ 10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2">
                  <a:moveTo>
                    <a:pt x="187" y="108"/>
                  </a:moveTo>
                  <a:lnTo>
                    <a:pt x="187" y="12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87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ïśḻîdè"/>
            <p:cNvSpPr/>
            <p:nvPr/>
          </p:nvSpPr>
          <p:spPr bwMode="auto">
            <a:xfrm>
              <a:off x="6772275" y="2838450"/>
              <a:ext cx="296863" cy="192088"/>
            </a:xfrm>
            <a:custGeom>
              <a:avLst/>
              <a:gdLst>
                <a:gd name="T0" fmla="*/ 187 w 187"/>
                <a:gd name="T1" fmla="*/ 108 h 121"/>
                <a:gd name="T2" fmla="*/ 187 w 187"/>
                <a:gd name="T3" fmla="*/ 121 h 121"/>
                <a:gd name="T4" fmla="*/ 0 w 187"/>
                <a:gd name="T5" fmla="*/ 13 h 121"/>
                <a:gd name="T6" fmla="*/ 0 w 187"/>
                <a:gd name="T7" fmla="*/ 0 h 121"/>
                <a:gd name="T8" fmla="*/ 187 w 187"/>
                <a:gd name="T9" fmla="*/ 10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1">
                  <a:moveTo>
                    <a:pt x="187" y="108"/>
                  </a:moveTo>
                  <a:lnTo>
                    <a:pt x="187" y="121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87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iṧ1ïḋê"/>
            <p:cNvSpPr/>
            <p:nvPr/>
          </p:nvSpPr>
          <p:spPr bwMode="auto">
            <a:xfrm>
              <a:off x="6772275" y="2801938"/>
              <a:ext cx="296863" cy="195263"/>
            </a:xfrm>
            <a:custGeom>
              <a:avLst/>
              <a:gdLst>
                <a:gd name="T0" fmla="*/ 187 w 187"/>
                <a:gd name="T1" fmla="*/ 108 h 123"/>
                <a:gd name="T2" fmla="*/ 187 w 187"/>
                <a:gd name="T3" fmla="*/ 123 h 123"/>
                <a:gd name="T4" fmla="*/ 0 w 187"/>
                <a:gd name="T5" fmla="*/ 13 h 123"/>
                <a:gd name="T6" fmla="*/ 0 w 187"/>
                <a:gd name="T7" fmla="*/ 0 h 123"/>
                <a:gd name="T8" fmla="*/ 187 w 187"/>
                <a:gd name="T9" fmla="*/ 10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3">
                  <a:moveTo>
                    <a:pt x="187" y="108"/>
                  </a:moveTo>
                  <a:lnTo>
                    <a:pt x="187" y="12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87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íṥļídê"/>
            <p:cNvSpPr/>
            <p:nvPr/>
          </p:nvSpPr>
          <p:spPr bwMode="auto">
            <a:xfrm>
              <a:off x="6772275" y="2697163"/>
              <a:ext cx="222250" cy="147638"/>
            </a:xfrm>
            <a:custGeom>
              <a:avLst/>
              <a:gdLst>
                <a:gd name="T0" fmla="*/ 140 w 140"/>
                <a:gd name="T1" fmla="*/ 81 h 93"/>
                <a:gd name="T2" fmla="*/ 140 w 140"/>
                <a:gd name="T3" fmla="*/ 93 h 93"/>
                <a:gd name="T4" fmla="*/ 0 w 140"/>
                <a:gd name="T5" fmla="*/ 12 h 93"/>
                <a:gd name="T6" fmla="*/ 0 w 140"/>
                <a:gd name="T7" fmla="*/ 0 h 93"/>
                <a:gd name="T8" fmla="*/ 140 w 140"/>
                <a:gd name="T9" fmla="*/ 8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93">
                  <a:moveTo>
                    <a:pt x="140" y="81"/>
                  </a:moveTo>
                  <a:lnTo>
                    <a:pt x="140" y="93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40" y="81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îṡḷíḓè"/>
            <p:cNvSpPr/>
            <p:nvPr/>
          </p:nvSpPr>
          <p:spPr bwMode="auto">
            <a:xfrm>
              <a:off x="6772275" y="2767013"/>
              <a:ext cx="296863" cy="193675"/>
            </a:xfrm>
            <a:custGeom>
              <a:avLst/>
              <a:gdLst>
                <a:gd name="T0" fmla="*/ 187 w 187"/>
                <a:gd name="T1" fmla="*/ 110 h 122"/>
                <a:gd name="T2" fmla="*/ 187 w 187"/>
                <a:gd name="T3" fmla="*/ 122 h 122"/>
                <a:gd name="T4" fmla="*/ 0 w 187"/>
                <a:gd name="T5" fmla="*/ 14 h 122"/>
                <a:gd name="T6" fmla="*/ 0 w 187"/>
                <a:gd name="T7" fmla="*/ 0 h 122"/>
                <a:gd name="T8" fmla="*/ 187 w 187"/>
                <a:gd name="T9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2">
                  <a:moveTo>
                    <a:pt x="187" y="110"/>
                  </a:moveTo>
                  <a:lnTo>
                    <a:pt x="187" y="122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" y="11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iŝ1ïďê"/>
            <p:cNvSpPr/>
            <p:nvPr/>
          </p:nvSpPr>
          <p:spPr bwMode="auto">
            <a:xfrm>
              <a:off x="6772275" y="2733675"/>
              <a:ext cx="296863" cy="190500"/>
            </a:xfrm>
            <a:custGeom>
              <a:avLst/>
              <a:gdLst>
                <a:gd name="T0" fmla="*/ 187 w 187"/>
                <a:gd name="T1" fmla="*/ 108 h 120"/>
                <a:gd name="T2" fmla="*/ 187 w 187"/>
                <a:gd name="T3" fmla="*/ 120 h 120"/>
                <a:gd name="T4" fmla="*/ 0 w 187"/>
                <a:gd name="T5" fmla="*/ 12 h 120"/>
                <a:gd name="T6" fmla="*/ 0 w 187"/>
                <a:gd name="T7" fmla="*/ 0 h 120"/>
                <a:gd name="T8" fmla="*/ 187 w 187"/>
                <a:gd name="T9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0">
                  <a:moveTo>
                    <a:pt x="187" y="108"/>
                  </a:moveTo>
                  <a:lnTo>
                    <a:pt x="187" y="120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87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îSḻîḓê"/>
            <p:cNvSpPr/>
            <p:nvPr/>
          </p:nvSpPr>
          <p:spPr bwMode="auto">
            <a:xfrm>
              <a:off x="6772275" y="2624138"/>
              <a:ext cx="301625" cy="195263"/>
            </a:xfrm>
            <a:custGeom>
              <a:avLst/>
              <a:gdLst>
                <a:gd name="T0" fmla="*/ 190 w 190"/>
                <a:gd name="T1" fmla="*/ 110 h 123"/>
                <a:gd name="T2" fmla="*/ 190 w 190"/>
                <a:gd name="T3" fmla="*/ 123 h 123"/>
                <a:gd name="T4" fmla="*/ 0 w 190"/>
                <a:gd name="T5" fmla="*/ 15 h 123"/>
                <a:gd name="T6" fmla="*/ 0 w 190"/>
                <a:gd name="T7" fmla="*/ 0 h 123"/>
                <a:gd name="T8" fmla="*/ 190 w 190"/>
                <a:gd name="T9" fmla="*/ 11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23">
                  <a:moveTo>
                    <a:pt x="190" y="110"/>
                  </a:moveTo>
                  <a:lnTo>
                    <a:pt x="190" y="123"/>
                  </a:lnTo>
                  <a:lnTo>
                    <a:pt x="0" y="15"/>
                  </a:lnTo>
                  <a:lnTo>
                    <a:pt x="0" y="0"/>
                  </a:lnTo>
                  <a:lnTo>
                    <a:pt x="190" y="11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ïṧḻîḑé"/>
            <p:cNvSpPr/>
            <p:nvPr/>
          </p:nvSpPr>
          <p:spPr bwMode="auto">
            <a:xfrm>
              <a:off x="6772275" y="2555875"/>
              <a:ext cx="301625" cy="193675"/>
            </a:xfrm>
            <a:custGeom>
              <a:avLst/>
              <a:gdLst>
                <a:gd name="T0" fmla="*/ 190 w 190"/>
                <a:gd name="T1" fmla="*/ 108 h 122"/>
                <a:gd name="T2" fmla="*/ 190 w 190"/>
                <a:gd name="T3" fmla="*/ 122 h 122"/>
                <a:gd name="T4" fmla="*/ 0 w 190"/>
                <a:gd name="T5" fmla="*/ 12 h 122"/>
                <a:gd name="T6" fmla="*/ 0 w 190"/>
                <a:gd name="T7" fmla="*/ 0 h 122"/>
                <a:gd name="T8" fmla="*/ 190 w 190"/>
                <a:gd name="T9" fmla="*/ 10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22">
                  <a:moveTo>
                    <a:pt x="190" y="108"/>
                  </a:moveTo>
                  <a:lnTo>
                    <a:pt x="190" y="12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90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íšļiḓe"/>
            <p:cNvSpPr/>
            <p:nvPr/>
          </p:nvSpPr>
          <p:spPr bwMode="auto">
            <a:xfrm>
              <a:off x="6818313" y="2390775"/>
              <a:ext cx="204788" cy="122238"/>
            </a:xfrm>
            <a:custGeom>
              <a:avLst/>
              <a:gdLst>
                <a:gd name="T0" fmla="*/ 129 w 129"/>
                <a:gd name="T1" fmla="*/ 48 h 77"/>
                <a:gd name="T2" fmla="*/ 46 w 129"/>
                <a:gd name="T3" fmla="*/ 0 h 77"/>
                <a:gd name="T4" fmla="*/ 0 w 129"/>
                <a:gd name="T5" fmla="*/ 29 h 77"/>
                <a:gd name="T6" fmla="*/ 84 w 129"/>
                <a:gd name="T7" fmla="*/ 77 h 77"/>
                <a:gd name="T8" fmla="*/ 129 w 129"/>
                <a:gd name="T9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77">
                  <a:moveTo>
                    <a:pt x="129" y="48"/>
                  </a:moveTo>
                  <a:lnTo>
                    <a:pt x="46" y="0"/>
                  </a:lnTo>
                  <a:lnTo>
                    <a:pt x="0" y="29"/>
                  </a:lnTo>
                  <a:lnTo>
                    <a:pt x="84" y="77"/>
                  </a:lnTo>
                  <a:lnTo>
                    <a:pt x="129" y="48"/>
                  </a:lnTo>
                  <a:close/>
                </a:path>
              </a:pathLst>
            </a:custGeom>
            <a:solidFill>
              <a:srgbClr val="686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iṣļïḋê"/>
            <p:cNvSpPr/>
            <p:nvPr/>
          </p:nvSpPr>
          <p:spPr bwMode="auto">
            <a:xfrm>
              <a:off x="6818313" y="2433638"/>
              <a:ext cx="133350" cy="600075"/>
            </a:xfrm>
            <a:custGeom>
              <a:avLst/>
              <a:gdLst>
                <a:gd name="T0" fmla="*/ 84 w 84"/>
                <a:gd name="T1" fmla="*/ 50 h 378"/>
                <a:gd name="T2" fmla="*/ 84 w 84"/>
                <a:gd name="T3" fmla="*/ 378 h 378"/>
                <a:gd name="T4" fmla="*/ 36 w 84"/>
                <a:gd name="T5" fmla="*/ 311 h 378"/>
                <a:gd name="T6" fmla="*/ 0 w 84"/>
                <a:gd name="T7" fmla="*/ 330 h 378"/>
                <a:gd name="T8" fmla="*/ 0 w 84"/>
                <a:gd name="T9" fmla="*/ 0 h 378"/>
                <a:gd name="T10" fmla="*/ 84 w 84"/>
                <a:gd name="T11" fmla="*/ 5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378">
                  <a:moveTo>
                    <a:pt x="84" y="50"/>
                  </a:moveTo>
                  <a:lnTo>
                    <a:pt x="84" y="378"/>
                  </a:lnTo>
                  <a:lnTo>
                    <a:pt x="36" y="311"/>
                  </a:lnTo>
                  <a:lnTo>
                    <a:pt x="0" y="330"/>
                  </a:lnTo>
                  <a:lnTo>
                    <a:pt x="0" y="0"/>
                  </a:lnTo>
                  <a:lnTo>
                    <a:pt x="84" y="50"/>
                  </a:lnTo>
                  <a:close/>
                </a:path>
              </a:pathLst>
            </a:custGeom>
            <a:solidFill>
              <a:srgbClr val="757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iṣļîḍè"/>
            <p:cNvSpPr/>
            <p:nvPr/>
          </p:nvSpPr>
          <p:spPr bwMode="auto">
            <a:xfrm>
              <a:off x="5316538" y="3787775"/>
              <a:ext cx="115888" cy="125413"/>
            </a:xfrm>
            <a:custGeom>
              <a:avLst/>
              <a:gdLst>
                <a:gd name="T0" fmla="*/ 18 w 35"/>
                <a:gd name="T1" fmla="*/ 6 h 38"/>
                <a:gd name="T2" fmla="*/ 34 w 35"/>
                <a:gd name="T3" fmla="*/ 26 h 38"/>
                <a:gd name="T4" fmla="*/ 1 w 35"/>
                <a:gd name="T5" fmla="*/ 14 h 38"/>
                <a:gd name="T6" fmla="*/ 6 w 35"/>
                <a:gd name="T7" fmla="*/ 2 h 38"/>
                <a:gd name="T8" fmla="*/ 18 w 35"/>
                <a:gd name="T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8">
                  <a:moveTo>
                    <a:pt x="18" y="6"/>
                  </a:moveTo>
                  <a:cubicBezTo>
                    <a:pt x="18" y="6"/>
                    <a:pt x="34" y="13"/>
                    <a:pt x="34" y="26"/>
                  </a:cubicBezTo>
                  <a:cubicBezTo>
                    <a:pt x="35" y="38"/>
                    <a:pt x="2" y="19"/>
                    <a:pt x="1" y="14"/>
                  </a:cubicBezTo>
                  <a:cubicBezTo>
                    <a:pt x="0" y="10"/>
                    <a:pt x="3" y="0"/>
                    <a:pt x="6" y="2"/>
                  </a:cubicBezTo>
                  <a:cubicBezTo>
                    <a:pt x="9" y="3"/>
                    <a:pt x="18" y="6"/>
                    <a:pt x="18" y="6"/>
                  </a:cubicBezTo>
                  <a:close/>
                </a:path>
              </a:pathLst>
            </a:custGeom>
            <a:solidFill>
              <a:srgbClr val="757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íṡḻíḍe"/>
            <p:cNvSpPr/>
            <p:nvPr/>
          </p:nvSpPr>
          <p:spPr bwMode="auto">
            <a:xfrm>
              <a:off x="5353050" y="3389313"/>
              <a:ext cx="30163" cy="419100"/>
            </a:xfrm>
            <a:custGeom>
              <a:avLst/>
              <a:gdLst>
                <a:gd name="T0" fmla="*/ 0 w 9"/>
                <a:gd name="T1" fmla="*/ 0 h 127"/>
                <a:gd name="T2" fmla="*/ 0 w 9"/>
                <a:gd name="T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27">
                  <a:moveTo>
                    <a:pt x="0" y="0"/>
                  </a:moveTo>
                  <a:cubicBezTo>
                    <a:pt x="0" y="0"/>
                    <a:pt x="9" y="78"/>
                    <a:pt x="0" y="127"/>
                  </a:cubicBezTo>
                </a:path>
              </a:pathLst>
            </a:custGeom>
            <a:noFill/>
            <a:ln w="53975" cap="rnd">
              <a:solidFill>
                <a:srgbClr val="FF6E8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ïŝḷîḍè"/>
            <p:cNvSpPr/>
            <p:nvPr/>
          </p:nvSpPr>
          <p:spPr bwMode="auto">
            <a:xfrm>
              <a:off x="5416550" y="3741738"/>
              <a:ext cx="119063" cy="125413"/>
            </a:xfrm>
            <a:custGeom>
              <a:avLst/>
              <a:gdLst>
                <a:gd name="T0" fmla="*/ 19 w 36"/>
                <a:gd name="T1" fmla="*/ 6 h 38"/>
                <a:gd name="T2" fmla="*/ 35 w 36"/>
                <a:gd name="T3" fmla="*/ 25 h 38"/>
                <a:gd name="T4" fmla="*/ 1 w 36"/>
                <a:gd name="T5" fmla="*/ 14 h 38"/>
                <a:gd name="T6" fmla="*/ 7 w 36"/>
                <a:gd name="T7" fmla="*/ 1 h 38"/>
                <a:gd name="T8" fmla="*/ 19 w 36"/>
                <a:gd name="T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6"/>
                  </a:moveTo>
                  <a:cubicBezTo>
                    <a:pt x="19" y="6"/>
                    <a:pt x="35" y="13"/>
                    <a:pt x="35" y="25"/>
                  </a:cubicBezTo>
                  <a:cubicBezTo>
                    <a:pt x="36" y="38"/>
                    <a:pt x="2" y="19"/>
                    <a:pt x="1" y="14"/>
                  </a:cubicBezTo>
                  <a:cubicBezTo>
                    <a:pt x="0" y="9"/>
                    <a:pt x="4" y="0"/>
                    <a:pt x="7" y="1"/>
                  </a:cubicBezTo>
                  <a:cubicBezTo>
                    <a:pt x="10" y="3"/>
                    <a:pt x="19" y="6"/>
                    <a:pt x="19" y="6"/>
                  </a:cubicBezTo>
                  <a:close/>
                </a:path>
              </a:pathLst>
            </a:custGeom>
            <a:solidFill>
              <a:srgbClr val="757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ïšḻiḓê"/>
            <p:cNvSpPr/>
            <p:nvPr/>
          </p:nvSpPr>
          <p:spPr bwMode="auto">
            <a:xfrm>
              <a:off x="5438775" y="3346450"/>
              <a:ext cx="36513" cy="419100"/>
            </a:xfrm>
            <a:custGeom>
              <a:avLst/>
              <a:gdLst>
                <a:gd name="T0" fmla="*/ 0 w 11"/>
                <a:gd name="T1" fmla="*/ 0 h 127"/>
                <a:gd name="T2" fmla="*/ 4 w 11"/>
                <a:gd name="T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27">
                  <a:moveTo>
                    <a:pt x="0" y="0"/>
                  </a:moveTo>
                  <a:cubicBezTo>
                    <a:pt x="0" y="0"/>
                    <a:pt x="11" y="78"/>
                    <a:pt x="4" y="127"/>
                  </a:cubicBezTo>
                </a:path>
              </a:pathLst>
            </a:custGeom>
            <a:noFill/>
            <a:ln w="53975" cap="rnd">
              <a:solidFill>
                <a:srgbClr val="FF6E8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îsḻïḑe"/>
            <p:cNvSpPr/>
            <p:nvPr/>
          </p:nvSpPr>
          <p:spPr bwMode="auto">
            <a:xfrm>
              <a:off x="5337175" y="3379788"/>
              <a:ext cx="158750" cy="134938"/>
            </a:xfrm>
            <a:custGeom>
              <a:avLst/>
              <a:gdLst>
                <a:gd name="T0" fmla="*/ 29 w 48"/>
                <a:gd name="T1" fmla="*/ 7 h 41"/>
                <a:gd name="T2" fmla="*/ 8 w 48"/>
                <a:gd name="T3" fmla="*/ 14 h 41"/>
                <a:gd name="T4" fmla="*/ 26 w 48"/>
                <a:gd name="T5" fmla="*/ 25 h 41"/>
                <a:gd name="T6" fmla="*/ 29 w 48"/>
                <a:gd name="T7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1">
                  <a:moveTo>
                    <a:pt x="29" y="7"/>
                  </a:moveTo>
                  <a:cubicBezTo>
                    <a:pt x="29" y="7"/>
                    <a:pt x="16" y="0"/>
                    <a:pt x="8" y="14"/>
                  </a:cubicBezTo>
                  <a:cubicBezTo>
                    <a:pt x="0" y="27"/>
                    <a:pt x="4" y="41"/>
                    <a:pt x="26" y="25"/>
                  </a:cubicBezTo>
                  <a:cubicBezTo>
                    <a:pt x="48" y="8"/>
                    <a:pt x="29" y="7"/>
                    <a:pt x="29" y="7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iṣḷïḑe"/>
            <p:cNvSpPr/>
            <p:nvPr/>
          </p:nvSpPr>
          <p:spPr bwMode="auto">
            <a:xfrm>
              <a:off x="5710238" y="3098800"/>
              <a:ext cx="39688" cy="23813"/>
            </a:xfrm>
            <a:custGeom>
              <a:avLst/>
              <a:gdLst>
                <a:gd name="T0" fmla="*/ 12 w 12"/>
                <a:gd name="T1" fmla="*/ 0 h 7"/>
                <a:gd name="T2" fmla="*/ 0 w 12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7">
                  <a:moveTo>
                    <a:pt x="12" y="0"/>
                  </a:moveTo>
                  <a:cubicBezTo>
                    <a:pt x="8" y="3"/>
                    <a:pt x="3" y="7"/>
                    <a:pt x="0" y="7"/>
                  </a:cubicBezTo>
                </a:path>
              </a:pathLst>
            </a:custGeom>
            <a:noFill/>
            <a:ln w="36513" cap="rnd">
              <a:solidFill>
                <a:srgbClr val="FCB28D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íśľîḍe"/>
            <p:cNvSpPr/>
            <p:nvPr/>
          </p:nvSpPr>
          <p:spPr bwMode="auto">
            <a:xfrm>
              <a:off x="5441950" y="3138488"/>
              <a:ext cx="250825" cy="88900"/>
            </a:xfrm>
            <a:custGeom>
              <a:avLst/>
              <a:gdLst>
                <a:gd name="T0" fmla="*/ 0 w 76"/>
                <a:gd name="T1" fmla="*/ 20 h 27"/>
                <a:gd name="T2" fmla="*/ 76 w 76"/>
                <a:gd name="T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" h="27">
                  <a:moveTo>
                    <a:pt x="0" y="20"/>
                  </a:moveTo>
                  <a:cubicBezTo>
                    <a:pt x="0" y="20"/>
                    <a:pt x="33" y="27"/>
                    <a:pt x="76" y="0"/>
                  </a:cubicBezTo>
                </a:path>
              </a:pathLst>
            </a:custGeom>
            <a:noFill/>
            <a:ln w="46038" cap="rnd">
              <a:solidFill>
                <a:srgbClr val="686DA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îSľíde"/>
            <p:cNvSpPr/>
            <p:nvPr/>
          </p:nvSpPr>
          <p:spPr bwMode="auto">
            <a:xfrm>
              <a:off x="5322888" y="3119438"/>
              <a:ext cx="161925" cy="339725"/>
            </a:xfrm>
            <a:custGeom>
              <a:avLst/>
              <a:gdLst>
                <a:gd name="T0" fmla="*/ 0 w 49"/>
                <a:gd name="T1" fmla="*/ 31 h 103"/>
                <a:gd name="T2" fmla="*/ 1 w 49"/>
                <a:gd name="T3" fmla="*/ 88 h 103"/>
                <a:gd name="T4" fmla="*/ 7 w 49"/>
                <a:gd name="T5" fmla="*/ 100 h 103"/>
                <a:gd name="T6" fmla="*/ 7 w 49"/>
                <a:gd name="T7" fmla="*/ 100 h 103"/>
                <a:gd name="T8" fmla="*/ 21 w 49"/>
                <a:gd name="T9" fmla="*/ 100 h 103"/>
                <a:gd name="T10" fmla="*/ 42 w 49"/>
                <a:gd name="T11" fmla="*/ 88 h 103"/>
                <a:gd name="T12" fmla="*/ 49 w 49"/>
                <a:gd name="T13" fmla="*/ 76 h 103"/>
                <a:gd name="T14" fmla="*/ 49 w 49"/>
                <a:gd name="T15" fmla="*/ 31 h 103"/>
                <a:gd name="T16" fmla="*/ 48 w 49"/>
                <a:gd name="T17" fmla="*/ 28 h 103"/>
                <a:gd name="T18" fmla="*/ 41 w 49"/>
                <a:gd name="T19" fmla="*/ 9 h 103"/>
                <a:gd name="T20" fmla="*/ 36 w 49"/>
                <a:gd name="T21" fmla="*/ 4 h 103"/>
                <a:gd name="T22" fmla="*/ 33 w 49"/>
                <a:gd name="T23" fmla="*/ 2 h 103"/>
                <a:gd name="T24" fmla="*/ 28 w 49"/>
                <a:gd name="T25" fmla="*/ 1 h 103"/>
                <a:gd name="T26" fmla="*/ 18 w 49"/>
                <a:gd name="T27" fmla="*/ 1 h 103"/>
                <a:gd name="T28" fmla="*/ 10 w 49"/>
                <a:gd name="T29" fmla="*/ 8 h 103"/>
                <a:gd name="T30" fmla="*/ 9 w 49"/>
                <a:gd name="T31" fmla="*/ 9 h 103"/>
                <a:gd name="T32" fmla="*/ 0 w 49"/>
                <a:gd name="T33" fmla="*/ 3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103">
                  <a:moveTo>
                    <a:pt x="0" y="31"/>
                  </a:moveTo>
                  <a:cubicBezTo>
                    <a:pt x="1" y="88"/>
                    <a:pt x="1" y="88"/>
                    <a:pt x="1" y="88"/>
                  </a:cubicBezTo>
                  <a:cubicBezTo>
                    <a:pt x="1" y="93"/>
                    <a:pt x="3" y="98"/>
                    <a:pt x="7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2" y="103"/>
                    <a:pt x="17" y="103"/>
                    <a:pt x="21" y="100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6" y="86"/>
                    <a:pt x="49" y="81"/>
                    <a:pt x="49" y="76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0"/>
                    <a:pt x="48" y="29"/>
                    <a:pt x="48" y="28"/>
                  </a:cubicBezTo>
                  <a:cubicBezTo>
                    <a:pt x="48" y="21"/>
                    <a:pt x="45" y="15"/>
                    <a:pt x="41" y="9"/>
                  </a:cubicBezTo>
                  <a:cubicBezTo>
                    <a:pt x="40" y="7"/>
                    <a:pt x="38" y="5"/>
                    <a:pt x="36" y="4"/>
                  </a:cubicBezTo>
                  <a:cubicBezTo>
                    <a:pt x="35" y="3"/>
                    <a:pt x="34" y="3"/>
                    <a:pt x="33" y="2"/>
                  </a:cubicBezTo>
                  <a:cubicBezTo>
                    <a:pt x="31" y="2"/>
                    <a:pt x="30" y="1"/>
                    <a:pt x="28" y="1"/>
                  </a:cubicBezTo>
                  <a:cubicBezTo>
                    <a:pt x="24" y="0"/>
                    <a:pt x="20" y="0"/>
                    <a:pt x="18" y="1"/>
                  </a:cubicBezTo>
                  <a:cubicBezTo>
                    <a:pt x="15" y="3"/>
                    <a:pt x="12" y="6"/>
                    <a:pt x="10" y="8"/>
                  </a:cubicBezTo>
                  <a:cubicBezTo>
                    <a:pt x="10" y="8"/>
                    <a:pt x="10" y="8"/>
                    <a:pt x="9" y="9"/>
                  </a:cubicBezTo>
                  <a:cubicBezTo>
                    <a:pt x="4" y="15"/>
                    <a:pt x="0" y="24"/>
                    <a:pt x="0" y="31"/>
                  </a:cubicBezTo>
                  <a:close/>
                </a:path>
              </a:pathLst>
            </a:custGeom>
            <a:solidFill>
              <a:srgbClr val="757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íṩlídè"/>
            <p:cNvSpPr/>
            <p:nvPr/>
          </p:nvSpPr>
          <p:spPr bwMode="auto">
            <a:xfrm>
              <a:off x="5373688" y="3122613"/>
              <a:ext cx="74613" cy="55563"/>
            </a:xfrm>
            <a:custGeom>
              <a:avLst/>
              <a:gdLst>
                <a:gd name="T0" fmla="*/ 4 w 23"/>
                <a:gd name="T1" fmla="*/ 13 h 17"/>
                <a:gd name="T2" fmla="*/ 4 w 23"/>
                <a:gd name="T3" fmla="*/ 2 h 17"/>
                <a:gd name="T4" fmla="*/ 4 w 23"/>
                <a:gd name="T5" fmla="*/ 2 h 17"/>
                <a:gd name="T6" fmla="*/ 10 w 23"/>
                <a:gd name="T7" fmla="*/ 0 h 17"/>
                <a:gd name="T8" fmla="*/ 14 w 23"/>
                <a:gd name="T9" fmla="*/ 0 h 17"/>
                <a:gd name="T10" fmla="*/ 18 w 23"/>
                <a:gd name="T11" fmla="*/ 3 h 17"/>
                <a:gd name="T12" fmla="*/ 20 w 23"/>
                <a:gd name="T13" fmla="*/ 13 h 17"/>
                <a:gd name="T14" fmla="*/ 16 w 23"/>
                <a:gd name="T15" fmla="*/ 15 h 17"/>
                <a:gd name="T16" fmla="*/ 8 w 23"/>
                <a:gd name="T17" fmla="*/ 16 h 17"/>
                <a:gd name="T18" fmla="*/ 8 w 23"/>
                <a:gd name="T19" fmla="*/ 15 h 17"/>
                <a:gd name="T20" fmla="*/ 4 w 23"/>
                <a:gd name="T21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17">
                  <a:moveTo>
                    <a:pt x="4" y="13"/>
                  </a:moveTo>
                  <a:cubicBezTo>
                    <a:pt x="0" y="11"/>
                    <a:pt x="0" y="4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1"/>
                    <a:pt x="8" y="0"/>
                    <a:pt x="10" y="0"/>
                  </a:cubicBezTo>
                  <a:cubicBezTo>
                    <a:pt x="11" y="0"/>
                    <a:pt x="12" y="0"/>
                    <a:pt x="14" y="0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22" y="5"/>
                    <a:pt x="23" y="10"/>
                    <a:pt x="20" y="13"/>
                  </a:cubicBezTo>
                  <a:cubicBezTo>
                    <a:pt x="19" y="14"/>
                    <a:pt x="18" y="15"/>
                    <a:pt x="16" y="15"/>
                  </a:cubicBezTo>
                  <a:cubicBezTo>
                    <a:pt x="13" y="17"/>
                    <a:pt x="11" y="17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5" y="14"/>
                    <a:pt x="4" y="13"/>
                  </a:cubicBez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iSḷîdè"/>
            <p:cNvSpPr/>
            <p:nvPr/>
          </p:nvSpPr>
          <p:spPr bwMode="auto">
            <a:xfrm>
              <a:off x="5389563" y="3101975"/>
              <a:ext cx="36513" cy="42863"/>
            </a:xfrm>
            <a:custGeom>
              <a:avLst/>
              <a:gdLst>
                <a:gd name="T0" fmla="*/ 2 w 11"/>
                <a:gd name="T1" fmla="*/ 2 h 13"/>
                <a:gd name="T2" fmla="*/ 9 w 11"/>
                <a:gd name="T3" fmla="*/ 2 h 13"/>
                <a:gd name="T4" fmla="*/ 11 w 11"/>
                <a:gd name="T5" fmla="*/ 0 h 13"/>
                <a:gd name="T6" fmla="*/ 11 w 11"/>
                <a:gd name="T7" fmla="*/ 0 h 13"/>
                <a:gd name="T8" fmla="*/ 11 w 11"/>
                <a:gd name="T9" fmla="*/ 10 h 13"/>
                <a:gd name="T10" fmla="*/ 11 w 11"/>
                <a:gd name="T11" fmla="*/ 10 h 13"/>
                <a:gd name="T12" fmla="*/ 9 w 11"/>
                <a:gd name="T13" fmla="*/ 12 h 13"/>
                <a:gd name="T14" fmla="*/ 2 w 11"/>
                <a:gd name="T15" fmla="*/ 12 h 13"/>
                <a:gd name="T16" fmla="*/ 0 w 11"/>
                <a:gd name="T17" fmla="*/ 10 h 13"/>
                <a:gd name="T18" fmla="*/ 0 w 11"/>
                <a:gd name="T19" fmla="*/ 10 h 13"/>
                <a:gd name="T20" fmla="*/ 0 w 11"/>
                <a:gd name="T21" fmla="*/ 0 h 13"/>
                <a:gd name="T22" fmla="*/ 2 w 11"/>
                <a:gd name="T23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3">
                  <a:moveTo>
                    <a:pt x="2" y="2"/>
                  </a:moveTo>
                  <a:cubicBezTo>
                    <a:pt x="4" y="3"/>
                    <a:pt x="7" y="3"/>
                    <a:pt x="9" y="2"/>
                  </a:cubicBezTo>
                  <a:cubicBezTo>
                    <a:pt x="10" y="1"/>
                    <a:pt x="11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0" y="11"/>
                    <a:pt x="9" y="12"/>
                  </a:cubicBezTo>
                  <a:cubicBezTo>
                    <a:pt x="7" y="13"/>
                    <a:pt x="4" y="13"/>
                    <a:pt x="2" y="12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F09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íṩḷïḋé"/>
            <p:cNvSpPr/>
            <p:nvPr/>
          </p:nvSpPr>
          <p:spPr bwMode="auto">
            <a:xfrm>
              <a:off x="5389563" y="31019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íSlîḍe"/>
            <p:cNvSpPr/>
            <p:nvPr/>
          </p:nvSpPr>
          <p:spPr bwMode="auto">
            <a:xfrm>
              <a:off x="5257800" y="3455988"/>
              <a:ext cx="6350" cy="46038"/>
            </a:xfrm>
            <a:custGeom>
              <a:avLst/>
              <a:gdLst>
                <a:gd name="T0" fmla="*/ 1 w 2"/>
                <a:gd name="T1" fmla="*/ 14 h 14"/>
                <a:gd name="T2" fmla="*/ 2 w 2"/>
                <a:gd name="T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4">
                  <a:moveTo>
                    <a:pt x="1" y="14"/>
                  </a:moveTo>
                  <a:cubicBezTo>
                    <a:pt x="0" y="9"/>
                    <a:pt x="0" y="3"/>
                    <a:pt x="2" y="0"/>
                  </a:cubicBezTo>
                </a:path>
              </a:pathLst>
            </a:custGeom>
            <a:noFill/>
            <a:ln w="36513" cap="rnd">
              <a:solidFill>
                <a:srgbClr val="FCB28D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ï$ľîḋê"/>
            <p:cNvSpPr/>
            <p:nvPr/>
          </p:nvSpPr>
          <p:spPr bwMode="auto">
            <a:xfrm>
              <a:off x="5260975" y="3187700"/>
              <a:ext cx="92075" cy="244475"/>
            </a:xfrm>
            <a:custGeom>
              <a:avLst/>
              <a:gdLst>
                <a:gd name="T0" fmla="*/ 28 w 28"/>
                <a:gd name="T1" fmla="*/ 0 h 74"/>
                <a:gd name="T2" fmla="*/ 0 w 28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" h="74">
                  <a:moveTo>
                    <a:pt x="28" y="0"/>
                  </a:moveTo>
                  <a:cubicBezTo>
                    <a:pt x="28" y="0"/>
                    <a:pt x="3" y="23"/>
                    <a:pt x="0" y="74"/>
                  </a:cubicBezTo>
                </a:path>
              </a:pathLst>
            </a:custGeom>
            <a:noFill/>
            <a:ln w="46038" cap="rnd">
              <a:solidFill>
                <a:srgbClr val="686DA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ís1ïḍe"/>
            <p:cNvSpPr/>
            <p:nvPr/>
          </p:nvSpPr>
          <p:spPr bwMode="auto">
            <a:xfrm>
              <a:off x="5346700" y="2967038"/>
              <a:ext cx="119063" cy="158750"/>
            </a:xfrm>
            <a:custGeom>
              <a:avLst/>
              <a:gdLst>
                <a:gd name="T0" fmla="*/ 0 w 36"/>
                <a:gd name="T1" fmla="*/ 18 h 48"/>
                <a:gd name="T2" fmla="*/ 0 w 36"/>
                <a:gd name="T3" fmla="*/ 30 h 48"/>
                <a:gd name="T4" fmla="*/ 18 w 36"/>
                <a:gd name="T5" fmla="*/ 48 h 48"/>
                <a:gd name="T6" fmla="*/ 36 w 36"/>
                <a:gd name="T7" fmla="*/ 30 h 48"/>
                <a:gd name="T8" fmla="*/ 36 w 36"/>
                <a:gd name="T9" fmla="*/ 18 h 48"/>
                <a:gd name="T10" fmla="*/ 36 w 36"/>
                <a:gd name="T11" fmla="*/ 13 h 48"/>
                <a:gd name="T12" fmla="*/ 36 w 36"/>
                <a:gd name="T13" fmla="*/ 12 h 48"/>
                <a:gd name="T14" fmla="*/ 18 w 36"/>
                <a:gd name="T15" fmla="*/ 0 h 48"/>
                <a:gd name="T16" fmla="*/ 6 w 36"/>
                <a:gd name="T17" fmla="*/ 5 h 48"/>
                <a:gd name="T18" fmla="*/ 0 w 36"/>
                <a:gd name="T19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48">
                  <a:moveTo>
                    <a:pt x="0" y="18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40"/>
                    <a:pt x="8" y="48"/>
                    <a:pt x="18" y="48"/>
                  </a:cubicBezTo>
                  <a:cubicBezTo>
                    <a:pt x="28" y="48"/>
                    <a:pt x="36" y="40"/>
                    <a:pt x="36" y="30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6"/>
                    <a:pt x="36" y="15"/>
                    <a:pt x="36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3" y="5"/>
                    <a:pt x="26" y="0"/>
                    <a:pt x="18" y="0"/>
                  </a:cubicBezTo>
                  <a:cubicBezTo>
                    <a:pt x="13" y="0"/>
                    <a:pt x="9" y="2"/>
                    <a:pt x="6" y="5"/>
                  </a:cubicBezTo>
                  <a:cubicBezTo>
                    <a:pt x="2" y="8"/>
                    <a:pt x="0" y="13"/>
                    <a:pt x="0" y="18"/>
                  </a:cubicBez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işļíďé"/>
            <p:cNvSpPr/>
            <p:nvPr/>
          </p:nvSpPr>
          <p:spPr bwMode="auto">
            <a:xfrm>
              <a:off x="5340350" y="3046413"/>
              <a:ext cx="30163" cy="33338"/>
            </a:xfrm>
            <a:custGeom>
              <a:avLst/>
              <a:gdLst>
                <a:gd name="T0" fmla="*/ 3 w 9"/>
                <a:gd name="T1" fmla="*/ 0 h 10"/>
                <a:gd name="T2" fmla="*/ 5 w 9"/>
                <a:gd name="T3" fmla="*/ 0 h 10"/>
                <a:gd name="T4" fmla="*/ 9 w 9"/>
                <a:gd name="T5" fmla="*/ 2 h 10"/>
                <a:gd name="T6" fmla="*/ 7 w 9"/>
                <a:gd name="T7" fmla="*/ 3 h 10"/>
                <a:gd name="T8" fmla="*/ 4 w 9"/>
                <a:gd name="T9" fmla="*/ 8 h 10"/>
                <a:gd name="T10" fmla="*/ 5 w 9"/>
                <a:gd name="T11" fmla="*/ 10 h 10"/>
                <a:gd name="T12" fmla="*/ 1 w 9"/>
                <a:gd name="T13" fmla="*/ 8 h 10"/>
                <a:gd name="T14" fmla="*/ 0 w 9"/>
                <a:gd name="T15" fmla="*/ 6 h 10"/>
                <a:gd name="T16" fmla="*/ 3 w 9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3" y="0"/>
                  </a:moveTo>
                  <a:cubicBezTo>
                    <a:pt x="4" y="0"/>
                    <a:pt x="4" y="0"/>
                    <a:pt x="5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7" y="3"/>
                  </a:cubicBezTo>
                  <a:cubicBezTo>
                    <a:pt x="5" y="4"/>
                    <a:pt x="4" y="6"/>
                    <a:pt x="4" y="8"/>
                  </a:cubicBezTo>
                  <a:cubicBezTo>
                    <a:pt x="4" y="9"/>
                    <a:pt x="4" y="10"/>
                    <a:pt x="5" y="1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4"/>
                    <a:pt x="2" y="1"/>
                    <a:pt x="3" y="0"/>
                  </a:cubicBezTo>
                  <a:close/>
                </a:path>
              </a:pathLst>
            </a:custGeom>
            <a:solidFill>
              <a:srgbClr val="F5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íṣliḋê"/>
            <p:cNvSpPr/>
            <p:nvPr/>
          </p:nvSpPr>
          <p:spPr bwMode="auto">
            <a:xfrm>
              <a:off x="5353050" y="3052763"/>
              <a:ext cx="17463" cy="30163"/>
            </a:xfrm>
            <a:custGeom>
              <a:avLst/>
              <a:gdLst>
                <a:gd name="T0" fmla="*/ 3 w 5"/>
                <a:gd name="T1" fmla="*/ 1 h 9"/>
                <a:gd name="T2" fmla="*/ 0 w 5"/>
                <a:gd name="T3" fmla="*/ 6 h 9"/>
                <a:gd name="T4" fmla="*/ 3 w 5"/>
                <a:gd name="T5" fmla="*/ 8 h 9"/>
                <a:gd name="T6" fmla="*/ 5 w 5"/>
                <a:gd name="T7" fmla="*/ 7 h 9"/>
                <a:gd name="T8" fmla="*/ 5 w 5"/>
                <a:gd name="T9" fmla="*/ 0 h 9"/>
                <a:gd name="T10" fmla="*/ 3 w 5"/>
                <a:gd name="T11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9">
                  <a:moveTo>
                    <a:pt x="3" y="1"/>
                  </a:moveTo>
                  <a:cubicBezTo>
                    <a:pt x="1" y="2"/>
                    <a:pt x="0" y="4"/>
                    <a:pt x="0" y="6"/>
                  </a:cubicBezTo>
                  <a:cubicBezTo>
                    <a:pt x="0" y="8"/>
                    <a:pt x="1" y="9"/>
                    <a:pt x="3" y="8"/>
                  </a:cubicBezTo>
                  <a:cubicBezTo>
                    <a:pt x="4" y="8"/>
                    <a:pt x="4" y="7"/>
                    <a:pt x="5" y="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íşḻïde"/>
            <p:cNvSpPr/>
            <p:nvPr/>
          </p:nvSpPr>
          <p:spPr bwMode="auto">
            <a:xfrm>
              <a:off x="5356225" y="3059113"/>
              <a:ext cx="14288" cy="17463"/>
            </a:xfrm>
            <a:custGeom>
              <a:avLst/>
              <a:gdLst>
                <a:gd name="T0" fmla="*/ 2 w 4"/>
                <a:gd name="T1" fmla="*/ 0 h 5"/>
                <a:gd name="T2" fmla="*/ 4 w 4"/>
                <a:gd name="T3" fmla="*/ 1 h 5"/>
                <a:gd name="T4" fmla="*/ 4 w 4"/>
                <a:gd name="T5" fmla="*/ 3 h 5"/>
                <a:gd name="T6" fmla="*/ 3 w 4"/>
                <a:gd name="T7" fmla="*/ 4 h 5"/>
                <a:gd name="T8" fmla="*/ 2 w 4"/>
                <a:gd name="T9" fmla="*/ 5 h 5"/>
                <a:gd name="T10" fmla="*/ 1 w 4"/>
                <a:gd name="T11" fmla="*/ 4 h 5"/>
                <a:gd name="T12" fmla="*/ 2 w 4"/>
                <a:gd name="T13" fmla="*/ 1 h 5"/>
                <a:gd name="T14" fmla="*/ 2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3" y="0"/>
                    <a:pt x="4" y="0"/>
                    <a:pt x="4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3" y="4"/>
                    <a:pt x="3" y="4"/>
                    <a:pt x="2" y="5"/>
                  </a:cubicBezTo>
                  <a:cubicBezTo>
                    <a:pt x="2" y="5"/>
                    <a:pt x="1" y="5"/>
                    <a:pt x="1" y="4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</a:path>
              </a:pathLst>
            </a:custGeom>
            <a:solidFill>
              <a:srgbClr val="E888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ïšḻiḍê"/>
            <p:cNvSpPr/>
            <p:nvPr/>
          </p:nvSpPr>
          <p:spPr bwMode="auto">
            <a:xfrm>
              <a:off x="5340350" y="2951163"/>
              <a:ext cx="141288" cy="125413"/>
            </a:xfrm>
            <a:custGeom>
              <a:avLst/>
              <a:gdLst>
                <a:gd name="T0" fmla="*/ 31 w 43"/>
                <a:gd name="T1" fmla="*/ 2 h 38"/>
                <a:gd name="T2" fmla="*/ 19 w 43"/>
                <a:gd name="T3" fmla="*/ 2 h 38"/>
                <a:gd name="T4" fmla="*/ 11 w 43"/>
                <a:gd name="T5" fmla="*/ 4 h 38"/>
                <a:gd name="T6" fmla="*/ 1 w 43"/>
                <a:gd name="T7" fmla="*/ 17 h 38"/>
                <a:gd name="T8" fmla="*/ 1 w 43"/>
                <a:gd name="T9" fmla="*/ 23 h 38"/>
                <a:gd name="T10" fmla="*/ 5 w 43"/>
                <a:gd name="T11" fmla="*/ 30 h 38"/>
                <a:gd name="T12" fmla="*/ 5 w 43"/>
                <a:gd name="T13" fmla="*/ 30 h 38"/>
                <a:gd name="T14" fmla="*/ 9 w 43"/>
                <a:gd name="T15" fmla="*/ 34 h 38"/>
                <a:gd name="T16" fmla="*/ 12 w 43"/>
                <a:gd name="T17" fmla="*/ 37 h 38"/>
                <a:gd name="T18" fmla="*/ 15 w 43"/>
                <a:gd name="T19" fmla="*/ 32 h 38"/>
                <a:gd name="T20" fmla="*/ 15 w 43"/>
                <a:gd name="T21" fmla="*/ 28 h 38"/>
                <a:gd name="T22" fmla="*/ 20 w 43"/>
                <a:gd name="T23" fmla="*/ 23 h 38"/>
                <a:gd name="T24" fmla="*/ 24 w 43"/>
                <a:gd name="T25" fmla="*/ 22 h 38"/>
                <a:gd name="T26" fmla="*/ 29 w 43"/>
                <a:gd name="T27" fmla="*/ 20 h 38"/>
                <a:gd name="T28" fmla="*/ 34 w 43"/>
                <a:gd name="T29" fmla="*/ 18 h 38"/>
                <a:gd name="T30" fmla="*/ 39 w 43"/>
                <a:gd name="T31" fmla="*/ 12 h 38"/>
                <a:gd name="T32" fmla="*/ 39 w 43"/>
                <a:gd name="T33" fmla="*/ 12 h 38"/>
                <a:gd name="T34" fmla="*/ 31 w 43"/>
                <a:gd name="T35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38">
                  <a:moveTo>
                    <a:pt x="31" y="2"/>
                  </a:moveTo>
                  <a:cubicBezTo>
                    <a:pt x="25" y="0"/>
                    <a:pt x="21" y="1"/>
                    <a:pt x="19" y="2"/>
                  </a:cubicBezTo>
                  <a:cubicBezTo>
                    <a:pt x="16" y="2"/>
                    <a:pt x="13" y="3"/>
                    <a:pt x="11" y="4"/>
                  </a:cubicBezTo>
                  <a:cubicBezTo>
                    <a:pt x="6" y="6"/>
                    <a:pt x="2" y="11"/>
                    <a:pt x="1" y="17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6"/>
                    <a:pt x="2" y="29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7" y="31"/>
                    <a:pt x="8" y="32"/>
                    <a:pt x="9" y="34"/>
                  </a:cubicBezTo>
                  <a:cubicBezTo>
                    <a:pt x="9" y="36"/>
                    <a:pt x="10" y="38"/>
                    <a:pt x="12" y="37"/>
                  </a:cubicBezTo>
                  <a:cubicBezTo>
                    <a:pt x="15" y="37"/>
                    <a:pt x="13" y="34"/>
                    <a:pt x="15" y="32"/>
                  </a:cubicBezTo>
                  <a:cubicBezTo>
                    <a:pt x="16" y="31"/>
                    <a:pt x="15" y="30"/>
                    <a:pt x="15" y="28"/>
                  </a:cubicBezTo>
                  <a:cubicBezTo>
                    <a:pt x="17" y="28"/>
                    <a:pt x="18" y="26"/>
                    <a:pt x="20" y="23"/>
                  </a:cubicBezTo>
                  <a:cubicBezTo>
                    <a:pt x="21" y="23"/>
                    <a:pt x="23" y="23"/>
                    <a:pt x="24" y="22"/>
                  </a:cubicBezTo>
                  <a:cubicBezTo>
                    <a:pt x="27" y="20"/>
                    <a:pt x="27" y="21"/>
                    <a:pt x="29" y="20"/>
                  </a:cubicBezTo>
                  <a:cubicBezTo>
                    <a:pt x="31" y="20"/>
                    <a:pt x="33" y="19"/>
                    <a:pt x="34" y="18"/>
                  </a:cubicBezTo>
                  <a:cubicBezTo>
                    <a:pt x="38" y="17"/>
                    <a:pt x="39" y="14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3" y="8"/>
                    <a:pt x="41" y="5"/>
                    <a:pt x="31" y="2"/>
                  </a:cubicBezTo>
                  <a:close/>
                </a:path>
              </a:pathLst>
            </a:custGeom>
            <a:solidFill>
              <a:srgbClr val="686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iṩḷiḋê"/>
            <p:cNvSpPr/>
            <p:nvPr/>
          </p:nvSpPr>
          <p:spPr bwMode="auto">
            <a:xfrm>
              <a:off x="7281863" y="5048250"/>
              <a:ext cx="114300" cy="122238"/>
            </a:xfrm>
            <a:custGeom>
              <a:avLst/>
              <a:gdLst>
                <a:gd name="T0" fmla="*/ 19 w 35"/>
                <a:gd name="T1" fmla="*/ 5 h 37"/>
                <a:gd name="T2" fmla="*/ 35 w 35"/>
                <a:gd name="T3" fmla="*/ 25 h 37"/>
                <a:gd name="T4" fmla="*/ 1 w 35"/>
                <a:gd name="T5" fmla="*/ 13 h 37"/>
                <a:gd name="T6" fmla="*/ 6 w 35"/>
                <a:gd name="T7" fmla="*/ 1 h 37"/>
                <a:gd name="T8" fmla="*/ 19 w 35"/>
                <a:gd name="T9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19" y="5"/>
                  </a:moveTo>
                  <a:cubicBezTo>
                    <a:pt x="19" y="5"/>
                    <a:pt x="35" y="12"/>
                    <a:pt x="35" y="25"/>
                  </a:cubicBezTo>
                  <a:cubicBezTo>
                    <a:pt x="35" y="37"/>
                    <a:pt x="2" y="18"/>
                    <a:pt x="1" y="13"/>
                  </a:cubicBezTo>
                  <a:cubicBezTo>
                    <a:pt x="0" y="9"/>
                    <a:pt x="3" y="0"/>
                    <a:pt x="6" y="1"/>
                  </a:cubicBezTo>
                  <a:cubicBezTo>
                    <a:pt x="9" y="2"/>
                    <a:pt x="19" y="5"/>
                    <a:pt x="19" y="5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iṩ1îḓe"/>
            <p:cNvSpPr/>
            <p:nvPr/>
          </p:nvSpPr>
          <p:spPr bwMode="auto">
            <a:xfrm>
              <a:off x="7319963" y="4648200"/>
              <a:ext cx="26988" cy="415925"/>
            </a:xfrm>
            <a:custGeom>
              <a:avLst/>
              <a:gdLst>
                <a:gd name="T0" fmla="*/ 0 w 8"/>
                <a:gd name="T1" fmla="*/ 0 h 126"/>
                <a:gd name="T2" fmla="*/ 0 w 8"/>
                <a:gd name="T3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26">
                  <a:moveTo>
                    <a:pt x="0" y="0"/>
                  </a:moveTo>
                  <a:cubicBezTo>
                    <a:pt x="0" y="0"/>
                    <a:pt x="8" y="77"/>
                    <a:pt x="0" y="126"/>
                  </a:cubicBezTo>
                </a:path>
              </a:pathLst>
            </a:custGeom>
            <a:noFill/>
            <a:ln w="57150" cap="rnd">
              <a:solidFill>
                <a:srgbClr val="757ABA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islîḋê"/>
            <p:cNvSpPr/>
            <p:nvPr/>
          </p:nvSpPr>
          <p:spPr bwMode="auto">
            <a:xfrm>
              <a:off x="7383463" y="4999038"/>
              <a:ext cx="115888" cy="123825"/>
            </a:xfrm>
            <a:custGeom>
              <a:avLst/>
              <a:gdLst>
                <a:gd name="T0" fmla="*/ 18 w 35"/>
                <a:gd name="T1" fmla="*/ 6 h 38"/>
                <a:gd name="T2" fmla="*/ 35 w 35"/>
                <a:gd name="T3" fmla="*/ 26 h 38"/>
                <a:gd name="T4" fmla="*/ 1 w 35"/>
                <a:gd name="T5" fmla="*/ 14 h 38"/>
                <a:gd name="T6" fmla="*/ 6 w 35"/>
                <a:gd name="T7" fmla="*/ 2 h 38"/>
                <a:gd name="T8" fmla="*/ 18 w 35"/>
                <a:gd name="T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8">
                  <a:moveTo>
                    <a:pt x="18" y="6"/>
                  </a:moveTo>
                  <a:cubicBezTo>
                    <a:pt x="18" y="6"/>
                    <a:pt x="34" y="13"/>
                    <a:pt x="35" y="26"/>
                  </a:cubicBezTo>
                  <a:cubicBezTo>
                    <a:pt x="35" y="38"/>
                    <a:pt x="2" y="19"/>
                    <a:pt x="1" y="14"/>
                  </a:cubicBezTo>
                  <a:cubicBezTo>
                    <a:pt x="0" y="10"/>
                    <a:pt x="3" y="0"/>
                    <a:pt x="6" y="2"/>
                  </a:cubicBezTo>
                  <a:cubicBezTo>
                    <a:pt x="9" y="3"/>
                    <a:pt x="18" y="6"/>
                    <a:pt x="18" y="6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ïšḻíḍè"/>
            <p:cNvSpPr/>
            <p:nvPr/>
          </p:nvSpPr>
          <p:spPr bwMode="auto">
            <a:xfrm>
              <a:off x="7407275" y="4602163"/>
              <a:ext cx="34925" cy="419100"/>
            </a:xfrm>
            <a:custGeom>
              <a:avLst/>
              <a:gdLst>
                <a:gd name="T0" fmla="*/ 0 w 11"/>
                <a:gd name="T1" fmla="*/ 0 h 127"/>
                <a:gd name="T2" fmla="*/ 4 w 11"/>
                <a:gd name="T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27">
                  <a:moveTo>
                    <a:pt x="0" y="0"/>
                  </a:moveTo>
                  <a:cubicBezTo>
                    <a:pt x="0" y="0"/>
                    <a:pt x="11" y="78"/>
                    <a:pt x="4" y="127"/>
                  </a:cubicBezTo>
                </a:path>
              </a:pathLst>
            </a:custGeom>
            <a:noFill/>
            <a:ln w="57150" cap="rnd">
              <a:solidFill>
                <a:srgbClr val="757ABA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ïṣ1idè"/>
            <p:cNvSpPr/>
            <p:nvPr/>
          </p:nvSpPr>
          <p:spPr bwMode="auto">
            <a:xfrm>
              <a:off x="7300913" y="4635500"/>
              <a:ext cx="161925" cy="134938"/>
            </a:xfrm>
            <a:custGeom>
              <a:avLst/>
              <a:gdLst>
                <a:gd name="T0" fmla="*/ 30 w 49"/>
                <a:gd name="T1" fmla="*/ 8 h 41"/>
                <a:gd name="T2" fmla="*/ 9 w 49"/>
                <a:gd name="T3" fmla="*/ 14 h 41"/>
                <a:gd name="T4" fmla="*/ 27 w 49"/>
                <a:gd name="T5" fmla="*/ 25 h 41"/>
                <a:gd name="T6" fmla="*/ 30 w 49"/>
                <a:gd name="T7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1">
                  <a:moveTo>
                    <a:pt x="30" y="8"/>
                  </a:moveTo>
                  <a:cubicBezTo>
                    <a:pt x="30" y="8"/>
                    <a:pt x="17" y="0"/>
                    <a:pt x="9" y="14"/>
                  </a:cubicBezTo>
                  <a:cubicBezTo>
                    <a:pt x="0" y="27"/>
                    <a:pt x="5" y="41"/>
                    <a:pt x="27" y="25"/>
                  </a:cubicBezTo>
                  <a:cubicBezTo>
                    <a:pt x="49" y="8"/>
                    <a:pt x="30" y="8"/>
                    <a:pt x="30" y="8"/>
                  </a:cubicBezTo>
                  <a:close/>
                </a:path>
              </a:pathLst>
            </a:custGeom>
            <a:solidFill>
              <a:srgbClr val="7A7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işļîḋè"/>
            <p:cNvSpPr/>
            <p:nvPr/>
          </p:nvSpPr>
          <p:spPr bwMode="auto">
            <a:xfrm>
              <a:off x="7493000" y="4121150"/>
              <a:ext cx="6350" cy="49213"/>
            </a:xfrm>
            <a:custGeom>
              <a:avLst/>
              <a:gdLst>
                <a:gd name="T0" fmla="*/ 2 w 2"/>
                <a:gd name="T1" fmla="*/ 0 h 15"/>
                <a:gd name="T2" fmla="*/ 0 w 2"/>
                <a:gd name="T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5">
                  <a:moveTo>
                    <a:pt x="2" y="0"/>
                  </a:moveTo>
                  <a:cubicBezTo>
                    <a:pt x="2" y="5"/>
                    <a:pt x="2" y="12"/>
                    <a:pt x="0" y="15"/>
                  </a:cubicBezTo>
                </a:path>
              </a:pathLst>
            </a:custGeom>
            <a:noFill/>
            <a:ln w="36513" cap="rnd">
              <a:solidFill>
                <a:srgbClr val="FCB28D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ïślíḓê"/>
            <p:cNvSpPr/>
            <p:nvPr/>
          </p:nvSpPr>
          <p:spPr bwMode="auto">
            <a:xfrm>
              <a:off x="7402513" y="4191000"/>
              <a:ext cx="93663" cy="242888"/>
            </a:xfrm>
            <a:custGeom>
              <a:avLst/>
              <a:gdLst>
                <a:gd name="T0" fmla="*/ 0 w 28"/>
                <a:gd name="T1" fmla="*/ 74 h 74"/>
                <a:gd name="T2" fmla="*/ 28 w 28"/>
                <a:gd name="T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" h="74">
                  <a:moveTo>
                    <a:pt x="0" y="74"/>
                  </a:moveTo>
                  <a:cubicBezTo>
                    <a:pt x="0" y="74"/>
                    <a:pt x="25" y="51"/>
                    <a:pt x="28" y="0"/>
                  </a:cubicBezTo>
                </a:path>
              </a:pathLst>
            </a:custGeom>
            <a:noFill/>
            <a:ln w="46038" cap="rnd">
              <a:solidFill>
                <a:srgbClr val="FF6E8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ïŝlîḑê"/>
            <p:cNvSpPr/>
            <p:nvPr/>
          </p:nvSpPr>
          <p:spPr bwMode="auto">
            <a:xfrm>
              <a:off x="7291388" y="4375150"/>
              <a:ext cx="158750" cy="339725"/>
            </a:xfrm>
            <a:custGeom>
              <a:avLst/>
              <a:gdLst>
                <a:gd name="T0" fmla="*/ 0 w 48"/>
                <a:gd name="T1" fmla="*/ 31 h 103"/>
                <a:gd name="T2" fmla="*/ 0 w 48"/>
                <a:gd name="T3" fmla="*/ 88 h 103"/>
                <a:gd name="T4" fmla="*/ 7 w 48"/>
                <a:gd name="T5" fmla="*/ 100 h 103"/>
                <a:gd name="T6" fmla="*/ 7 w 48"/>
                <a:gd name="T7" fmla="*/ 100 h 103"/>
                <a:gd name="T8" fmla="*/ 21 w 48"/>
                <a:gd name="T9" fmla="*/ 100 h 103"/>
                <a:gd name="T10" fmla="*/ 41 w 48"/>
                <a:gd name="T11" fmla="*/ 89 h 103"/>
                <a:gd name="T12" fmla="*/ 48 w 48"/>
                <a:gd name="T13" fmla="*/ 77 h 103"/>
                <a:gd name="T14" fmla="*/ 48 w 48"/>
                <a:gd name="T15" fmla="*/ 31 h 103"/>
                <a:gd name="T16" fmla="*/ 48 w 48"/>
                <a:gd name="T17" fmla="*/ 29 h 103"/>
                <a:gd name="T18" fmla="*/ 41 w 48"/>
                <a:gd name="T19" fmla="*/ 9 h 103"/>
                <a:gd name="T20" fmla="*/ 35 w 48"/>
                <a:gd name="T21" fmla="*/ 4 h 103"/>
                <a:gd name="T22" fmla="*/ 32 w 48"/>
                <a:gd name="T23" fmla="*/ 2 h 103"/>
                <a:gd name="T24" fmla="*/ 28 w 48"/>
                <a:gd name="T25" fmla="*/ 1 h 103"/>
                <a:gd name="T26" fmla="*/ 17 w 48"/>
                <a:gd name="T27" fmla="*/ 2 h 103"/>
                <a:gd name="T28" fmla="*/ 10 w 48"/>
                <a:gd name="T29" fmla="*/ 8 h 103"/>
                <a:gd name="T30" fmla="*/ 9 w 48"/>
                <a:gd name="T31" fmla="*/ 9 h 103"/>
                <a:gd name="T32" fmla="*/ 0 w 48"/>
                <a:gd name="T33" fmla="*/ 3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03">
                  <a:moveTo>
                    <a:pt x="0" y="31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0" y="93"/>
                    <a:pt x="3" y="98"/>
                    <a:pt x="7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1" y="103"/>
                    <a:pt x="16" y="103"/>
                    <a:pt x="21" y="100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6" y="86"/>
                    <a:pt x="48" y="82"/>
                    <a:pt x="48" y="77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0"/>
                    <a:pt x="48" y="29"/>
                    <a:pt x="48" y="29"/>
                  </a:cubicBezTo>
                  <a:cubicBezTo>
                    <a:pt x="47" y="21"/>
                    <a:pt x="45" y="15"/>
                    <a:pt x="41" y="9"/>
                  </a:cubicBezTo>
                  <a:cubicBezTo>
                    <a:pt x="39" y="7"/>
                    <a:pt x="37" y="5"/>
                    <a:pt x="35" y="4"/>
                  </a:cubicBezTo>
                  <a:cubicBezTo>
                    <a:pt x="34" y="4"/>
                    <a:pt x="33" y="3"/>
                    <a:pt x="32" y="2"/>
                  </a:cubicBezTo>
                  <a:cubicBezTo>
                    <a:pt x="31" y="2"/>
                    <a:pt x="29" y="1"/>
                    <a:pt x="28" y="1"/>
                  </a:cubicBezTo>
                  <a:cubicBezTo>
                    <a:pt x="23" y="0"/>
                    <a:pt x="19" y="0"/>
                    <a:pt x="17" y="2"/>
                  </a:cubicBezTo>
                  <a:cubicBezTo>
                    <a:pt x="15" y="3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3" y="15"/>
                    <a:pt x="0" y="24"/>
                    <a:pt x="0" y="3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ïsļidè"/>
            <p:cNvSpPr/>
            <p:nvPr/>
          </p:nvSpPr>
          <p:spPr bwMode="auto">
            <a:xfrm>
              <a:off x="7337425" y="4378325"/>
              <a:ext cx="76200" cy="55563"/>
            </a:xfrm>
            <a:custGeom>
              <a:avLst/>
              <a:gdLst>
                <a:gd name="T0" fmla="*/ 4 w 23"/>
                <a:gd name="T1" fmla="*/ 13 h 17"/>
                <a:gd name="T2" fmla="*/ 4 w 23"/>
                <a:gd name="T3" fmla="*/ 2 h 17"/>
                <a:gd name="T4" fmla="*/ 4 w 23"/>
                <a:gd name="T5" fmla="*/ 2 h 17"/>
                <a:gd name="T6" fmla="*/ 10 w 23"/>
                <a:gd name="T7" fmla="*/ 0 h 17"/>
                <a:gd name="T8" fmla="*/ 14 w 23"/>
                <a:gd name="T9" fmla="*/ 1 h 17"/>
                <a:gd name="T10" fmla="*/ 19 w 23"/>
                <a:gd name="T11" fmla="*/ 3 h 17"/>
                <a:gd name="T12" fmla="*/ 20 w 23"/>
                <a:gd name="T13" fmla="*/ 13 h 17"/>
                <a:gd name="T14" fmla="*/ 17 w 23"/>
                <a:gd name="T15" fmla="*/ 15 h 17"/>
                <a:gd name="T16" fmla="*/ 9 w 23"/>
                <a:gd name="T17" fmla="*/ 16 h 17"/>
                <a:gd name="T18" fmla="*/ 8 w 23"/>
                <a:gd name="T19" fmla="*/ 15 h 17"/>
                <a:gd name="T20" fmla="*/ 4 w 23"/>
                <a:gd name="T21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17">
                  <a:moveTo>
                    <a:pt x="4" y="13"/>
                  </a:moveTo>
                  <a:cubicBezTo>
                    <a:pt x="0" y="11"/>
                    <a:pt x="0" y="4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1"/>
                    <a:pt x="8" y="0"/>
                    <a:pt x="10" y="0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2" y="5"/>
                    <a:pt x="23" y="10"/>
                    <a:pt x="20" y="13"/>
                  </a:cubicBezTo>
                  <a:cubicBezTo>
                    <a:pt x="19" y="14"/>
                    <a:pt x="18" y="15"/>
                    <a:pt x="17" y="15"/>
                  </a:cubicBezTo>
                  <a:cubicBezTo>
                    <a:pt x="14" y="17"/>
                    <a:pt x="11" y="17"/>
                    <a:pt x="9" y="16"/>
                  </a:cubicBezTo>
                  <a:cubicBezTo>
                    <a:pt x="9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ïṣ1ídé"/>
            <p:cNvSpPr/>
            <p:nvPr/>
          </p:nvSpPr>
          <p:spPr bwMode="auto">
            <a:xfrm>
              <a:off x="7356475" y="4359275"/>
              <a:ext cx="33338" cy="42863"/>
            </a:xfrm>
            <a:custGeom>
              <a:avLst/>
              <a:gdLst>
                <a:gd name="T0" fmla="*/ 1 w 10"/>
                <a:gd name="T1" fmla="*/ 2 h 13"/>
                <a:gd name="T2" fmla="*/ 8 w 10"/>
                <a:gd name="T3" fmla="*/ 2 h 13"/>
                <a:gd name="T4" fmla="*/ 10 w 10"/>
                <a:gd name="T5" fmla="*/ 0 h 13"/>
                <a:gd name="T6" fmla="*/ 10 w 10"/>
                <a:gd name="T7" fmla="*/ 0 h 13"/>
                <a:gd name="T8" fmla="*/ 10 w 10"/>
                <a:gd name="T9" fmla="*/ 10 h 13"/>
                <a:gd name="T10" fmla="*/ 10 w 10"/>
                <a:gd name="T11" fmla="*/ 10 h 13"/>
                <a:gd name="T12" fmla="*/ 8 w 10"/>
                <a:gd name="T13" fmla="*/ 12 h 13"/>
                <a:gd name="T14" fmla="*/ 1 w 10"/>
                <a:gd name="T15" fmla="*/ 12 h 13"/>
                <a:gd name="T16" fmla="*/ 0 w 10"/>
                <a:gd name="T17" fmla="*/ 10 h 13"/>
                <a:gd name="T18" fmla="*/ 0 w 10"/>
                <a:gd name="T19" fmla="*/ 10 h 13"/>
                <a:gd name="T20" fmla="*/ 0 w 10"/>
                <a:gd name="T21" fmla="*/ 0 h 13"/>
                <a:gd name="T22" fmla="*/ 1 w 10"/>
                <a:gd name="T23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3">
                  <a:moveTo>
                    <a:pt x="1" y="2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10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9" y="11"/>
                    <a:pt x="8" y="12"/>
                  </a:cubicBezTo>
                  <a:cubicBezTo>
                    <a:pt x="6" y="13"/>
                    <a:pt x="3" y="13"/>
                    <a:pt x="1" y="12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F09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ï$ľîḍê"/>
            <p:cNvSpPr/>
            <p:nvPr/>
          </p:nvSpPr>
          <p:spPr bwMode="auto">
            <a:xfrm>
              <a:off x="7356475" y="43592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îṥḻïďê"/>
            <p:cNvSpPr/>
            <p:nvPr/>
          </p:nvSpPr>
          <p:spPr bwMode="auto">
            <a:xfrm>
              <a:off x="7224713" y="4711700"/>
              <a:ext cx="3175" cy="46038"/>
            </a:xfrm>
            <a:custGeom>
              <a:avLst/>
              <a:gdLst>
                <a:gd name="T0" fmla="*/ 0 w 1"/>
                <a:gd name="T1" fmla="*/ 14 h 14"/>
                <a:gd name="T2" fmla="*/ 1 w 1"/>
                <a:gd name="T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">
                  <a:moveTo>
                    <a:pt x="0" y="14"/>
                  </a:moveTo>
                  <a:cubicBezTo>
                    <a:pt x="0" y="9"/>
                    <a:pt x="0" y="3"/>
                    <a:pt x="1" y="0"/>
                  </a:cubicBezTo>
                </a:path>
              </a:pathLst>
            </a:custGeom>
            <a:noFill/>
            <a:ln w="36513" cap="rnd">
              <a:solidFill>
                <a:srgbClr val="FCB28D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îṣ1iḑé"/>
            <p:cNvSpPr/>
            <p:nvPr/>
          </p:nvSpPr>
          <p:spPr bwMode="auto">
            <a:xfrm>
              <a:off x="7224713" y="4448175"/>
              <a:ext cx="95250" cy="239713"/>
            </a:xfrm>
            <a:custGeom>
              <a:avLst/>
              <a:gdLst>
                <a:gd name="T0" fmla="*/ 29 w 29"/>
                <a:gd name="T1" fmla="*/ 0 h 73"/>
                <a:gd name="T2" fmla="*/ 0 w 29"/>
                <a:gd name="T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" h="73">
                  <a:moveTo>
                    <a:pt x="29" y="0"/>
                  </a:moveTo>
                  <a:cubicBezTo>
                    <a:pt x="29" y="0"/>
                    <a:pt x="4" y="22"/>
                    <a:pt x="0" y="73"/>
                  </a:cubicBezTo>
                </a:path>
              </a:pathLst>
            </a:custGeom>
            <a:noFill/>
            <a:ln w="46038" cap="rnd">
              <a:solidFill>
                <a:srgbClr val="FF6E8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iś1idê"/>
            <p:cNvSpPr/>
            <p:nvPr/>
          </p:nvSpPr>
          <p:spPr bwMode="auto">
            <a:xfrm>
              <a:off x="7307263" y="4216400"/>
              <a:ext cx="142875" cy="171450"/>
            </a:xfrm>
            <a:custGeom>
              <a:avLst/>
              <a:gdLst>
                <a:gd name="T0" fmla="*/ 1 w 43"/>
                <a:gd name="T1" fmla="*/ 26 h 52"/>
                <a:gd name="T2" fmla="*/ 5 w 43"/>
                <a:gd name="T3" fmla="*/ 38 h 52"/>
                <a:gd name="T4" fmla="*/ 28 w 43"/>
                <a:gd name="T5" fmla="*/ 49 h 52"/>
                <a:gd name="T6" fmla="*/ 39 w 43"/>
                <a:gd name="T7" fmla="*/ 26 h 52"/>
                <a:gd name="T8" fmla="*/ 36 w 43"/>
                <a:gd name="T9" fmla="*/ 14 h 52"/>
                <a:gd name="T10" fmla="*/ 34 w 43"/>
                <a:gd name="T11" fmla="*/ 11 h 52"/>
                <a:gd name="T12" fmla="*/ 33 w 43"/>
                <a:gd name="T13" fmla="*/ 10 h 52"/>
                <a:gd name="T14" fmla="*/ 13 w 43"/>
                <a:gd name="T15" fmla="*/ 3 h 52"/>
                <a:gd name="T16" fmla="*/ 2 w 43"/>
                <a:gd name="T17" fmla="*/ 12 h 52"/>
                <a:gd name="T18" fmla="*/ 1 w 43"/>
                <a:gd name="T1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52">
                  <a:moveTo>
                    <a:pt x="1" y="26"/>
                  </a:moveTo>
                  <a:cubicBezTo>
                    <a:pt x="5" y="38"/>
                    <a:pt x="5" y="38"/>
                    <a:pt x="5" y="38"/>
                  </a:cubicBezTo>
                  <a:cubicBezTo>
                    <a:pt x="8" y="47"/>
                    <a:pt x="19" y="52"/>
                    <a:pt x="28" y="49"/>
                  </a:cubicBezTo>
                  <a:cubicBezTo>
                    <a:pt x="37" y="46"/>
                    <a:pt x="43" y="36"/>
                    <a:pt x="39" y="2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5" y="13"/>
                    <a:pt x="34" y="12"/>
                    <a:pt x="34" y="11"/>
                  </a:cubicBezTo>
                  <a:cubicBezTo>
                    <a:pt x="34" y="10"/>
                    <a:pt x="33" y="10"/>
                    <a:pt x="33" y="10"/>
                  </a:cubicBezTo>
                  <a:cubicBezTo>
                    <a:pt x="29" y="3"/>
                    <a:pt x="20" y="0"/>
                    <a:pt x="13" y="3"/>
                  </a:cubicBezTo>
                  <a:cubicBezTo>
                    <a:pt x="8" y="5"/>
                    <a:pt x="4" y="8"/>
                    <a:pt x="2" y="12"/>
                  </a:cubicBezTo>
                  <a:cubicBezTo>
                    <a:pt x="0" y="16"/>
                    <a:pt x="0" y="21"/>
                    <a:pt x="1" y="26"/>
                  </a:cubicBez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ïSḷiḑé"/>
            <p:cNvSpPr/>
            <p:nvPr/>
          </p:nvSpPr>
          <p:spPr bwMode="auto">
            <a:xfrm>
              <a:off x="7313613" y="4319588"/>
              <a:ext cx="26988" cy="31750"/>
            </a:xfrm>
            <a:custGeom>
              <a:avLst/>
              <a:gdLst>
                <a:gd name="T0" fmla="*/ 2 w 8"/>
                <a:gd name="T1" fmla="*/ 1 h 10"/>
                <a:gd name="T2" fmla="*/ 4 w 8"/>
                <a:gd name="T3" fmla="*/ 0 h 10"/>
                <a:gd name="T4" fmla="*/ 8 w 8"/>
                <a:gd name="T5" fmla="*/ 1 h 10"/>
                <a:gd name="T6" fmla="*/ 7 w 8"/>
                <a:gd name="T7" fmla="*/ 2 h 10"/>
                <a:gd name="T8" fmla="*/ 5 w 8"/>
                <a:gd name="T9" fmla="*/ 8 h 10"/>
                <a:gd name="T10" fmla="*/ 7 w 8"/>
                <a:gd name="T11" fmla="*/ 10 h 10"/>
                <a:gd name="T12" fmla="*/ 3 w 8"/>
                <a:gd name="T13" fmla="*/ 9 h 10"/>
                <a:gd name="T14" fmla="*/ 1 w 8"/>
                <a:gd name="T15" fmla="*/ 7 h 10"/>
                <a:gd name="T16" fmla="*/ 2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2" y="1"/>
                  </a:moveTo>
                  <a:cubicBezTo>
                    <a:pt x="3" y="0"/>
                    <a:pt x="3" y="0"/>
                    <a:pt x="4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5" y="3"/>
                    <a:pt x="5" y="6"/>
                    <a:pt x="5" y="8"/>
                  </a:cubicBezTo>
                  <a:cubicBezTo>
                    <a:pt x="6" y="9"/>
                    <a:pt x="6" y="10"/>
                    <a:pt x="7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1" y="8"/>
                    <a:pt x="1" y="7"/>
                  </a:cubicBezTo>
                  <a:cubicBezTo>
                    <a:pt x="0" y="5"/>
                    <a:pt x="1" y="2"/>
                    <a:pt x="2" y="1"/>
                  </a:cubicBezTo>
                  <a:close/>
                </a:path>
              </a:pathLst>
            </a:custGeom>
            <a:solidFill>
              <a:srgbClr val="F5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íṩlîḑé"/>
            <p:cNvSpPr/>
            <p:nvPr/>
          </p:nvSpPr>
          <p:spPr bwMode="auto">
            <a:xfrm>
              <a:off x="7331075" y="4322763"/>
              <a:ext cx="15875" cy="28575"/>
            </a:xfrm>
            <a:custGeom>
              <a:avLst/>
              <a:gdLst>
                <a:gd name="T0" fmla="*/ 2 w 5"/>
                <a:gd name="T1" fmla="*/ 1 h 9"/>
                <a:gd name="T2" fmla="*/ 0 w 5"/>
                <a:gd name="T3" fmla="*/ 7 h 9"/>
                <a:gd name="T4" fmla="*/ 4 w 5"/>
                <a:gd name="T5" fmla="*/ 8 h 9"/>
                <a:gd name="T6" fmla="*/ 5 w 5"/>
                <a:gd name="T7" fmla="*/ 6 h 9"/>
                <a:gd name="T8" fmla="*/ 3 w 5"/>
                <a:gd name="T9" fmla="*/ 0 h 9"/>
                <a:gd name="T10" fmla="*/ 2 w 5"/>
                <a:gd name="T11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9">
                  <a:moveTo>
                    <a:pt x="2" y="1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1" y="9"/>
                    <a:pt x="3" y="9"/>
                    <a:pt x="4" y="8"/>
                  </a:cubicBezTo>
                  <a:cubicBezTo>
                    <a:pt x="5" y="7"/>
                    <a:pt x="5" y="7"/>
                    <a:pt x="5" y="6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íslídê"/>
            <p:cNvSpPr/>
            <p:nvPr/>
          </p:nvSpPr>
          <p:spPr bwMode="auto">
            <a:xfrm>
              <a:off x="7334250" y="4329113"/>
              <a:ext cx="12700" cy="15875"/>
            </a:xfrm>
            <a:custGeom>
              <a:avLst/>
              <a:gdLst>
                <a:gd name="T0" fmla="*/ 1 w 4"/>
                <a:gd name="T1" fmla="*/ 0 h 5"/>
                <a:gd name="T2" fmla="*/ 3 w 4"/>
                <a:gd name="T3" fmla="*/ 0 h 5"/>
                <a:gd name="T4" fmla="*/ 4 w 4"/>
                <a:gd name="T5" fmla="*/ 2 h 5"/>
                <a:gd name="T6" fmla="*/ 3 w 4"/>
                <a:gd name="T7" fmla="*/ 3 h 5"/>
                <a:gd name="T8" fmla="*/ 3 w 4"/>
                <a:gd name="T9" fmla="*/ 4 h 5"/>
                <a:gd name="T10" fmla="*/ 1 w 4"/>
                <a:gd name="T11" fmla="*/ 5 h 5"/>
                <a:gd name="T12" fmla="*/ 1 w 4"/>
                <a:gd name="T13" fmla="*/ 1 h 5"/>
                <a:gd name="T14" fmla="*/ 1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cubicBezTo>
                    <a:pt x="2" y="0"/>
                    <a:pt x="3" y="0"/>
                    <a:pt x="3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4"/>
                    <a:pt x="0" y="3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</a:path>
              </a:pathLst>
            </a:custGeom>
            <a:solidFill>
              <a:srgbClr val="E888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islîḑé"/>
            <p:cNvSpPr/>
            <p:nvPr/>
          </p:nvSpPr>
          <p:spPr bwMode="auto">
            <a:xfrm>
              <a:off x="7297738" y="4206875"/>
              <a:ext cx="128588" cy="134938"/>
            </a:xfrm>
            <a:custGeom>
              <a:avLst/>
              <a:gdLst>
                <a:gd name="T0" fmla="*/ 25 w 39"/>
                <a:gd name="T1" fmla="*/ 0 h 41"/>
                <a:gd name="T2" fmla="*/ 14 w 39"/>
                <a:gd name="T3" fmla="*/ 4 h 41"/>
                <a:gd name="T4" fmla="*/ 7 w 39"/>
                <a:gd name="T5" fmla="*/ 8 h 41"/>
                <a:gd name="T6" fmla="*/ 1 w 39"/>
                <a:gd name="T7" fmla="*/ 23 h 41"/>
                <a:gd name="T8" fmla="*/ 3 w 39"/>
                <a:gd name="T9" fmla="*/ 29 h 41"/>
                <a:gd name="T10" fmla="*/ 9 w 39"/>
                <a:gd name="T11" fmla="*/ 35 h 41"/>
                <a:gd name="T12" fmla="*/ 9 w 39"/>
                <a:gd name="T13" fmla="*/ 35 h 41"/>
                <a:gd name="T14" fmla="*/ 14 w 39"/>
                <a:gd name="T15" fmla="*/ 38 h 41"/>
                <a:gd name="T16" fmla="*/ 18 w 39"/>
                <a:gd name="T17" fmla="*/ 40 h 41"/>
                <a:gd name="T18" fmla="*/ 19 w 39"/>
                <a:gd name="T19" fmla="*/ 34 h 41"/>
                <a:gd name="T20" fmla="*/ 18 w 39"/>
                <a:gd name="T21" fmla="*/ 30 h 41"/>
                <a:gd name="T22" fmla="*/ 21 w 39"/>
                <a:gd name="T23" fmla="*/ 24 h 41"/>
                <a:gd name="T24" fmla="*/ 24 w 39"/>
                <a:gd name="T25" fmla="*/ 22 h 41"/>
                <a:gd name="T26" fmla="*/ 29 w 39"/>
                <a:gd name="T27" fmla="*/ 18 h 41"/>
                <a:gd name="T28" fmla="*/ 33 w 39"/>
                <a:gd name="T29" fmla="*/ 14 h 41"/>
                <a:gd name="T30" fmla="*/ 36 w 39"/>
                <a:gd name="T31" fmla="*/ 7 h 41"/>
                <a:gd name="T32" fmla="*/ 36 w 39"/>
                <a:gd name="T33" fmla="*/ 7 h 41"/>
                <a:gd name="T34" fmla="*/ 25 w 39"/>
                <a:gd name="T3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1">
                  <a:moveTo>
                    <a:pt x="25" y="0"/>
                  </a:moveTo>
                  <a:cubicBezTo>
                    <a:pt x="18" y="0"/>
                    <a:pt x="15" y="2"/>
                    <a:pt x="14" y="4"/>
                  </a:cubicBezTo>
                  <a:cubicBezTo>
                    <a:pt x="11" y="5"/>
                    <a:pt x="9" y="7"/>
                    <a:pt x="7" y="8"/>
                  </a:cubicBezTo>
                  <a:cubicBezTo>
                    <a:pt x="2" y="12"/>
                    <a:pt x="0" y="18"/>
                    <a:pt x="1" y="23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2"/>
                    <a:pt x="6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1" y="35"/>
                    <a:pt x="13" y="36"/>
                    <a:pt x="14" y="38"/>
                  </a:cubicBezTo>
                  <a:cubicBezTo>
                    <a:pt x="15" y="39"/>
                    <a:pt x="16" y="41"/>
                    <a:pt x="18" y="40"/>
                  </a:cubicBezTo>
                  <a:cubicBezTo>
                    <a:pt x="21" y="38"/>
                    <a:pt x="18" y="36"/>
                    <a:pt x="19" y="34"/>
                  </a:cubicBezTo>
                  <a:cubicBezTo>
                    <a:pt x="20" y="32"/>
                    <a:pt x="19" y="31"/>
                    <a:pt x="18" y="30"/>
                  </a:cubicBezTo>
                  <a:cubicBezTo>
                    <a:pt x="20" y="29"/>
                    <a:pt x="20" y="27"/>
                    <a:pt x="21" y="24"/>
                  </a:cubicBezTo>
                  <a:cubicBezTo>
                    <a:pt x="22" y="23"/>
                    <a:pt x="24" y="22"/>
                    <a:pt x="24" y="22"/>
                  </a:cubicBezTo>
                  <a:cubicBezTo>
                    <a:pt x="27" y="19"/>
                    <a:pt x="27" y="19"/>
                    <a:pt x="29" y="18"/>
                  </a:cubicBezTo>
                  <a:cubicBezTo>
                    <a:pt x="30" y="18"/>
                    <a:pt x="32" y="16"/>
                    <a:pt x="33" y="14"/>
                  </a:cubicBezTo>
                  <a:cubicBezTo>
                    <a:pt x="36" y="12"/>
                    <a:pt x="37" y="9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9" y="2"/>
                    <a:pt x="36" y="0"/>
                    <a:pt x="25" y="0"/>
                  </a:cubicBezTo>
                  <a:close/>
                </a:path>
              </a:pathLst>
            </a:custGeom>
            <a:solidFill>
              <a:srgbClr val="686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íš1íḋê"/>
            <p:cNvSpPr/>
            <p:nvPr/>
          </p:nvSpPr>
          <p:spPr bwMode="auto">
            <a:xfrm>
              <a:off x="6076950" y="3787775"/>
              <a:ext cx="117475" cy="122238"/>
            </a:xfrm>
            <a:custGeom>
              <a:avLst/>
              <a:gdLst>
                <a:gd name="T0" fmla="*/ 17 w 36"/>
                <a:gd name="T1" fmla="*/ 5 h 37"/>
                <a:gd name="T2" fmla="*/ 0 w 36"/>
                <a:gd name="T3" fmla="*/ 25 h 37"/>
                <a:gd name="T4" fmla="*/ 34 w 36"/>
                <a:gd name="T5" fmla="*/ 14 h 37"/>
                <a:gd name="T6" fmla="*/ 30 w 36"/>
                <a:gd name="T7" fmla="*/ 1 h 37"/>
                <a:gd name="T8" fmla="*/ 17 w 36"/>
                <a:gd name="T9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7" y="5"/>
                  </a:moveTo>
                  <a:cubicBezTo>
                    <a:pt x="17" y="5"/>
                    <a:pt x="1" y="12"/>
                    <a:pt x="0" y="25"/>
                  </a:cubicBezTo>
                  <a:cubicBezTo>
                    <a:pt x="0" y="37"/>
                    <a:pt x="33" y="19"/>
                    <a:pt x="34" y="14"/>
                  </a:cubicBezTo>
                  <a:cubicBezTo>
                    <a:pt x="36" y="9"/>
                    <a:pt x="33" y="0"/>
                    <a:pt x="30" y="1"/>
                  </a:cubicBezTo>
                  <a:cubicBezTo>
                    <a:pt x="26" y="2"/>
                    <a:pt x="17" y="5"/>
                    <a:pt x="17" y="5"/>
                  </a:cubicBezTo>
                  <a:close/>
                </a:path>
              </a:pathLst>
            </a:custGeom>
            <a:solidFill>
              <a:srgbClr val="757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îṣ1íďè"/>
            <p:cNvSpPr/>
            <p:nvPr/>
          </p:nvSpPr>
          <p:spPr bwMode="auto">
            <a:xfrm>
              <a:off x="6162675" y="3833813"/>
              <a:ext cx="117475" cy="122238"/>
            </a:xfrm>
            <a:custGeom>
              <a:avLst/>
              <a:gdLst>
                <a:gd name="T0" fmla="*/ 17 w 36"/>
                <a:gd name="T1" fmla="*/ 5 h 37"/>
                <a:gd name="T2" fmla="*/ 1 w 36"/>
                <a:gd name="T3" fmla="*/ 24 h 37"/>
                <a:gd name="T4" fmla="*/ 35 w 36"/>
                <a:gd name="T5" fmla="*/ 14 h 37"/>
                <a:gd name="T6" fmla="*/ 30 w 36"/>
                <a:gd name="T7" fmla="*/ 1 h 37"/>
                <a:gd name="T8" fmla="*/ 17 w 36"/>
                <a:gd name="T9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7" y="5"/>
                  </a:moveTo>
                  <a:cubicBezTo>
                    <a:pt x="17" y="5"/>
                    <a:pt x="1" y="12"/>
                    <a:pt x="1" y="24"/>
                  </a:cubicBezTo>
                  <a:cubicBezTo>
                    <a:pt x="0" y="37"/>
                    <a:pt x="34" y="19"/>
                    <a:pt x="35" y="14"/>
                  </a:cubicBezTo>
                  <a:cubicBezTo>
                    <a:pt x="36" y="9"/>
                    <a:pt x="33" y="0"/>
                    <a:pt x="30" y="1"/>
                  </a:cubicBezTo>
                  <a:cubicBezTo>
                    <a:pt x="27" y="2"/>
                    <a:pt x="17" y="5"/>
                    <a:pt x="17" y="5"/>
                  </a:cubicBezTo>
                  <a:close/>
                </a:path>
              </a:pathLst>
            </a:custGeom>
            <a:solidFill>
              <a:srgbClr val="757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ïṩḻiḍè"/>
            <p:cNvSpPr/>
            <p:nvPr/>
          </p:nvSpPr>
          <p:spPr bwMode="auto">
            <a:xfrm>
              <a:off x="6242050" y="3359150"/>
              <a:ext cx="12700" cy="479425"/>
            </a:xfrm>
            <a:custGeom>
              <a:avLst/>
              <a:gdLst>
                <a:gd name="T0" fmla="*/ 0 w 4"/>
                <a:gd name="T1" fmla="*/ 0 h 145"/>
                <a:gd name="T2" fmla="*/ 4 w 4"/>
                <a:gd name="T3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45">
                  <a:moveTo>
                    <a:pt x="0" y="0"/>
                  </a:moveTo>
                  <a:cubicBezTo>
                    <a:pt x="0" y="0"/>
                    <a:pt x="0" y="116"/>
                    <a:pt x="4" y="145"/>
                  </a:cubicBezTo>
                </a:path>
              </a:pathLst>
            </a:custGeom>
            <a:noFill/>
            <a:ln w="53975" cap="rnd">
              <a:solidFill>
                <a:srgbClr val="FF6E8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îş1íḓè"/>
            <p:cNvSpPr/>
            <p:nvPr/>
          </p:nvSpPr>
          <p:spPr bwMode="auto">
            <a:xfrm>
              <a:off x="6151563" y="3319463"/>
              <a:ext cx="14288" cy="479425"/>
            </a:xfrm>
            <a:custGeom>
              <a:avLst/>
              <a:gdLst>
                <a:gd name="T0" fmla="*/ 0 w 4"/>
                <a:gd name="T1" fmla="*/ 0 h 145"/>
                <a:gd name="T2" fmla="*/ 4 w 4"/>
                <a:gd name="T3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45">
                  <a:moveTo>
                    <a:pt x="0" y="0"/>
                  </a:moveTo>
                  <a:cubicBezTo>
                    <a:pt x="0" y="0"/>
                    <a:pt x="0" y="116"/>
                    <a:pt x="4" y="145"/>
                  </a:cubicBezTo>
                </a:path>
              </a:pathLst>
            </a:custGeom>
            <a:noFill/>
            <a:ln w="53975" cap="rnd">
              <a:solidFill>
                <a:srgbClr val="FF6E8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íŝlide"/>
            <p:cNvSpPr/>
            <p:nvPr/>
          </p:nvSpPr>
          <p:spPr bwMode="auto">
            <a:xfrm>
              <a:off x="6142038" y="3435350"/>
              <a:ext cx="112713" cy="112713"/>
            </a:xfrm>
            <a:custGeom>
              <a:avLst/>
              <a:gdLst>
                <a:gd name="T0" fmla="*/ 5 w 34"/>
                <a:gd name="T1" fmla="*/ 20 h 34"/>
                <a:gd name="T2" fmla="*/ 27 w 34"/>
                <a:gd name="T3" fmla="*/ 32 h 34"/>
                <a:gd name="T4" fmla="*/ 30 w 34"/>
                <a:gd name="T5" fmla="*/ 16 h 34"/>
                <a:gd name="T6" fmla="*/ 7 w 34"/>
                <a:gd name="T7" fmla="*/ 1 h 34"/>
                <a:gd name="T8" fmla="*/ 5 w 34"/>
                <a:gd name="T9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5" y="20"/>
                  </a:moveTo>
                  <a:cubicBezTo>
                    <a:pt x="5" y="20"/>
                    <a:pt x="19" y="31"/>
                    <a:pt x="27" y="32"/>
                  </a:cubicBezTo>
                  <a:cubicBezTo>
                    <a:pt x="34" y="34"/>
                    <a:pt x="30" y="16"/>
                    <a:pt x="30" y="16"/>
                  </a:cubicBezTo>
                  <a:cubicBezTo>
                    <a:pt x="30" y="16"/>
                    <a:pt x="13" y="1"/>
                    <a:pt x="7" y="1"/>
                  </a:cubicBezTo>
                  <a:cubicBezTo>
                    <a:pt x="0" y="0"/>
                    <a:pt x="1" y="15"/>
                    <a:pt x="5" y="2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îsľíḓê"/>
            <p:cNvSpPr/>
            <p:nvPr/>
          </p:nvSpPr>
          <p:spPr bwMode="auto">
            <a:xfrm>
              <a:off x="6016625" y="2954338"/>
              <a:ext cx="12700" cy="46038"/>
            </a:xfrm>
            <a:custGeom>
              <a:avLst/>
              <a:gdLst>
                <a:gd name="T0" fmla="*/ 0 w 4"/>
                <a:gd name="T1" fmla="*/ 0 h 14"/>
                <a:gd name="T2" fmla="*/ 4 w 4"/>
                <a:gd name="T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4">
                  <a:moveTo>
                    <a:pt x="0" y="0"/>
                  </a:moveTo>
                  <a:cubicBezTo>
                    <a:pt x="1" y="5"/>
                    <a:pt x="2" y="11"/>
                    <a:pt x="4" y="14"/>
                  </a:cubicBezTo>
                </a:path>
              </a:pathLst>
            </a:custGeom>
            <a:noFill/>
            <a:ln w="36513" cap="rnd">
              <a:solidFill>
                <a:srgbClr val="FCB28D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îSlíďê"/>
            <p:cNvSpPr/>
            <p:nvPr/>
          </p:nvSpPr>
          <p:spPr bwMode="auto">
            <a:xfrm>
              <a:off x="6040438" y="3013075"/>
              <a:ext cx="101600" cy="204788"/>
            </a:xfrm>
            <a:custGeom>
              <a:avLst/>
              <a:gdLst>
                <a:gd name="T0" fmla="*/ 31 w 31"/>
                <a:gd name="T1" fmla="*/ 62 h 62"/>
                <a:gd name="T2" fmla="*/ 0 w 31"/>
                <a:gd name="T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" h="62">
                  <a:moveTo>
                    <a:pt x="31" y="62"/>
                  </a:moveTo>
                  <a:cubicBezTo>
                    <a:pt x="31" y="62"/>
                    <a:pt x="11" y="46"/>
                    <a:pt x="0" y="0"/>
                  </a:cubicBezTo>
                </a:path>
              </a:pathLst>
            </a:custGeom>
            <a:noFill/>
            <a:ln w="46038" cap="rnd">
              <a:solidFill>
                <a:srgbClr val="686DA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îšlïḍé"/>
            <p:cNvSpPr/>
            <p:nvPr/>
          </p:nvSpPr>
          <p:spPr bwMode="auto">
            <a:xfrm>
              <a:off x="6122988" y="3175000"/>
              <a:ext cx="157163" cy="339725"/>
            </a:xfrm>
            <a:custGeom>
              <a:avLst/>
              <a:gdLst>
                <a:gd name="T0" fmla="*/ 48 w 48"/>
                <a:gd name="T1" fmla="*/ 31 h 103"/>
                <a:gd name="T2" fmla="*/ 48 w 48"/>
                <a:gd name="T3" fmla="*/ 88 h 103"/>
                <a:gd name="T4" fmla="*/ 41 w 48"/>
                <a:gd name="T5" fmla="*/ 100 h 103"/>
                <a:gd name="T6" fmla="*/ 41 w 48"/>
                <a:gd name="T7" fmla="*/ 100 h 103"/>
                <a:gd name="T8" fmla="*/ 27 w 48"/>
                <a:gd name="T9" fmla="*/ 100 h 103"/>
                <a:gd name="T10" fmla="*/ 7 w 48"/>
                <a:gd name="T11" fmla="*/ 88 h 103"/>
                <a:gd name="T12" fmla="*/ 0 w 48"/>
                <a:gd name="T13" fmla="*/ 76 h 103"/>
                <a:gd name="T14" fmla="*/ 0 w 48"/>
                <a:gd name="T15" fmla="*/ 31 h 103"/>
                <a:gd name="T16" fmla="*/ 0 w 48"/>
                <a:gd name="T17" fmla="*/ 28 h 103"/>
                <a:gd name="T18" fmla="*/ 7 w 48"/>
                <a:gd name="T19" fmla="*/ 9 h 103"/>
                <a:gd name="T20" fmla="*/ 13 w 48"/>
                <a:gd name="T21" fmla="*/ 4 h 103"/>
                <a:gd name="T22" fmla="*/ 16 w 48"/>
                <a:gd name="T23" fmla="*/ 2 h 103"/>
                <a:gd name="T24" fmla="*/ 20 w 48"/>
                <a:gd name="T25" fmla="*/ 1 h 103"/>
                <a:gd name="T26" fmla="*/ 31 w 48"/>
                <a:gd name="T27" fmla="*/ 1 h 103"/>
                <a:gd name="T28" fmla="*/ 38 w 48"/>
                <a:gd name="T29" fmla="*/ 8 h 103"/>
                <a:gd name="T30" fmla="*/ 39 w 48"/>
                <a:gd name="T31" fmla="*/ 9 h 103"/>
                <a:gd name="T32" fmla="*/ 48 w 48"/>
                <a:gd name="T33" fmla="*/ 3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03">
                  <a:moveTo>
                    <a:pt x="48" y="31"/>
                  </a:moveTo>
                  <a:cubicBezTo>
                    <a:pt x="48" y="88"/>
                    <a:pt x="48" y="88"/>
                    <a:pt x="48" y="88"/>
                  </a:cubicBezTo>
                  <a:cubicBezTo>
                    <a:pt x="48" y="93"/>
                    <a:pt x="45" y="98"/>
                    <a:pt x="41" y="100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37" y="103"/>
                    <a:pt x="32" y="103"/>
                    <a:pt x="27" y="100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2" y="86"/>
                    <a:pt x="0" y="81"/>
                    <a:pt x="0" y="7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1" y="21"/>
                    <a:pt x="3" y="15"/>
                    <a:pt x="7" y="9"/>
                  </a:cubicBezTo>
                  <a:cubicBezTo>
                    <a:pt x="9" y="7"/>
                    <a:pt x="11" y="5"/>
                    <a:pt x="13" y="4"/>
                  </a:cubicBezTo>
                  <a:cubicBezTo>
                    <a:pt x="14" y="3"/>
                    <a:pt x="15" y="3"/>
                    <a:pt x="16" y="2"/>
                  </a:cubicBezTo>
                  <a:cubicBezTo>
                    <a:pt x="17" y="1"/>
                    <a:pt x="19" y="1"/>
                    <a:pt x="20" y="1"/>
                  </a:cubicBezTo>
                  <a:cubicBezTo>
                    <a:pt x="25" y="0"/>
                    <a:pt x="29" y="0"/>
                    <a:pt x="31" y="1"/>
                  </a:cubicBezTo>
                  <a:cubicBezTo>
                    <a:pt x="33" y="3"/>
                    <a:pt x="37" y="6"/>
                    <a:pt x="38" y="8"/>
                  </a:cubicBezTo>
                  <a:cubicBezTo>
                    <a:pt x="39" y="8"/>
                    <a:pt x="39" y="8"/>
                    <a:pt x="39" y="9"/>
                  </a:cubicBezTo>
                  <a:cubicBezTo>
                    <a:pt x="45" y="15"/>
                    <a:pt x="48" y="24"/>
                    <a:pt x="48" y="31"/>
                  </a:cubicBezTo>
                  <a:close/>
                </a:path>
              </a:pathLst>
            </a:custGeom>
            <a:solidFill>
              <a:srgbClr val="757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išḷïďé"/>
            <p:cNvSpPr/>
            <p:nvPr/>
          </p:nvSpPr>
          <p:spPr bwMode="auto">
            <a:xfrm>
              <a:off x="6159500" y="3175000"/>
              <a:ext cx="74613" cy="58738"/>
            </a:xfrm>
            <a:custGeom>
              <a:avLst/>
              <a:gdLst>
                <a:gd name="T0" fmla="*/ 19 w 23"/>
                <a:gd name="T1" fmla="*/ 14 h 18"/>
                <a:gd name="T2" fmla="*/ 19 w 23"/>
                <a:gd name="T3" fmla="*/ 3 h 18"/>
                <a:gd name="T4" fmla="*/ 19 w 23"/>
                <a:gd name="T5" fmla="*/ 2 h 18"/>
                <a:gd name="T6" fmla="*/ 13 w 23"/>
                <a:gd name="T7" fmla="*/ 1 h 18"/>
                <a:gd name="T8" fmla="*/ 9 w 23"/>
                <a:gd name="T9" fmla="*/ 1 h 18"/>
                <a:gd name="T10" fmla="*/ 4 w 23"/>
                <a:gd name="T11" fmla="*/ 4 h 18"/>
                <a:gd name="T12" fmla="*/ 3 w 23"/>
                <a:gd name="T13" fmla="*/ 13 h 18"/>
                <a:gd name="T14" fmla="*/ 6 w 23"/>
                <a:gd name="T15" fmla="*/ 16 h 18"/>
                <a:gd name="T16" fmla="*/ 14 w 23"/>
                <a:gd name="T17" fmla="*/ 16 h 18"/>
                <a:gd name="T18" fmla="*/ 15 w 23"/>
                <a:gd name="T19" fmla="*/ 16 h 18"/>
                <a:gd name="T20" fmla="*/ 19 w 23"/>
                <a:gd name="T21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18">
                  <a:moveTo>
                    <a:pt x="19" y="14"/>
                  </a:moveTo>
                  <a:cubicBezTo>
                    <a:pt x="23" y="11"/>
                    <a:pt x="23" y="5"/>
                    <a:pt x="19" y="3"/>
                  </a:cubicBezTo>
                  <a:cubicBezTo>
                    <a:pt x="19" y="3"/>
                    <a:pt x="19" y="3"/>
                    <a:pt x="19" y="2"/>
                  </a:cubicBezTo>
                  <a:cubicBezTo>
                    <a:pt x="17" y="1"/>
                    <a:pt x="15" y="1"/>
                    <a:pt x="13" y="1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" y="6"/>
                    <a:pt x="0" y="11"/>
                    <a:pt x="3" y="13"/>
                  </a:cubicBezTo>
                  <a:cubicBezTo>
                    <a:pt x="4" y="15"/>
                    <a:pt x="5" y="15"/>
                    <a:pt x="6" y="16"/>
                  </a:cubicBezTo>
                  <a:cubicBezTo>
                    <a:pt x="9" y="18"/>
                    <a:pt x="12" y="18"/>
                    <a:pt x="14" y="16"/>
                  </a:cubicBezTo>
                  <a:cubicBezTo>
                    <a:pt x="14" y="16"/>
                    <a:pt x="15" y="16"/>
                    <a:pt x="15" y="16"/>
                  </a:cubicBezTo>
                  <a:cubicBezTo>
                    <a:pt x="16" y="15"/>
                    <a:pt x="17" y="15"/>
                    <a:pt x="19" y="14"/>
                  </a:cubicBez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íş1îďè"/>
            <p:cNvSpPr/>
            <p:nvPr/>
          </p:nvSpPr>
          <p:spPr bwMode="auto">
            <a:xfrm>
              <a:off x="6181725" y="3159125"/>
              <a:ext cx="33338" cy="42863"/>
            </a:xfrm>
            <a:custGeom>
              <a:avLst/>
              <a:gdLst>
                <a:gd name="T0" fmla="*/ 9 w 10"/>
                <a:gd name="T1" fmla="*/ 2 h 13"/>
                <a:gd name="T2" fmla="*/ 1 w 10"/>
                <a:gd name="T3" fmla="*/ 2 h 13"/>
                <a:gd name="T4" fmla="*/ 0 w 10"/>
                <a:gd name="T5" fmla="*/ 0 h 13"/>
                <a:gd name="T6" fmla="*/ 0 w 10"/>
                <a:gd name="T7" fmla="*/ 0 h 13"/>
                <a:gd name="T8" fmla="*/ 0 w 10"/>
                <a:gd name="T9" fmla="*/ 9 h 13"/>
                <a:gd name="T10" fmla="*/ 0 w 10"/>
                <a:gd name="T11" fmla="*/ 9 h 13"/>
                <a:gd name="T12" fmla="*/ 1 w 10"/>
                <a:gd name="T13" fmla="*/ 12 h 13"/>
                <a:gd name="T14" fmla="*/ 9 w 10"/>
                <a:gd name="T15" fmla="*/ 12 h 13"/>
                <a:gd name="T16" fmla="*/ 10 w 10"/>
                <a:gd name="T17" fmla="*/ 9 h 13"/>
                <a:gd name="T18" fmla="*/ 10 w 10"/>
                <a:gd name="T19" fmla="*/ 9 h 13"/>
                <a:gd name="T20" fmla="*/ 10 w 10"/>
                <a:gd name="T21" fmla="*/ 0 h 13"/>
                <a:gd name="T22" fmla="*/ 9 w 10"/>
                <a:gd name="T23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3">
                  <a:moveTo>
                    <a:pt x="9" y="2"/>
                  </a:moveTo>
                  <a:cubicBezTo>
                    <a:pt x="7" y="3"/>
                    <a:pt x="4" y="3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1"/>
                    <a:pt x="1" y="12"/>
                  </a:cubicBezTo>
                  <a:cubicBezTo>
                    <a:pt x="4" y="13"/>
                    <a:pt x="7" y="13"/>
                    <a:pt x="9" y="12"/>
                  </a:cubicBezTo>
                  <a:cubicBezTo>
                    <a:pt x="10" y="11"/>
                    <a:pt x="10" y="10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1"/>
                    <a:pt x="9" y="2"/>
                  </a:cubicBezTo>
                  <a:close/>
                </a:path>
              </a:pathLst>
            </a:custGeom>
            <a:solidFill>
              <a:srgbClr val="F09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îṣļiḓé"/>
            <p:cNvSpPr/>
            <p:nvPr/>
          </p:nvSpPr>
          <p:spPr bwMode="auto">
            <a:xfrm>
              <a:off x="6215063" y="31591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ïṣḷiḑè"/>
            <p:cNvSpPr/>
            <p:nvPr/>
          </p:nvSpPr>
          <p:spPr bwMode="auto">
            <a:xfrm>
              <a:off x="6346825" y="3554413"/>
              <a:ext cx="26988" cy="39688"/>
            </a:xfrm>
            <a:custGeom>
              <a:avLst/>
              <a:gdLst>
                <a:gd name="T0" fmla="*/ 8 w 8"/>
                <a:gd name="T1" fmla="*/ 12 h 12"/>
                <a:gd name="T2" fmla="*/ 0 w 8"/>
                <a:gd name="T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2">
                  <a:moveTo>
                    <a:pt x="8" y="12"/>
                  </a:moveTo>
                  <a:cubicBezTo>
                    <a:pt x="6" y="8"/>
                    <a:pt x="3" y="2"/>
                    <a:pt x="0" y="0"/>
                  </a:cubicBezTo>
                </a:path>
              </a:pathLst>
            </a:custGeom>
            <a:noFill/>
            <a:ln w="36513" cap="rnd">
              <a:solidFill>
                <a:srgbClr val="FCB28D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iś1iďê"/>
            <p:cNvSpPr/>
            <p:nvPr/>
          </p:nvSpPr>
          <p:spPr bwMode="auto">
            <a:xfrm>
              <a:off x="6254750" y="3251200"/>
              <a:ext cx="88900" cy="290513"/>
            </a:xfrm>
            <a:custGeom>
              <a:avLst/>
              <a:gdLst>
                <a:gd name="T0" fmla="*/ 0 w 27"/>
                <a:gd name="T1" fmla="*/ 0 h 88"/>
                <a:gd name="T2" fmla="*/ 27 w 27"/>
                <a:gd name="T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" h="88">
                  <a:moveTo>
                    <a:pt x="0" y="0"/>
                  </a:moveTo>
                  <a:cubicBezTo>
                    <a:pt x="0" y="0"/>
                    <a:pt x="18" y="12"/>
                    <a:pt x="27" y="88"/>
                  </a:cubicBezTo>
                </a:path>
              </a:pathLst>
            </a:custGeom>
            <a:noFill/>
            <a:ln w="46038" cap="rnd">
              <a:solidFill>
                <a:srgbClr val="686DA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iṥlîde"/>
            <p:cNvSpPr/>
            <p:nvPr/>
          </p:nvSpPr>
          <p:spPr bwMode="auto">
            <a:xfrm>
              <a:off x="6138863" y="3021013"/>
              <a:ext cx="119063" cy="160338"/>
            </a:xfrm>
            <a:custGeom>
              <a:avLst/>
              <a:gdLst>
                <a:gd name="T0" fmla="*/ 36 w 36"/>
                <a:gd name="T1" fmla="*/ 18 h 49"/>
                <a:gd name="T2" fmla="*/ 36 w 36"/>
                <a:gd name="T3" fmla="*/ 31 h 49"/>
                <a:gd name="T4" fmla="*/ 18 w 36"/>
                <a:gd name="T5" fmla="*/ 49 h 49"/>
                <a:gd name="T6" fmla="*/ 0 w 36"/>
                <a:gd name="T7" fmla="*/ 31 h 49"/>
                <a:gd name="T8" fmla="*/ 0 w 36"/>
                <a:gd name="T9" fmla="*/ 18 h 49"/>
                <a:gd name="T10" fmla="*/ 1 w 36"/>
                <a:gd name="T11" fmla="*/ 14 h 49"/>
                <a:gd name="T12" fmla="*/ 1 w 36"/>
                <a:gd name="T13" fmla="*/ 13 h 49"/>
                <a:gd name="T14" fmla="*/ 18 w 36"/>
                <a:gd name="T15" fmla="*/ 0 h 49"/>
                <a:gd name="T16" fmla="*/ 31 w 36"/>
                <a:gd name="T17" fmla="*/ 6 h 49"/>
                <a:gd name="T18" fmla="*/ 36 w 36"/>
                <a:gd name="T19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49">
                  <a:moveTo>
                    <a:pt x="36" y="18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6" y="41"/>
                    <a:pt x="28" y="49"/>
                    <a:pt x="18" y="49"/>
                  </a:cubicBezTo>
                  <a:cubicBezTo>
                    <a:pt x="8" y="49"/>
                    <a:pt x="0" y="41"/>
                    <a:pt x="0" y="3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1" y="14"/>
                  </a:cubicBezTo>
                  <a:cubicBezTo>
                    <a:pt x="1" y="14"/>
                    <a:pt x="1" y="13"/>
                    <a:pt x="1" y="13"/>
                  </a:cubicBezTo>
                  <a:cubicBezTo>
                    <a:pt x="3" y="6"/>
                    <a:pt x="10" y="0"/>
                    <a:pt x="18" y="0"/>
                  </a:cubicBezTo>
                  <a:cubicBezTo>
                    <a:pt x="23" y="0"/>
                    <a:pt x="28" y="2"/>
                    <a:pt x="31" y="6"/>
                  </a:cubicBezTo>
                  <a:cubicBezTo>
                    <a:pt x="34" y="9"/>
                    <a:pt x="36" y="13"/>
                    <a:pt x="36" y="18"/>
                  </a:cubicBez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íş1ïďé"/>
            <p:cNvSpPr/>
            <p:nvPr/>
          </p:nvSpPr>
          <p:spPr bwMode="auto">
            <a:xfrm>
              <a:off x="6135688" y="3009900"/>
              <a:ext cx="247650" cy="250825"/>
            </a:xfrm>
            <a:custGeom>
              <a:avLst/>
              <a:gdLst>
                <a:gd name="T0" fmla="*/ 58 w 75"/>
                <a:gd name="T1" fmla="*/ 28 h 76"/>
                <a:gd name="T2" fmla="*/ 46 w 75"/>
                <a:gd name="T3" fmla="*/ 16 h 76"/>
                <a:gd name="T4" fmla="*/ 35 w 75"/>
                <a:gd name="T5" fmla="*/ 8 h 76"/>
                <a:gd name="T6" fmla="*/ 29 w 75"/>
                <a:gd name="T7" fmla="*/ 3 h 76"/>
                <a:gd name="T8" fmla="*/ 9 w 75"/>
                <a:gd name="T9" fmla="*/ 4 h 76"/>
                <a:gd name="T10" fmla="*/ 4 w 75"/>
                <a:gd name="T11" fmla="*/ 6 h 76"/>
                <a:gd name="T12" fmla="*/ 5 w 75"/>
                <a:gd name="T13" fmla="*/ 17 h 76"/>
                <a:gd name="T14" fmla="*/ 5 w 75"/>
                <a:gd name="T15" fmla="*/ 17 h 76"/>
                <a:gd name="T16" fmla="*/ 9 w 75"/>
                <a:gd name="T17" fmla="*/ 17 h 76"/>
                <a:gd name="T18" fmla="*/ 10 w 75"/>
                <a:gd name="T19" fmla="*/ 20 h 76"/>
                <a:gd name="T20" fmla="*/ 19 w 75"/>
                <a:gd name="T21" fmla="*/ 28 h 76"/>
                <a:gd name="T22" fmla="*/ 23 w 75"/>
                <a:gd name="T23" fmla="*/ 36 h 76"/>
                <a:gd name="T24" fmla="*/ 24 w 75"/>
                <a:gd name="T25" fmla="*/ 50 h 76"/>
                <a:gd name="T26" fmla="*/ 45 w 75"/>
                <a:gd name="T27" fmla="*/ 74 h 76"/>
                <a:gd name="T28" fmla="*/ 73 w 75"/>
                <a:gd name="T29" fmla="*/ 55 h 76"/>
                <a:gd name="T30" fmla="*/ 58 w 75"/>
                <a:gd name="T31" fmla="*/ 2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6">
                  <a:moveTo>
                    <a:pt x="58" y="28"/>
                  </a:moveTo>
                  <a:cubicBezTo>
                    <a:pt x="53" y="17"/>
                    <a:pt x="51" y="25"/>
                    <a:pt x="46" y="16"/>
                  </a:cubicBezTo>
                  <a:cubicBezTo>
                    <a:pt x="43" y="10"/>
                    <a:pt x="38" y="8"/>
                    <a:pt x="35" y="8"/>
                  </a:cubicBezTo>
                  <a:cubicBezTo>
                    <a:pt x="34" y="6"/>
                    <a:pt x="31" y="4"/>
                    <a:pt x="29" y="3"/>
                  </a:cubicBezTo>
                  <a:cubicBezTo>
                    <a:pt x="22" y="0"/>
                    <a:pt x="15" y="1"/>
                    <a:pt x="9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8"/>
                    <a:pt x="0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8"/>
                    <a:pt x="9" y="19"/>
                    <a:pt x="10" y="20"/>
                  </a:cubicBezTo>
                  <a:cubicBezTo>
                    <a:pt x="12" y="23"/>
                    <a:pt x="15" y="26"/>
                    <a:pt x="19" y="28"/>
                  </a:cubicBezTo>
                  <a:cubicBezTo>
                    <a:pt x="20" y="30"/>
                    <a:pt x="22" y="32"/>
                    <a:pt x="23" y="36"/>
                  </a:cubicBezTo>
                  <a:cubicBezTo>
                    <a:pt x="26" y="43"/>
                    <a:pt x="26" y="40"/>
                    <a:pt x="24" y="50"/>
                  </a:cubicBezTo>
                  <a:cubicBezTo>
                    <a:pt x="23" y="61"/>
                    <a:pt x="31" y="73"/>
                    <a:pt x="45" y="74"/>
                  </a:cubicBezTo>
                  <a:cubicBezTo>
                    <a:pt x="63" y="76"/>
                    <a:pt x="71" y="67"/>
                    <a:pt x="73" y="55"/>
                  </a:cubicBezTo>
                  <a:cubicBezTo>
                    <a:pt x="75" y="44"/>
                    <a:pt x="63" y="38"/>
                    <a:pt x="58" y="28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îS1ïďè"/>
            <p:cNvSpPr/>
            <p:nvPr/>
          </p:nvSpPr>
          <p:spPr bwMode="auto">
            <a:xfrm>
              <a:off x="5521325" y="4956175"/>
              <a:ext cx="103188" cy="160338"/>
            </a:xfrm>
            <a:custGeom>
              <a:avLst/>
              <a:gdLst>
                <a:gd name="T0" fmla="*/ 11 w 31"/>
                <a:gd name="T1" fmla="*/ 13 h 49"/>
                <a:gd name="T2" fmla="*/ 6 w 31"/>
                <a:gd name="T3" fmla="*/ 38 h 49"/>
                <a:gd name="T4" fmla="*/ 30 w 31"/>
                <a:gd name="T5" fmla="*/ 11 h 49"/>
                <a:gd name="T6" fmla="*/ 19 w 31"/>
                <a:gd name="T7" fmla="*/ 3 h 49"/>
                <a:gd name="T8" fmla="*/ 11 w 31"/>
                <a:gd name="T9" fmla="*/ 1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9">
                  <a:moveTo>
                    <a:pt x="11" y="13"/>
                  </a:moveTo>
                  <a:cubicBezTo>
                    <a:pt x="11" y="13"/>
                    <a:pt x="0" y="27"/>
                    <a:pt x="6" y="38"/>
                  </a:cubicBezTo>
                  <a:cubicBezTo>
                    <a:pt x="12" y="49"/>
                    <a:pt x="31" y="16"/>
                    <a:pt x="30" y="11"/>
                  </a:cubicBezTo>
                  <a:cubicBezTo>
                    <a:pt x="29" y="7"/>
                    <a:pt x="21" y="0"/>
                    <a:pt x="19" y="3"/>
                  </a:cubicBezTo>
                  <a:cubicBezTo>
                    <a:pt x="17" y="5"/>
                    <a:pt x="11" y="13"/>
                    <a:pt x="11" y="13"/>
                  </a:cubicBezTo>
                  <a:close/>
                </a:path>
              </a:pathLst>
            </a:custGeom>
            <a:solidFill>
              <a:srgbClr val="CF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íṡ1îdê"/>
            <p:cNvSpPr/>
            <p:nvPr/>
          </p:nvSpPr>
          <p:spPr bwMode="auto">
            <a:xfrm>
              <a:off x="5214938" y="4941888"/>
              <a:ext cx="141288" cy="79375"/>
            </a:xfrm>
            <a:custGeom>
              <a:avLst/>
              <a:gdLst>
                <a:gd name="T0" fmla="*/ 27 w 43"/>
                <a:gd name="T1" fmla="*/ 0 h 24"/>
                <a:gd name="T2" fmla="*/ 4 w 43"/>
                <a:gd name="T3" fmla="*/ 13 h 24"/>
                <a:gd name="T4" fmla="*/ 40 w 43"/>
                <a:gd name="T5" fmla="*/ 14 h 24"/>
                <a:gd name="T6" fmla="*/ 40 w 43"/>
                <a:gd name="T7" fmla="*/ 1 h 24"/>
                <a:gd name="T8" fmla="*/ 27 w 4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4">
                  <a:moveTo>
                    <a:pt x="27" y="0"/>
                  </a:moveTo>
                  <a:cubicBezTo>
                    <a:pt x="27" y="0"/>
                    <a:pt x="9" y="1"/>
                    <a:pt x="4" y="13"/>
                  </a:cubicBezTo>
                  <a:cubicBezTo>
                    <a:pt x="0" y="24"/>
                    <a:pt x="37" y="18"/>
                    <a:pt x="40" y="14"/>
                  </a:cubicBezTo>
                  <a:cubicBezTo>
                    <a:pt x="43" y="10"/>
                    <a:pt x="43" y="1"/>
                    <a:pt x="40" y="1"/>
                  </a:cubicBezTo>
                  <a:cubicBezTo>
                    <a:pt x="36" y="1"/>
                    <a:pt x="27" y="0"/>
                    <a:pt x="27" y="0"/>
                  </a:cubicBezTo>
                  <a:close/>
                </a:path>
              </a:pathLst>
            </a:custGeom>
            <a:solidFill>
              <a:srgbClr val="CF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ïšlíḑé"/>
            <p:cNvSpPr/>
            <p:nvPr/>
          </p:nvSpPr>
          <p:spPr bwMode="auto">
            <a:xfrm>
              <a:off x="5405438" y="4605338"/>
              <a:ext cx="168275" cy="369888"/>
            </a:xfrm>
            <a:custGeom>
              <a:avLst/>
              <a:gdLst>
                <a:gd name="T0" fmla="*/ 37 w 51"/>
                <a:gd name="T1" fmla="*/ 0 h 112"/>
                <a:gd name="T2" fmla="*/ 51 w 51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" h="112">
                  <a:moveTo>
                    <a:pt x="37" y="0"/>
                  </a:moveTo>
                  <a:cubicBezTo>
                    <a:pt x="37" y="0"/>
                    <a:pt x="0" y="39"/>
                    <a:pt x="51" y="112"/>
                  </a:cubicBezTo>
                </a:path>
              </a:pathLst>
            </a:custGeom>
            <a:noFill/>
            <a:ln w="53975" cap="rnd">
              <a:solidFill>
                <a:srgbClr val="FF6E8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î$1iḍè"/>
            <p:cNvSpPr/>
            <p:nvPr/>
          </p:nvSpPr>
          <p:spPr bwMode="auto">
            <a:xfrm>
              <a:off x="5237163" y="4576763"/>
              <a:ext cx="250825" cy="355600"/>
            </a:xfrm>
            <a:custGeom>
              <a:avLst/>
              <a:gdLst>
                <a:gd name="T0" fmla="*/ 76 w 76"/>
                <a:gd name="T1" fmla="*/ 0 h 108"/>
                <a:gd name="T2" fmla="*/ 27 w 76"/>
                <a:gd name="T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" h="108">
                  <a:moveTo>
                    <a:pt x="76" y="0"/>
                  </a:moveTo>
                  <a:cubicBezTo>
                    <a:pt x="76" y="0"/>
                    <a:pt x="0" y="0"/>
                    <a:pt x="27" y="108"/>
                  </a:cubicBezTo>
                </a:path>
              </a:pathLst>
            </a:custGeom>
            <a:noFill/>
            <a:ln w="53975" cap="rnd">
              <a:solidFill>
                <a:srgbClr val="FF6E8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išļíḓê"/>
            <p:cNvSpPr/>
            <p:nvPr/>
          </p:nvSpPr>
          <p:spPr bwMode="auto">
            <a:xfrm>
              <a:off x="5267325" y="4570413"/>
              <a:ext cx="46038" cy="12700"/>
            </a:xfrm>
            <a:custGeom>
              <a:avLst/>
              <a:gdLst>
                <a:gd name="T0" fmla="*/ 0 w 14"/>
                <a:gd name="T1" fmla="*/ 4 h 4"/>
                <a:gd name="T2" fmla="*/ 14 w 14"/>
                <a:gd name="T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4">
                  <a:moveTo>
                    <a:pt x="0" y="4"/>
                  </a:moveTo>
                  <a:cubicBezTo>
                    <a:pt x="5" y="2"/>
                    <a:pt x="11" y="0"/>
                    <a:pt x="14" y="0"/>
                  </a:cubicBezTo>
                </a:path>
              </a:pathLst>
            </a:custGeom>
            <a:noFill/>
            <a:ln w="36513" cap="rnd">
              <a:solidFill>
                <a:srgbClr val="FCB28D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îSḷiḍè"/>
            <p:cNvSpPr/>
            <p:nvPr/>
          </p:nvSpPr>
          <p:spPr bwMode="auto">
            <a:xfrm>
              <a:off x="5316538" y="4368800"/>
              <a:ext cx="115888" cy="193675"/>
            </a:xfrm>
            <a:custGeom>
              <a:avLst/>
              <a:gdLst>
                <a:gd name="T0" fmla="*/ 35 w 35"/>
                <a:gd name="T1" fmla="*/ 0 h 59"/>
                <a:gd name="T2" fmla="*/ 0 w 35"/>
                <a:gd name="T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" h="59">
                  <a:moveTo>
                    <a:pt x="35" y="0"/>
                  </a:moveTo>
                  <a:cubicBezTo>
                    <a:pt x="35" y="0"/>
                    <a:pt x="14" y="15"/>
                    <a:pt x="0" y="59"/>
                  </a:cubicBezTo>
                </a:path>
              </a:pathLst>
            </a:custGeom>
            <a:noFill/>
            <a:ln w="39688" cap="rnd">
              <a:solidFill>
                <a:srgbClr val="979AC4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íṡľîďé"/>
            <p:cNvSpPr/>
            <p:nvPr/>
          </p:nvSpPr>
          <p:spPr bwMode="auto">
            <a:xfrm>
              <a:off x="5405438" y="4313238"/>
              <a:ext cx="158750" cy="334963"/>
            </a:xfrm>
            <a:custGeom>
              <a:avLst/>
              <a:gdLst>
                <a:gd name="T0" fmla="*/ 48 w 48"/>
                <a:gd name="T1" fmla="*/ 31 h 102"/>
                <a:gd name="T2" fmla="*/ 48 w 48"/>
                <a:gd name="T3" fmla="*/ 88 h 102"/>
                <a:gd name="T4" fmla="*/ 41 w 48"/>
                <a:gd name="T5" fmla="*/ 100 h 102"/>
                <a:gd name="T6" fmla="*/ 41 w 48"/>
                <a:gd name="T7" fmla="*/ 100 h 102"/>
                <a:gd name="T8" fmla="*/ 27 w 48"/>
                <a:gd name="T9" fmla="*/ 100 h 102"/>
                <a:gd name="T10" fmla="*/ 7 w 48"/>
                <a:gd name="T11" fmla="*/ 88 h 102"/>
                <a:gd name="T12" fmla="*/ 0 w 48"/>
                <a:gd name="T13" fmla="*/ 76 h 102"/>
                <a:gd name="T14" fmla="*/ 0 w 48"/>
                <a:gd name="T15" fmla="*/ 30 h 102"/>
                <a:gd name="T16" fmla="*/ 0 w 48"/>
                <a:gd name="T17" fmla="*/ 28 h 102"/>
                <a:gd name="T18" fmla="*/ 7 w 48"/>
                <a:gd name="T19" fmla="*/ 8 h 102"/>
                <a:gd name="T20" fmla="*/ 13 w 48"/>
                <a:gd name="T21" fmla="*/ 4 h 102"/>
                <a:gd name="T22" fmla="*/ 16 w 48"/>
                <a:gd name="T23" fmla="*/ 2 h 102"/>
                <a:gd name="T24" fmla="*/ 20 w 48"/>
                <a:gd name="T25" fmla="*/ 0 h 102"/>
                <a:gd name="T26" fmla="*/ 31 w 48"/>
                <a:gd name="T27" fmla="*/ 1 h 102"/>
                <a:gd name="T28" fmla="*/ 38 w 48"/>
                <a:gd name="T29" fmla="*/ 7 h 102"/>
                <a:gd name="T30" fmla="*/ 39 w 48"/>
                <a:gd name="T31" fmla="*/ 8 h 102"/>
                <a:gd name="T32" fmla="*/ 48 w 48"/>
                <a:gd name="T3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02">
                  <a:moveTo>
                    <a:pt x="48" y="31"/>
                  </a:moveTo>
                  <a:cubicBezTo>
                    <a:pt x="48" y="88"/>
                    <a:pt x="48" y="88"/>
                    <a:pt x="48" y="88"/>
                  </a:cubicBezTo>
                  <a:cubicBezTo>
                    <a:pt x="48" y="93"/>
                    <a:pt x="45" y="97"/>
                    <a:pt x="41" y="100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37" y="102"/>
                    <a:pt x="32" y="102"/>
                    <a:pt x="27" y="100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2" y="85"/>
                    <a:pt x="0" y="81"/>
                    <a:pt x="0" y="7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1" y="20"/>
                    <a:pt x="3" y="15"/>
                    <a:pt x="7" y="8"/>
                  </a:cubicBezTo>
                  <a:cubicBezTo>
                    <a:pt x="9" y="6"/>
                    <a:pt x="10" y="5"/>
                    <a:pt x="13" y="4"/>
                  </a:cubicBezTo>
                  <a:cubicBezTo>
                    <a:pt x="14" y="3"/>
                    <a:pt x="15" y="2"/>
                    <a:pt x="16" y="2"/>
                  </a:cubicBezTo>
                  <a:cubicBezTo>
                    <a:pt x="17" y="1"/>
                    <a:pt x="19" y="1"/>
                    <a:pt x="20" y="0"/>
                  </a:cubicBezTo>
                  <a:cubicBezTo>
                    <a:pt x="25" y="0"/>
                    <a:pt x="29" y="0"/>
                    <a:pt x="31" y="1"/>
                  </a:cubicBezTo>
                  <a:cubicBezTo>
                    <a:pt x="33" y="2"/>
                    <a:pt x="37" y="6"/>
                    <a:pt x="38" y="7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5" y="15"/>
                    <a:pt x="48" y="23"/>
                    <a:pt x="48" y="31"/>
                  </a:cubicBez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ïṥľîďe"/>
            <p:cNvSpPr/>
            <p:nvPr/>
          </p:nvSpPr>
          <p:spPr bwMode="auto">
            <a:xfrm>
              <a:off x="5441950" y="4313238"/>
              <a:ext cx="76200" cy="58738"/>
            </a:xfrm>
            <a:custGeom>
              <a:avLst/>
              <a:gdLst>
                <a:gd name="T0" fmla="*/ 19 w 23"/>
                <a:gd name="T1" fmla="*/ 14 h 18"/>
                <a:gd name="T2" fmla="*/ 19 w 23"/>
                <a:gd name="T3" fmla="*/ 2 h 18"/>
                <a:gd name="T4" fmla="*/ 19 w 23"/>
                <a:gd name="T5" fmla="*/ 2 h 18"/>
                <a:gd name="T6" fmla="*/ 13 w 23"/>
                <a:gd name="T7" fmla="*/ 0 h 18"/>
                <a:gd name="T8" fmla="*/ 9 w 23"/>
                <a:gd name="T9" fmla="*/ 1 h 18"/>
                <a:gd name="T10" fmla="*/ 4 w 23"/>
                <a:gd name="T11" fmla="*/ 3 h 18"/>
                <a:gd name="T12" fmla="*/ 3 w 23"/>
                <a:gd name="T13" fmla="*/ 13 h 18"/>
                <a:gd name="T14" fmla="*/ 6 w 23"/>
                <a:gd name="T15" fmla="*/ 16 h 18"/>
                <a:gd name="T16" fmla="*/ 14 w 23"/>
                <a:gd name="T17" fmla="*/ 16 h 18"/>
                <a:gd name="T18" fmla="*/ 15 w 23"/>
                <a:gd name="T19" fmla="*/ 16 h 18"/>
                <a:gd name="T20" fmla="*/ 19 w 23"/>
                <a:gd name="T21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18">
                  <a:moveTo>
                    <a:pt x="19" y="14"/>
                  </a:moveTo>
                  <a:cubicBezTo>
                    <a:pt x="23" y="11"/>
                    <a:pt x="23" y="5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1"/>
                    <a:pt x="14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5"/>
                    <a:pt x="0" y="10"/>
                    <a:pt x="3" y="13"/>
                  </a:cubicBezTo>
                  <a:cubicBezTo>
                    <a:pt x="4" y="14"/>
                    <a:pt x="5" y="15"/>
                    <a:pt x="6" y="16"/>
                  </a:cubicBezTo>
                  <a:cubicBezTo>
                    <a:pt x="9" y="18"/>
                    <a:pt x="12" y="17"/>
                    <a:pt x="14" y="16"/>
                  </a:cubicBezTo>
                  <a:cubicBezTo>
                    <a:pt x="14" y="16"/>
                    <a:pt x="15" y="16"/>
                    <a:pt x="15" y="16"/>
                  </a:cubicBezTo>
                  <a:cubicBezTo>
                    <a:pt x="16" y="15"/>
                    <a:pt x="17" y="14"/>
                    <a:pt x="19" y="14"/>
                  </a:cubicBez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ïşlíḋé"/>
            <p:cNvSpPr/>
            <p:nvPr/>
          </p:nvSpPr>
          <p:spPr bwMode="auto">
            <a:xfrm>
              <a:off x="5465763" y="4292600"/>
              <a:ext cx="33338" cy="42863"/>
            </a:xfrm>
            <a:custGeom>
              <a:avLst/>
              <a:gdLst>
                <a:gd name="T0" fmla="*/ 9 w 10"/>
                <a:gd name="T1" fmla="*/ 3 h 13"/>
                <a:gd name="T2" fmla="*/ 1 w 10"/>
                <a:gd name="T3" fmla="*/ 3 h 13"/>
                <a:gd name="T4" fmla="*/ 0 w 10"/>
                <a:gd name="T5" fmla="*/ 0 h 13"/>
                <a:gd name="T6" fmla="*/ 0 w 10"/>
                <a:gd name="T7" fmla="*/ 0 h 13"/>
                <a:gd name="T8" fmla="*/ 0 w 10"/>
                <a:gd name="T9" fmla="*/ 10 h 13"/>
                <a:gd name="T10" fmla="*/ 0 w 10"/>
                <a:gd name="T11" fmla="*/ 10 h 13"/>
                <a:gd name="T12" fmla="*/ 1 w 10"/>
                <a:gd name="T13" fmla="*/ 12 h 13"/>
                <a:gd name="T14" fmla="*/ 9 w 10"/>
                <a:gd name="T15" fmla="*/ 12 h 13"/>
                <a:gd name="T16" fmla="*/ 10 w 10"/>
                <a:gd name="T17" fmla="*/ 10 h 13"/>
                <a:gd name="T18" fmla="*/ 10 w 10"/>
                <a:gd name="T19" fmla="*/ 10 h 13"/>
                <a:gd name="T20" fmla="*/ 10 w 10"/>
                <a:gd name="T21" fmla="*/ 0 h 13"/>
                <a:gd name="T22" fmla="*/ 9 w 10"/>
                <a:gd name="T2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3">
                  <a:moveTo>
                    <a:pt x="9" y="3"/>
                  </a:moveTo>
                  <a:cubicBezTo>
                    <a:pt x="7" y="4"/>
                    <a:pt x="3" y="4"/>
                    <a:pt x="1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2"/>
                    <a:pt x="1" y="12"/>
                  </a:cubicBezTo>
                  <a:cubicBezTo>
                    <a:pt x="3" y="13"/>
                    <a:pt x="7" y="13"/>
                    <a:pt x="9" y="12"/>
                  </a:cubicBezTo>
                  <a:cubicBezTo>
                    <a:pt x="10" y="12"/>
                    <a:pt x="10" y="11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2"/>
                    <a:pt x="9" y="3"/>
                  </a:cubicBezTo>
                  <a:close/>
                </a:path>
              </a:pathLst>
            </a:custGeom>
            <a:solidFill>
              <a:srgbClr val="F09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îṩļîḓe"/>
            <p:cNvSpPr/>
            <p:nvPr/>
          </p:nvSpPr>
          <p:spPr bwMode="auto">
            <a:xfrm>
              <a:off x="5499100" y="42926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îşļíďe"/>
            <p:cNvSpPr/>
            <p:nvPr/>
          </p:nvSpPr>
          <p:spPr bwMode="auto">
            <a:xfrm>
              <a:off x="5630863" y="4691063"/>
              <a:ext cx="25400" cy="39688"/>
            </a:xfrm>
            <a:custGeom>
              <a:avLst/>
              <a:gdLst>
                <a:gd name="T0" fmla="*/ 8 w 8"/>
                <a:gd name="T1" fmla="*/ 12 h 12"/>
                <a:gd name="T2" fmla="*/ 0 w 8"/>
                <a:gd name="T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2">
                  <a:moveTo>
                    <a:pt x="8" y="12"/>
                  </a:moveTo>
                  <a:cubicBezTo>
                    <a:pt x="6" y="7"/>
                    <a:pt x="3" y="2"/>
                    <a:pt x="0" y="0"/>
                  </a:cubicBezTo>
                </a:path>
              </a:pathLst>
            </a:custGeom>
            <a:noFill/>
            <a:ln w="36513" cap="rnd">
              <a:solidFill>
                <a:srgbClr val="FCB28D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ïŝľïďè"/>
            <p:cNvSpPr/>
            <p:nvPr/>
          </p:nvSpPr>
          <p:spPr bwMode="auto">
            <a:xfrm>
              <a:off x="5538788" y="4387850"/>
              <a:ext cx="88900" cy="290513"/>
            </a:xfrm>
            <a:custGeom>
              <a:avLst/>
              <a:gdLst>
                <a:gd name="T0" fmla="*/ 0 w 27"/>
                <a:gd name="T1" fmla="*/ 0 h 88"/>
                <a:gd name="T2" fmla="*/ 27 w 27"/>
                <a:gd name="T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" h="88">
                  <a:moveTo>
                    <a:pt x="0" y="0"/>
                  </a:moveTo>
                  <a:cubicBezTo>
                    <a:pt x="0" y="0"/>
                    <a:pt x="18" y="12"/>
                    <a:pt x="27" y="88"/>
                  </a:cubicBezTo>
                </a:path>
              </a:pathLst>
            </a:custGeom>
            <a:noFill/>
            <a:ln w="39688" cap="rnd">
              <a:solidFill>
                <a:srgbClr val="979AC4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íšlíḍê"/>
            <p:cNvSpPr/>
            <p:nvPr/>
          </p:nvSpPr>
          <p:spPr bwMode="auto">
            <a:xfrm>
              <a:off x="5422900" y="4157663"/>
              <a:ext cx="119063" cy="161925"/>
            </a:xfrm>
            <a:custGeom>
              <a:avLst/>
              <a:gdLst>
                <a:gd name="T0" fmla="*/ 36 w 36"/>
                <a:gd name="T1" fmla="*/ 18 h 49"/>
                <a:gd name="T2" fmla="*/ 36 w 36"/>
                <a:gd name="T3" fmla="*/ 31 h 49"/>
                <a:gd name="T4" fmla="*/ 18 w 36"/>
                <a:gd name="T5" fmla="*/ 49 h 49"/>
                <a:gd name="T6" fmla="*/ 0 w 36"/>
                <a:gd name="T7" fmla="*/ 31 h 49"/>
                <a:gd name="T8" fmla="*/ 0 w 36"/>
                <a:gd name="T9" fmla="*/ 18 h 49"/>
                <a:gd name="T10" fmla="*/ 1 w 36"/>
                <a:gd name="T11" fmla="*/ 14 h 49"/>
                <a:gd name="T12" fmla="*/ 1 w 36"/>
                <a:gd name="T13" fmla="*/ 13 h 49"/>
                <a:gd name="T14" fmla="*/ 18 w 36"/>
                <a:gd name="T15" fmla="*/ 0 h 49"/>
                <a:gd name="T16" fmla="*/ 31 w 36"/>
                <a:gd name="T17" fmla="*/ 5 h 49"/>
                <a:gd name="T18" fmla="*/ 36 w 36"/>
                <a:gd name="T19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49">
                  <a:moveTo>
                    <a:pt x="36" y="18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6" y="41"/>
                    <a:pt x="28" y="49"/>
                    <a:pt x="18" y="49"/>
                  </a:cubicBezTo>
                  <a:cubicBezTo>
                    <a:pt x="8" y="49"/>
                    <a:pt x="0" y="41"/>
                    <a:pt x="0" y="3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5"/>
                    <a:pt x="1" y="14"/>
                  </a:cubicBezTo>
                  <a:cubicBezTo>
                    <a:pt x="1" y="14"/>
                    <a:pt x="1" y="13"/>
                    <a:pt x="1" y="13"/>
                  </a:cubicBezTo>
                  <a:cubicBezTo>
                    <a:pt x="3" y="5"/>
                    <a:pt x="10" y="0"/>
                    <a:pt x="18" y="0"/>
                  </a:cubicBezTo>
                  <a:cubicBezTo>
                    <a:pt x="23" y="0"/>
                    <a:pt x="28" y="2"/>
                    <a:pt x="31" y="5"/>
                  </a:cubicBezTo>
                  <a:cubicBezTo>
                    <a:pt x="34" y="9"/>
                    <a:pt x="36" y="13"/>
                    <a:pt x="36" y="18"/>
                  </a:cubicBez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ïṥḻíḍê"/>
            <p:cNvSpPr/>
            <p:nvPr/>
          </p:nvSpPr>
          <p:spPr bwMode="auto">
            <a:xfrm>
              <a:off x="5419725" y="4148138"/>
              <a:ext cx="293688" cy="282575"/>
            </a:xfrm>
            <a:custGeom>
              <a:avLst/>
              <a:gdLst>
                <a:gd name="T0" fmla="*/ 79 w 89"/>
                <a:gd name="T1" fmla="*/ 34 h 86"/>
                <a:gd name="T2" fmla="*/ 65 w 89"/>
                <a:gd name="T3" fmla="*/ 24 h 86"/>
                <a:gd name="T4" fmla="*/ 49 w 89"/>
                <a:gd name="T5" fmla="*/ 17 h 86"/>
                <a:gd name="T6" fmla="*/ 47 w 89"/>
                <a:gd name="T7" fmla="*/ 17 h 86"/>
                <a:gd name="T8" fmla="*/ 46 w 89"/>
                <a:gd name="T9" fmla="*/ 16 h 86"/>
                <a:gd name="T10" fmla="*/ 42 w 89"/>
                <a:gd name="T11" fmla="*/ 11 h 86"/>
                <a:gd name="T12" fmla="*/ 35 w 89"/>
                <a:gd name="T13" fmla="*/ 8 h 86"/>
                <a:gd name="T14" fmla="*/ 29 w 89"/>
                <a:gd name="T15" fmla="*/ 3 h 86"/>
                <a:gd name="T16" fmla="*/ 9 w 89"/>
                <a:gd name="T17" fmla="*/ 3 h 86"/>
                <a:gd name="T18" fmla="*/ 4 w 89"/>
                <a:gd name="T19" fmla="*/ 5 h 86"/>
                <a:gd name="T20" fmla="*/ 5 w 89"/>
                <a:gd name="T21" fmla="*/ 17 h 86"/>
                <a:gd name="T22" fmla="*/ 5 w 89"/>
                <a:gd name="T23" fmla="*/ 17 h 86"/>
                <a:gd name="T24" fmla="*/ 9 w 89"/>
                <a:gd name="T25" fmla="*/ 17 h 86"/>
                <a:gd name="T26" fmla="*/ 10 w 89"/>
                <a:gd name="T27" fmla="*/ 20 h 86"/>
                <a:gd name="T28" fmla="*/ 19 w 89"/>
                <a:gd name="T29" fmla="*/ 28 h 86"/>
                <a:gd name="T30" fmla="*/ 23 w 89"/>
                <a:gd name="T31" fmla="*/ 35 h 86"/>
                <a:gd name="T32" fmla="*/ 24 w 89"/>
                <a:gd name="T33" fmla="*/ 50 h 86"/>
                <a:gd name="T34" fmla="*/ 44 w 89"/>
                <a:gd name="T35" fmla="*/ 74 h 86"/>
                <a:gd name="T36" fmla="*/ 52 w 89"/>
                <a:gd name="T37" fmla="*/ 81 h 86"/>
                <a:gd name="T38" fmla="*/ 81 w 89"/>
                <a:gd name="T39" fmla="*/ 71 h 86"/>
                <a:gd name="T40" fmla="*/ 79 w 89"/>
                <a:gd name="T41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" h="86">
                  <a:moveTo>
                    <a:pt x="79" y="34"/>
                  </a:moveTo>
                  <a:cubicBezTo>
                    <a:pt x="70" y="23"/>
                    <a:pt x="67" y="29"/>
                    <a:pt x="65" y="24"/>
                  </a:cubicBezTo>
                  <a:cubicBezTo>
                    <a:pt x="63" y="20"/>
                    <a:pt x="54" y="15"/>
                    <a:pt x="49" y="17"/>
                  </a:cubicBezTo>
                  <a:cubicBezTo>
                    <a:pt x="48" y="17"/>
                    <a:pt x="48" y="17"/>
                    <a:pt x="47" y="17"/>
                  </a:cubicBezTo>
                  <a:cubicBezTo>
                    <a:pt x="47" y="17"/>
                    <a:pt x="46" y="16"/>
                    <a:pt x="46" y="16"/>
                  </a:cubicBezTo>
                  <a:cubicBezTo>
                    <a:pt x="45" y="13"/>
                    <a:pt x="43" y="12"/>
                    <a:pt x="42" y="11"/>
                  </a:cubicBezTo>
                  <a:cubicBezTo>
                    <a:pt x="39" y="9"/>
                    <a:pt x="37" y="8"/>
                    <a:pt x="35" y="8"/>
                  </a:cubicBezTo>
                  <a:cubicBezTo>
                    <a:pt x="34" y="5"/>
                    <a:pt x="31" y="4"/>
                    <a:pt x="29" y="3"/>
                  </a:cubicBezTo>
                  <a:cubicBezTo>
                    <a:pt x="22" y="0"/>
                    <a:pt x="15" y="0"/>
                    <a:pt x="9" y="3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8"/>
                    <a:pt x="0" y="15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8"/>
                    <a:pt x="9" y="19"/>
                    <a:pt x="10" y="20"/>
                  </a:cubicBezTo>
                  <a:cubicBezTo>
                    <a:pt x="12" y="23"/>
                    <a:pt x="15" y="26"/>
                    <a:pt x="19" y="28"/>
                  </a:cubicBezTo>
                  <a:cubicBezTo>
                    <a:pt x="20" y="30"/>
                    <a:pt x="22" y="31"/>
                    <a:pt x="23" y="35"/>
                  </a:cubicBezTo>
                  <a:cubicBezTo>
                    <a:pt x="26" y="43"/>
                    <a:pt x="26" y="40"/>
                    <a:pt x="24" y="50"/>
                  </a:cubicBezTo>
                  <a:cubicBezTo>
                    <a:pt x="23" y="60"/>
                    <a:pt x="31" y="73"/>
                    <a:pt x="44" y="74"/>
                  </a:cubicBezTo>
                  <a:cubicBezTo>
                    <a:pt x="44" y="79"/>
                    <a:pt x="52" y="79"/>
                    <a:pt x="52" y="81"/>
                  </a:cubicBezTo>
                  <a:cubicBezTo>
                    <a:pt x="55" y="86"/>
                    <a:pt x="74" y="79"/>
                    <a:pt x="81" y="71"/>
                  </a:cubicBezTo>
                  <a:cubicBezTo>
                    <a:pt x="89" y="63"/>
                    <a:pt x="89" y="44"/>
                    <a:pt x="79" y="34"/>
                  </a:cubicBezTo>
                  <a:close/>
                </a:path>
              </a:pathLst>
            </a:custGeom>
            <a:solidFill>
              <a:srgbClr val="686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îsḷiḍê"/>
            <p:cNvSpPr/>
            <p:nvPr/>
          </p:nvSpPr>
          <p:spPr bwMode="auto">
            <a:xfrm>
              <a:off x="6802438" y="3781425"/>
              <a:ext cx="442913" cy="581025"/>
            </a:xfrm>
            <a:custGeom>
              <a:avLst/>
              <a:gdLst>
                <a:gd name="T0" fmla="*/ 122 w 134"/>
                <a:gd name="T1" fmla="*/ 3 h 176"/>
                <a:gd name="T2" fmla="*/ 134 w 134"/>
                <a:gd name="T3" fmla="*/ 10 h 176"/>
                <a:gd name="T4" fmla="*/ 134 w 134"/>
                <a:gd name="T5" fmla="*/ 88 h 176"/>
                <a:gd name="T6" fmla="*/ 122 w 134"/>
                <a:gd name="T7" fmla="*/ 108 h 176"/>
                <a:gd name="T8" fmla="*/ 108 w 134"/>
                <a:gd name="T9" fmla="*/ 117 h 176"/>
                <a:gd name="T10" fmla="*/ 108 w 134"/>
                <a:gd name="T11" fmla="*/ 148 h 176"/>
                <a:gd name="T12" fmla="*/ 86 w 134"/>
                <a:gd name="T13" fmla="*/ 130 h 176"/>
                <a:gd name="T14" fmla="*/ 12 w 134"/>
                <a:gd name="T15" fmla="*/ 172 h 176"/>
                <a:gd name="T16" fmla="*/ 1 w 134"/>
                <a:gd name="T17" fmla="*/ 165 h 176"/>
                <a:gd name="T18" fmla="*/ 0 w 134"/>
                <a:gd name="T19" fmla="*/ 87 h 176"/>
                <a:gd name="T20" fmla="*/ 12 w 134"/>
                <a:gd name="T21" fmla="*/ 67 h 176"/>
                <a:gd name="T22" fmla="*/ 122 w 134"/>
                <a:gd name="T23" fmla="*/ 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176">
                  <a:moveTo>
                    <a:pt x="122" y="3"/>
                  </a:moveTo>
                  <a:cubicBezTo>
                    <a:pt x="129" y="0"/>
                    <a:pt x="134" y="3"/>
                    <a:pt x="134" y="10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34" y="95"/>
                    <a:pt x="129" y="104"/>
                    <a:pt x="122" y="108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08" y="148"/>
                    <a:pt x="108" y="148"/>
                    <a:pt x="108" y="148"/>
                  </a:cubicBezTo>
                  <a:cubicBezTo>
                    <a:pt x="86" y="130"/>
                    <a:pt x="86" y="130"/>
                    <a:pt x="86" y="130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6" y="176"/>
                    <a:pt x="1" y="172"/>
                    <a:pt x="1" y="16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0"/>
                    <a:pt x="6" y="71"/>
                    <a:pt x="12" y="67"/>
                  </a:cubicBezTo>
                  <a:lnTo>
                    <a:pt x="122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ïŝḷíďe"/>
            <p:cNvSpPr/>
            <p:nvPr/>
          </p:nvSpPr>
          <p:spPr bwMode="auto">
            <a:xfrm>
              <a:off x="6875463" y="4062413"/>
              <a:ext cx="300038" cy="193675"/>
            </a:xfrm>
            <a:custGeom>
              <a:avLst/>
              <a:gdLst>
                <a:gd name="T0" fmla="*/ 187 w 189"/>
                <a:gd name="T1" fmla="*/ 0 h 122"/>
                <a:gd name="T2" fmla="*/ 189 w 189"/>
                <a:gd name="T3" fmla="*/ 14 h 122"/>
                <a:gd name="T4" fmla="*/ 0 w 189"/>
                <a:gd name="T5" fmla="*/ 122 h 122"/>
                <a:gd name="T6" fmla="*/ 0 w 189"/>
                <a:gd name="T7" fmla="*/ 108 h 122"/>
                <a:gd name="T8" fmla="*/ 187 w 189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2">
                  <a:moveTo>
                    <a:pt x="187" y="0"/>
                  </a:moveTo>
                  <a:lnTo>
                    <a:pt x="189" y="14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ïṩļíḑè"/>
            <p:cNvSpPr/>
            <p:nvPr/>
          </p:nvSpPr>
          <p:spPr bwMode="auto">
            <a:xfrm>
              <a:off x="6875463" y="4016375"/>
              <a:ext cx="296863" cy="196850"/>
            </a:xfrm>
            <a:custGeom>
              <a:avLst/>
              <a:gdLst>
                <a:gd name="T0" fmla="*/ 187 w 187"/>
                <a:gd name="T1" fmla="*/ 0 h 124"/>
                <a:gd name="T2" fmla="*/ 187 w 187"/>
                <a:gd name="T3" fmla="*/ 16 h 124"/>
                <a:gd name="T4" fmla="*/ 0 w 187"/>
                <a:gd name="T5" fmla="*/ 124 h 124"/>
                <a:gd name="T6" fmla="*/ 0 w 187"/>
                <a:gd name="T7" fmla="*/ 108 h 124"/>
                <a:gd name="T8" fmla="*/ 187 w 18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4">
                  <a:moveTo>
                    <a:pt x="187" y="0"/>
                  </a:moveTo>
                  <a:lnTo>
                    <a:pt x="187" y="16"/>
                  </a:lnTo>
                  <a:lnTo>
                    <a:pt x="0" y="124"/>
                  </a:lnTo>
                  <a:lnTo>
                    <a:pt x="0" y="10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îS1iḋè"/>
            <p:cNvSpPr/>
            <p:nvPr/>
          </p:nvSpPr>
          <p:spPr bwMode="auto">
            <a:xfrm>
              <a:off x="6875463" y="3973513"/>
              <a:ext cx="296863" cy="193675"/>
            </a:xfrm>
            <a:custGeom>
              <a:avLst/>
              <a:gdLst>
                <a:gd name="T0" fmla="*/ 187 w 187"/>
                <a:gd name="T1" fmla="*/ 0 h 122"/>
                <a:gd name="T2" fmla="*/ 187 w 187"/>
                <a:gd name="T3" fmla="*/ 14 h 122"/>
                <a:gd name="T4" fmla="*/ 0 w 187"/>
                <a:gd name="T5" fmla="*/ 122 h 122"/>
                <a:gd name="T6" fmla="*/ 0 w 187"/>
                <a:gd name="T7" fmla="*/ 108 h 122"/>
                <a:gd name="T8" fmla="*/ 187 w 187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2">
                  <a:moveTo>
                    <a:pt x="187" y="0"/>
                  </a:moveTo>
                  <a:lnTo>
                    <a:pt x="187" y="14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í$1îḑe"/>
            <p:cNvSpPr/>
            <p:nvPr/>
          </p:nvSpPr>
          <p:spPr bwMode="auto">
            <a:xfrm>
              <a:off x="6875463" y="3927475"/>
              <a:ext cx="296863" cy="196850"/>
            </a:xfrm>
            <a:custGeom>
              <a:avLst/>
              <a:gdLst>
                <a:gd name="T0" fmla="*/ 187 w 187"/>
                <a:gd name="T1" fmla="*/ 0 h 124"/>
                <a:gd name="T2" fmla="*/ 187 w 187"/>
                <a:gd name="T3" fmla="*/ 16 h 124"/>
                <a:gd name="T4" fmla="*/ 0 w 187"/>
                <a:gd name="T5" fmla="*/ 124 h 124"/>
                <a:gd name="T6" fmla="*/ 0 w 187"/>
                <a:gd name="T7" fmla="*/ 108 h 124"/>
                <a:gd name="T8" fmla="*/ 187 w 18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4">
                  <a:moveTo>
                    <a:pt x="187" y="0"/>
                  </a:moveTo>
                  <a:lnTo>
                    <a:pt x="187" y="16"/>
                  </a:lnTo>
                  <a:lnTo>
                    <a:pt x="0" y="124"/>
                  </a:lnTo>
                  <a:lnTo>
                    <a:pt x="0" y="10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iśľïḓê"/>
            <p:cNvSpPr/>
            <p:nvPr/>
          </p:nvSpPr>
          <p:spPr bwMode="auto">
            <a:xfrm>
              <a:off x="6875463" y="3884613"/>
              <a:ext cx="296863" cy="193675"/>
            </a:xfrm>
            <a:custGeom>
              <a:avLst/>
              <a:gdLst>
                <a:gd name="T0" fmla="*/ 187 w 187"/>
                <a:gd name="T1" fmla="*/ 0 h 122"/>
                <a:gd name="T2" fmla="*/ 187 w 187"/>
                <a:gd name="T3" fmla="*/ 14 h 122"/>
                <a:gd name="T4" fmla="*/ 0 w 187"/>
                <a:gd name="T5" fmla="*/ 122 h 122"/>
                <a:gd name="T6" fmla="*/ 0 w 187"/>
                <a:gd name="T7" fmla="*/ 108 h 122"/>
                <a:gd name="T8" fmla="*/ 187 w 187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2">
                  <a:moveTo>
                    <a:pt x="187" y="0"/>
                  </a:moveTo>
                  <a:lnTo>
                    <a:pt x="187" y="14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íṧlíďè"/>
            <p:cNvSpPr/>
            <p:nvPr/>
          </p:nvSpPr>
          <p:spPr bwMode="auto">
            <a:xfrm>
              <a:off x="4686300" y="3284538"/>
              <a:ext cx="442913" cy="579438"/>
            </a:xfrm>
            <a:custGeom>
              <a:avLst/>
              <a:gdLst>
                <a:gd name="T0" fmla="*/ 121 w 134"/>
                <a:gd name="T1" fmla="*/ 4 h 176"/>
                <a:gd name="T2" fmla="*/ 133 w 134"/>
                <a:gd name="T3" fmla="*/ 10 h 176"/>
                <a:gd name="T4" fmla="*/ 134 w 134"/>
                <a:gd name="T5" fmla="*/ 88 h 176"/>
                <a:gd name="T6" fmla="*/ 122 w 134"/>
                <a:gd name="T7" fmla="*/ 109 h 176"/>
                <a:gd name="T8" fmla="*/ 107 w 134"/>
                <a:gd name="T9" fmla="*/ 117 h 176"/>
                <a:gd name="T10" fmla="*/ 107 w 134"/>
                <a:gd name="T11" fmla="*/ 148 h 176"/>
                <a:gd name="T12" fmla="*/ 85 w 134"/>
                <a:gd name="T13" fmla="*/ 130 h 176"/>
                <a:gd name="T14" fmla="*/ 12 w 134"/>
                <a:gd name="T15" fmla="*/ 172 h 176"/>
                <a:gd name="T16" fmla="*/ 0 w 134"/>
                <a:gd name="T17" fmla="*/ 165 h 176"/>
                <a:gd name="T18" fmla="*/ 0 w 134"/>
                <a:gd name="T19" fmla="*/ 88 h 176"/>
                <a:gd name="T20" fmla="*/ 11 w 134"/>
                <a:gd name="T21" fmla="*/ 67 h 176"/>
                <a:gd name="T22" fmla="*/ 121 w 134"/>
                <a:gd name="T23" fmla="*/ 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176">
                  <a:moveTo>
                    <a:pt x="121" y="4"/>
                  </a:moveTo>
                  <a:cubicBezTo>
                    <a:pt x="128" y="0"/>
                    <a:pt x="133" y="3"/>
                    <a:pt x="133" y="10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34" y="96"/>
                    <a:pt x="128" y="105"/>
                    <a:pt x="122" y="109"/>
                  </a:cubicBezTo>
                  <a:cubicBezTo>
                    <a:pt x="107" y="117"/>
                    <a:pt x="107" y="117"/>
                    <a:pt x="107" y="117"/>
                  </a:cubicBezTo>
                  <a:cubicBezTo>
                    <a:pt x="107" y="148"/>
                    <a:pt x="107" y="148"/>
                    <a:pt x="107" y="148"/>
                  </a:cubicBezTo>
                  <a:cubicBezTo>
                    <a:pt x="85" y="130"/>
                    <a:pt x="85" y="130"/>
                    <a:pt x="85" y="130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5" y="176"/>
                    <a:pt x="0" y="173"/>
                    <a:pt x="0" y="165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0"/>
                    <a:pt x="5" y="71"/>
                    <a:pt x="11" y="67"/>
                  </a:cubicBezTo>
                  <a:lnTo>
                    <a:pt x="121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îšḻíḑê"/>
            <p:cNvSpPr/>
            <p:nvPr/>
          </p:nvSpPr>
          <p:spPr bwMode="auto">
            <a:xfrm>
              <a:off x="4759325" y="3563938"/>
              <a:ext cx="296863" cy="198438"/>
            </a:xfrm>
            <a:custGeom>
              <a:avLst/>
              <a:gdLst>
                <a:gd name="T0" fmla="*/ 187 w 187"/>
                <a:gd name="T1" fmla="*/ 0 h 125"/>
                <a:gd name="T2" fmla="*/ 187 w 187"/>
                <a:gd name="T3" fmla="*/ 17 h 125"/>
                <a:gd name="T4" fmla="*/ 0 w 187"/>
                <a:gd name="T5" fmla="*/ 125 h 125"/>
                <a:gd name="T6" fmla="*/ 0 w 187"/>
                <a:gd name="T7" fmla="*/ 108 h 125"/>
                <a:gd name="T8" fmla="*/ 187 w 187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5">
                  <a:moveTo>
                    <a:pt x="187" y="0"/>
                  </a:moveTo>
                  <a:lnTo>
                    <a:pt x="187" y="17"/>
                  </a:lnTo>
                  <a:lnTo>
                    <a:pt x="0" y="125"/>
                  </a:lnTo>
                  <a:lnTo>
                    <a:pt x="0" y="10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íṥḻîḓè"/>
            <p:cNvSpPr/>
            <p:nvPr/>
          </p:nvSpPr>
          <p:spPr bwMode="auto">
            <a:xfrm>
              <a:off x="4759325" y="3521075"/>
              <a:ext cx="296863" cy="195263"/>
            </a:xfrm>
            <a:custGeom>
              <a:avLst/>
              <a:gdLst>
                <a:gd name="T0" fmla="*/ 187 w 187"/>
                <a:gd name="T1" fmla="*/ 0 h 123"/>
                <a:gd name="T2" fmla="*/ 187 w 187"/>
                <a:gd name="T3" fmla="*/ 15 h 123"/>
                <a:gd name="T4" fmla="*/ 0 w 187"/>
                <a:gd name="T5" fmla="*/ 123 h 123"/>
                <a:gd name="T6" fmla="*/ 0 w 187"/>
                <a:gd name="T7" fmla="*/ 108 h 123"/>
                <a:gd name="T8" fmla="*/ 187 w 187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3">
                  <a:moveTo>
                    <a:pt x="187" y="0"/>
                  </a:moveTo>
                  <a:lnTo>
                    <a:pt x="187" y="15"/>
                  </a:lnTo>
                  <a:lnTo>
                    <a:pt x="0" y="123"/>
                  </a:lnTo>
                  <a:lnTo>
                    <a:pt x="0" y="10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ïṩḻíḓe"/>
            <p:cNvSpPr/>
            <p:nvPr/>
          </p:nvSpPr>
          <p:spPr bwMode="auto">
            <a:xfrm>
              <a:off x="4759325" y="3475038"/>
              <a:ext cx="296863" cy="198438"/>
            </a:xfrm>
            <a:custGeom>
              <a:avLst/>
              <a:gdLst>
                <a:gd name="T0" fmla="*/ 187 w 187"/>
                <a:gd name="T1" fmla="*/ 0 h 125"/>
                <a:gd name="T2" fmla="*/ 187 w 187"/>
                <a:gd name="T3" fmla="*/ 15 h 125"/>
                <a:gd name="T4" fmla="*/ 0 w 187"/>
                <a:gd name="T5" fmla="*/ 125 h 125"/>
                <a:gd name="T6" fmla="*/ 0 w 187"/>
                <a:gd name="T7" fmla="*/ 108 h 125"/>
                <a:gd name="T8" fmla="*/ 187 w 187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5">
                  <a:moveTo>
                    <a:pt x="187" y="0"/>
                  </a:moveTo>
                  <a:lnTo>
                    <a:pt x="187" y="15"/>
                  </a:lnTo>
                  <a:lnTo>
                    <a:pt x="0" y="125"/>
                  </a:lnTo>
                  <a:lnTo>
                    <a:pt x="0" y="10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ïs1îḋé"/>
            <p:cNvSpPr/>
            <p:nvPr/>
          </p:nvSpPr>
          <p:spPr bwMode="auto">
            <a:xfrm>
              <a:off x="4759325" y="3432175"/>
              <a:ext cx="296863" cy="195263"/>
            </a:xfrm>
            <a:custGeom>
              <a:avLst/>
              <a:gdLst>
                <a:gd name="T0" fmla="*/ 187 w 187"/>
                <a:gd name="T1" fmla="*/ 0 h 123"/>
                <a:gd name="T2" fmla="*/ 187 w 187"/>
                <a:gd name="T3" fmla="*/ 15 h 123"/>
                <a:gd name="T4" fmla="*/ 0 w 187"/>
                <a:gd name="T5" fmla="*/ 123 h 123"/>
                <a:gd name="T6" fmla="*/ 0 w 187"/>
                <a:gd name="T7" fmla="*/ 108 h 123"/>
                <a:gd name="T8" fmla="*/ 187 w 187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3">
                  <a:moveTo>
                    <a:pt x="187" y="0"/>
                  </a:moveTo>
                  <a:lnTo>
                    <a:pt x="187" y="15"/>
                  </a:lnTo>
                  <a:lnTo>
                    <a:pt x="0" y="123"/>
                  </a:lnTo>
                  <a:lnTo>
                    <a:pt x="0" y="10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îsļîḋê"/>
            <p:cNvSpPr/>
            <p:nvPr/>
          </p:nvSpPr>
          <p:spPr bwMode="auto">
            <a:xfrm>
              <a:off x="4756150" y="3386138"/>
              <a:ext cx="300038" cy="198438"/>
            </a:xfrm>
            <a:custGeom>
              <a:avLst/>
              <a:gdLst>
                <a:gd name="T0" fmla="*/ 189 w 189"/>
                <a:gd name="T1" fmla="*/ 0 h 125"/>
                <a:gd name="T2" fmla="*/ 189 w 189"/>
                <a:gd name="T3" fmla="*/ 15 h 125"/>
                <a:gd name="T4" fmla="*/ 0 w 189"/>
                <a:gd name="T5" fmla="*/ 125 h 125"/>
                <a:gd name="T6" fmla="*/ 0 w 189"/>
                <a:gd name="T7" fmla="*/ 108 h 125"/>
                <a:gd name="T8" fmla="*/ 189 w 189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5">
                  <a:moveTo>
                    <a:pt x="189" y="0"/>
                  </a:moveTo>
                  <a:lnTo>
                    <a:pt x="189" y="15"/>
                  </a:lnTo>
                  <a:lnTo>
                    <a:pt x="0" y="125"/>
                  </a:lnTo>
                  <a:lnTo>
                    <a:pt x="0" y="10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ïś1îḍè"/>
            <p:cNvSpPr/>
            <p:nvPr/>
          </p:nvSpPr>
          <p:spPr bwMode="auto">
            <a:xfrm>
              <a:off x="4911725" y="2584450"/>
              <a:ext cx="441325" cy="581025"/>
            </a:xfrm>
            <a:custGeom>
              <a:avLst/>
              <a:gdLst>
                <a:gd name="T0" fmla="*/ 121 w 134"/>
                <a:gd name="T1" fmla="*/ 4 h 176"/>
                <a:gd name="T2" fmla="*/ 133 w 134"/>
                <a:gd name="T3" fmla="*/ 10 h 176"/>
                <a:gd name="T4" fmla="*/ 134 w 134"/>
                <a:gd name="T5" fmla="*/ 88 h 176"/>
                <a:gd name="T6" fmla="*/ 122 w 134"/>
                <a:gd name="T7" fmla="*/ 109 h 176"/>
                <a:gd name="T8" fmla="*/ 107 w 134"/>
                <a:gd name="T9" fmla="*/ 117 h 176"/>
                <a:gd name="T10" fmla="*/ 107 w 134"/>
                <a:gd name="T11" fmla="*/ 148 h 176"/>
                <a:gd name="T12" fmla="*/ 85 w 134"/>
                <a:gd name="T13" fmla="*/ 130 h 176"/>
                <a:gd name="T14" fmla="*/ 12 w 134"/>
                <a:gd name="T15" fmla="*/ 172 h 176"/>
                <a:gd name="T16" fmla="*/ 0 w 134"/>
                <a:gd name="T17" fmla="*/ 165 h 176"/>
                <a:gd name="T18" fmla="*/ 0 w 134"/>
                <a:gd name="T19" fmla="*/ 88 h 176"/>
                <a:gd name="T20" fmla="*/ 11 w 134"/>
                <a:gd name="T21" fmla="*/ 67 h 176"/>
                <a:gd name="T22" fmla="*/ 121 w 134"/>
                <a:gd name="T23" fmla="*/ 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176">
                  <a:moveTo>
                    <a:pt x="121" y="4"/>
                  </a:moveTo>
                  <a:cubicBezTo>
                    <a:pt x="128" y="0"/>
                    <a:pt x="133" y="3"/>
                    <a:pt x="133" y="10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34" y="96"/>
                    <a:pt x="128" y="105"/>
                    <a:pt x="122" y="109"/>
                  </a:cubicBezTo>
                  <a:cubicBezTo>
                    <a:pt x="107" y="117"/>
                    <a:pt x="107" y="117"/>
                    <a:pt x="107" y="117"/>
                  </a:cubicBezTo>
                  <a:cubicBezTo>
                    <a:pt x="107" y="148"/>
                    <a:pt x="107" y="148"/>
                    <a:pt x="107" y="148"/>
                  </a:cubicBezTo>
                  <a:cubicBezTo>
                    <a:pt x="85" y="130"/>
                    <a:pt x="85" y="130"/>
                    <a:pt x="85" y="130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5" y="176"/>
                    <a:pt x="0" y="173"/>
                    <a:pt x="0" y="165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0"/>
                    <a:pt x="5" y="71"/>
                    <a:pt x="11" y="67"/>
                  </a:cubicBezTo>
                  <a:lnTo>
                    <a:pt x="121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íSļiḍe"/>
            <p:cNvSpPr/>
            <p:nvPr/>
          </p:nvSpPr>
          <p:spPr bwMode="auto">
            <a:xfrm>
              <a:off x="4983163" y="2865438"/>
              <a:ext cx="296863" cy="198438"/>
            </a:xfrm>
            <a:custGeom>
              <a:avLst/>
              <a:gdLst>
                <a:gd name="T0" fmla="*/ 187 w 187"/>
                <a:gd name="T1" fmla="*/ 0 h 125"/>
                <a:gd name="T2" fmla="*/ 187 w 187"/>
                <a:gd name="T3" fmla="*/ 17 h 125"/>
                <a:gd name="T4" fmla="*/ 0 w 187"/>
                <a:gd name="T5" fmla="*/ 125 h 125"/>
                <a:gd name="T6" fmla="*/ 0 w 187"/>
                <a:gd name="T7" fmla="*/ 108 h 125"/>
                <a:gd name="T8" fmla="*/ 187 w 187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5">
                  <a:moveTo>
                    <a:pt x="187" y="0"/>
                  </a:moveTo>
                  <a:lnTo>
                    <a:pt x="187" y="17"/>
                  </a:lnTo>
                  <a:lnTo>
                    <a:pt x="0" y="125"/>
                  </a:lnTo>
                  <a:lnTo>
                    <a:pt x="0" y="10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iṥļiďè"/>
            <p:cNvSpPr/>
            <p:nvPr/>
          </p:nvSpPr>
          <p:spPr bwMode="auto">
            <a:xfrm>
              <a:off x="4983163" y="2822575"/>
              <a:ext cx="296863" cy="193675"/>
            </a:xfrm>
            <a:custGeom>
              <a:avLst/>
              <a:gdLst>
                <a:gd name="T0" fmla="*/ 187 w 187"/>
                <a:gd name="T1" fmla="*/ 0 h 122"/>
                <a:gd name="T2" fmla="*/ 187 w 187"/>
                <a:gd name="T3" fmla="*/ 14 h 122"/>
                <a:gd name="T4" fmla="*/ 0 w 187"/>
                <a:gd name="T5" fmla="*/ 122 h 122"/>
                <a:gd name="T6" fmla="*/ 0 w 187"/>
                <a:gd name="T7" fmla="*/ 108 h 122"/>
                <a:gd name="T8" fmla="*/ 187 w 187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2">
                  <a:moveTo>
                    <a:pt x="187" y="0"/>
                  </a:moveTo>
                  <a:lnTo>
                    <a:pt x="187" y="14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ïšḻiḑê"/>
            <p:cNvSpPr/>
            <p:nvPr/>
          </p:nvSpPr>
          <p:spPr bwMode="auto">
            <a:xfrm>
              <a:off x="4983163" y="2776538"/>
              <a:ext cx="296863" cy="196850"/>
            </a:xfrm>
            <a:custGeom>
              <a:avLst/>
              <a:gdLst>
                <a:gd name="T0" fmla="*/ 187 w 187"/>
                <a:gd name="T1" fmla="*/ 0 h 124"/>
                <a:gd name="T2" fmla="*/ 187 w 187"/>
                <a:gd name="T3" fmla="*/ 14 h 124"/>
                <a:gd name="T4" fmla="*/ 0 w 187"/>
                <a:gd name="T5" fmla="*/ 124 h 124"/>
                <a:gd name="T6" fmla="*/ 0 w 187"/>
                <a:gd name="T7" fmla="*/ 108 h 124"/>
                <a:gd name="T8" fmla="*/ 187 w 18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4">
                  <a:moveTo>
                    <a:pt x="187" y="0"/>
                  </a:moveTo>
                  <a:lnTo>
                    <a:pt x="187" y="14"/>
                  </a:lnTo>
                  <a:lnTo>
                    <a:pt x="0" y="124"/>
                  </a:lnTo>
                  <a:lnTo>
                    <a:pt x="0" y="10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işļíḓè"/>
            <p:cNvSpPr/>
            <p:nvPr/>
          </p:nvSpPr>
          <p:spPr bwMode="auto">
            <a:xfrm>
              <a:off x="4983163" y="2733675"/>
              <a:ext cx="296863" cy="193675"/>
            </a:xfrm>
            <a:custGeom>
              <a:avLst/>
              <a:gdLst>
                <a:gd name="T0" fmla="*/ 187 w 187"/>
                <a:gd name="T1" fmla="*/ 0 h 122"/>
                <a:gd name="T2" fmla="*/ 187 w 187"/>
                <a:gd name="T3" fmla="*/ 14 h 122"/>
                <a:gd name="T4" fmla="*/ 0 w 187"/>
                <a:gd name="T5" fmla="*/ 122 h 122"/>
                <a:gd name="T6" fmla="*/ 0 w 187"/>
                <a:gd name="T7" fmla="*/ 108 h 122"/>
                <a:gd name="T8" fmla="*/ 187 w 187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2">
                  <a:moveTo>
                    <a:pt x="187" y="0"/>
                  </a:moveTo>
                  <a:lnTo>
                    <a:pt x="187" y="14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íŝľiḑè"/>
            <p:cNvSpPr/>
            <p:nvPr/>
          </p:nvSpPr>
          <p:spPr bwMode="auto">
            <a:xfrm>
              <a:off x="4979988" y="2687638"/>
              <a:ext cx="300038" cy="196850"/>
            </a:xfrm>
            <a:custGeom>
              <a:avLst/>
              <a:gdLst>
                <a:gd name="T0" fmla="*/ 189 w 189"/>
                <a:gd name="T1" fmla="*/ 0 h 124"/>
                <a:gd name="T2" fmla="*/ 189 w 189"/>
                <a:gd name="T3" fmla="*/ 14 h 124"/>
                <a:gd name="T4" fmla="*/ 0 w 189"/>
                <a:gd name="T5" fmla="*/ 124 h 124"/>
                <a:gd name="T6" fmla="*/ 0 w 189"/>
                <a:gd name="T7" fmla="*/ 108 h 124"/>
                <a:gd name="T8" fmla="*/ 189 w 18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4">
                  <a:moveTo>
                    <a:pt x="189" y="0"/>
                  </a:moveTo>
                  <a:lnTo>
                    <a:pt x="189" y="14"/>
                  </a:lnTo>
                  <a:lnTo>
                    <a:pt x="0" y="124"/>
                  </a:lnTo>
                  <a:lnTo>
                    <a:pt x="0" y="10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</a:t>
            </a:r>
            <a:r>
              <a:rPr lang="zh-CN" altLang="en-US" dirty="0"/>
              <a:t>使用及改进</a:t>
            </a:r>
          </a:p>
        </p:txBody>
      </p:sp>
      <p:grpSp>
        <p:nvGrpSpPr>
          <p:cNvPr id="4" name="ï$ḷîḋê"/>
          <p:cNvGrpSpPr/>
          <p:nvPr/>
        </p:nvGrpSpPr>
        <p:grpSpPr>
          <a:xfrm>
            <a:off x="1285861" y="2449890"/>
            <a:ext cx="5173476" cy="3255595"/>
            <a:chOff x="1161641" y="1610835"/>
            <a:chExt cx="6502124" cy="4091694"/>
          </a:xfrm>
          <a:solidFill>
            <a:schemeClr val="bg1">
              <a:lumMod val="85000"/>
            </a:schemeClr>
          </a:solidFill>
        </p:grpSpPr>
        <p:sp>
          <p:nvSpPr>
            <p:cNvPr id="29" name="iSļïḑé"/>
            <p:cNvSpPr/>
            <p:nvPr/>
          </p:nvSpPr>
          <p:spPr>
            <a:xfrm rot="1582721">
              <a:off x="5618765" y="1610835"/>
              <a:ext cx="2045000" cy="3067492"/>
            </a:xfrm>
            <a:custGeom>
              <a:avLst/>
              <a:gdLst/>
              <a:ahLst/>
              <a:cxnLst/>
              <a:rect l="l" t="t" r="r" b="b"/>
              <a:pathLst>
                <a:path w="130629" h="195943">
                  <a:moveTo>
                    <a:pt x="65315" y="36739"/>
                  </a:moveTo>
                  <a:cubicBezTo>
                    <a:pt x="69567" y="36739"/>
                    <a:pt x="73798" y="37419"/>
                    <a:pt x="78007" y="38780"/>
                  </a:cubicBezTo>
                  <a:cubicBezTo>
                    <a:pt x="82217" y="40141"/>
                    <a:pt x="85917" y="42437"/>
                    <a:pt x="89106" y="45669"/>
                  </a:cubicBezTo>
                  <a:cubicBezTo>
                    <a:pt x="92295" y="48901"/>
                    <a:pt x="93890" y="52728"/>
                    <a:pt x="93890" y="57150"/>
                  </a:cubicBezTo>
                  <a:cubicBezTo>
                    <a:pt x="93890" y="58255"/>
                    <a:pt x="93486" y="59212"/>
                    <a:pt x="92678" y="60020"/>
                  </a:cubicBezTo>
                  <a:cubicBezTo>
                    <a:pt x="91870" y="60828"/>
                    <a:pt x="90913" y="61232"/>
                    <a:pt x="89807" y="61232"/>
                  </a:cubicBezTo>
                  <a:cubicBezTo>
                    <a:pt x="88702" y="61232"/>
                    <a:pt x="87745" y="60828"/>
                    <a:pt x="86937" y="60020"/>
                  </a:cubicBezTo>
                  <a:cubicBezTo>
                    <a:pt x="86129" y="59212"/>
                    <a:pt x="85725" y="58255"/>
                    <a:pt x="85725" y="57150"/>
                  </a:cubicBezTo>
                  <a:cubicBezTo>
                    <a:pt x="85725" y="53238"/>
                    <a:pt x="83429" y="50219"/>
                    <a:pt x="78837" y="48093"/>
                  </a:cubicBezTo>
                  <a:cubicBezTo>
                    <a:pt x="74244" y="45966"/>
                    <a:pt x="69737" y="44903"/>
                    <a:pt x="65315" y="44903"/>
                  </a:cubicBezTo>
                  <a:cubicBezTo>
                    <a:pt x="64209" y="44903"/>
                    <a:pt x="63252" y="44499"/>
                    <a:pt x="62444" y="43692"/>
                  </a:cubicBezTo>
                  <a:cubicBezTo>
                    <a:pt x="61636" y="42884"/>
                    <a:pt x="61232" y="41927"/>
                    <a:pt x="61232" y="40821"/>
                  </a:cubicBezTo>
                  <a:cubicBezTo>
                    <a:pt x="61232" y="39716"/>
                    <a:pt x="61636" y="38759"/>
                    <a:pt x="62444" y="37951"/>
                  </a:cubicBezTo>
                  <a:cubicBezTo>
                    <a:pt x="63252" y="37143"/>
                    <a:pt x="64209" y="36739"/>
                    <a:pt x="65315" y="36739"/>
                  </a:cubicBezTo>
                  <a:close/>
                  <a:moveTo>
                    <a:pt x="65315" y="16328"/>
                  </a:moveTo>
                  <a:cubicBezTo>
                    <a:pt x="59446" y="16328"/>
                    <a:pt x="53642" y="17285"/>
                    <a:pt x="47902" y="19199"/>
                  </a:cubicBezTo>
                  <a:cubicBezTo>
                    <a:pt x="42161" y="21112"/>
                    <a:pt x="36931" y="23749"/>
                    <a:pt x="32211" y="27108"/>
                  </a:cubicBezTo>
                  <a:cubicBezTo>
                    <a:pt x="27491" y="30467"/>
                    <a:pt x="23664" y="34783"/>
                    <a:pt x="20730" y="40056"/>
                  </a:cubicBezTo>
                  <a:cubicBezTo>
                    <a:pt x="17796" y="45329"/>
                    <a:pt x="16329" y="51027"/>
                    <a:pt x="16329" y="57150"/>
                  </a:cubicBezTo>
                  <a:cubicBezTo>
                    <a:pt x="16329" y="65739"/>
                    <a:pt x="19220" y="73393"/>
                    <a:pt x="25003" y="80112"/>
                  </a:cubicBezTo>
                  <a:cubicBezTo>
                    <a:pt x="25854" y="81047"/>
                    <a:pt x="27151" y="82451"/>
                    <a:pt x="28894" y="84322"/>
                  </a:cubicBezTo>
                  <a:cubicBezTo>
                    <a:pt x="30638" y="86193"/>
                    <a:pt x="31935" y="87596"/>
                    <a:pt x="32785" y="88531"/>
                  </a:cubicBezTo>
                  <a:cubicBezTo>
                    <a:pt x="43671" y="101543"/>
                    <a:pt x="49666" y="114215"/>
                    <a:pt x="50772" y="126546"/>
                  </a:cubicBezTo>
                  <a:lnTo>
                    <a:pt x="79857" y="126546"/>
                  </a:lnTo>
                  <a:cubicBezTo>
                    <a:pt x="80963" y="114215"/>
                    <a:pt x="86958" y="101543"/>
                    <a:pt x="97844" y="88531"/>
                  </a:cubicBezTo>
                  <a:cubicBezTo>
                    <a:pt x="98695" y="87596"/>
                    <a:pt x="99991" y="86193"/>
                    <a:pt x="101735" y="84322"/>
                  </a:cubicBezTo>
                  <a:cubicBezTo>
                    <a:pt x="103478" y="82451"/>
                    <a:pt x="104775" y="81047"/>
                    <a:pt x="105626" y="80112"/>
                  </a:cubicBezTo>
                  <a:cubicBezTo>
                    <a:pt x="111409" y="73393"/>
                    <a:pt x="114300" y="65739"/>
                    <a:pt x="114300" y="57150"/>
                  </a:cubicBezTo>
                  <a:cubicBezTo>
                    <a:pt x="114300" y="51027"/>
                    <a:pt x="112833" y="45329"/>
                    <a:pt x="109899" y="40056"/>
                  </a:cubicBezTo>
                  <a:cubicBezTo>
                    <a:pt x="106965" y="34783"/>
                    <a:pt x="103138" y="30467"/>
                    <a:pt x="98418" y="27108"/>
                  </a:cubicBezTo>
                  <a:cubicBezTo>
                    <a:pt x="93698" y="23749"/>
                    <a:pt x="88468" y="21112"/>
                    <a:pt x="82727" y="19199"/>
                  </a:cubicBezTo>
                  <a:cubicBezTo>
                    <a:pt x="76987" y="17285"/>
                    <a:pt x="71183" y="16328"/>
                    <a:pt x="65315" y="16328"/>
                  </a:cubicBezTo>
                  <a:close/>
                  <a:moveTo>
                    <a:pt x="65315" y="0"/>
                  </a:moveTo>
                  <a:cubicBezTo>
                    <a:pt x="73394" y="0"/>
                    <a:pt x="81324" y="1382"/>
                    <a:pt x="89106" y="4146"/>
                  </a:cubicBezTo>
                  <a:cubicBezTo>
                    <a:pt x="96887" y="6910"/>
                    <a:pt x="103861" y="10694"/>
                    <a:pt x="110027" y="15499"/>
                  </a:cubicBezTo>
                  <a:cubicBezTo>
                    <a:pt x="116192" y="20304"/>
                    <a:pt x="121168" y="26342"/>
                    <a:pt x="124952" y="33614"/>
                  </a:cubicBezTo>
                  <a:cubicBezTo>
                    <a:pt x="128737" y="40885"/>
                    <a:pt x="130629" y="48730"/>
                    <a:pt x="130629" y="57150"/>
                  </a:cubicBezTo>
                  <a:cubicBezTo>
                    <a:pt x="130629" y="70332"/>
                    <a:pt x="126249" y="81728"/>
                    <a:pt x="117489" y="91338"/>
                  </a:cubicBezTo>
                  <a:cubicBezTo>
                    <a:pt x="113662" y="95505"/>
                    <a:pt x="110495" y="99204"/>
                    <a:pt x="107986" y="102436"/>
                  </a:cubicBezTo>
                  <a:cubicBezTo>
                    <a:pt x="105477" y="105668"/>
                    <a:pt x="102947" y="109729"/>
                    <a:pt x="100395" y="114619"/>
                  </a:cubicBezTo>
                  <a:cubicBezTo>
                    <a:pt x="97844" y="119509"/>
                    <a:pt x="96398" y="124080"/>
                    <a:pt x="96058" y="128332"/>
                  </a:cubicBezTo>
                  <a:cubicBezTo>
                    <a:pt x="100055" y="130713"/>
                    <a:pt x="102054" y="134200"/>
                    <a:pt x="102054" y="138793"/>
                  </a:cubicBezTo>
                  <a:cubicBezTo>
                    <a:pt x="102054" y="141939"/>
                    <a:pt x="100991" y="144661"/>
                    <a:pt x="98865" y="146957"/>
                  </a:cubicBezTo>
                  <a:cubicBezTo>
                    <a:pt x="100991" y="149253"/>
                    <a:pt x="102054" y="151975"/>
                    <a:pt x="102054" y="155121"/>
                  </a:cubicBezTo>
                  <a:cubicBezTo>
                    <a:pt x="102054" y="159544"/>
                    <a:pt x="100140" y="162988"/>
                    <a:pt x="96313" y="165454"/>
                  </a:cubicBezTo>
                  <a:cubicBezTo>
                    <a:pt x="97419" y="167410"/>
                    <a:pt x="97972" y="169409"/>
                    <a:pt x="97972" y="171450"/>
                  </a:cubicBezTo>
                  <a:cubicBezTo>
                    <a:pt x="97972" y="175362"/>
                    <a:pt x="96632" y="178381"/>
                    <a:pt x="93953" y="180507"/>
                  </a:cubicBezTo>
                  <a:cubicBezTo>
                    <a:pt x="91274" y="182633"/>
                    <a:pt x="87979" y="183696"/>
                    <a:pt x="84067" y="183696"/>
                  </a:cubicBezTo>
                  <a:cubicBezTo>
                    <a:pt x="82366" y="187438"/>
                    <a:pt x="79815" y="190415"/>
                    <a:pt x="76413" y="192626"/>
                  </a:cubicBezTo>
                  <a:cubicBezTo>
                    <a:pt x="73011" y="194837"/>
                    <a:pt x="69312" y="195943"/>
                    <a:pt x="65315" y="195943"/>
                  </a:cubicBezTo>
                  <a:cubicBezTo>
                    <a:pt x="61317" y="195943"/>
                    <a:pt x="57618" y="194837"/>
                    <a:pt x="54216" y="192626"/>
                  </a:cubicBezTo>
                  <a:cubicBezTo>
                    <a:pt x="50814" y="190415"/>
                    <a:pt x="48263" y="187438"/>
                    <a:pt x="46562" y="183696"/>
                  </a:cubicBezTo>
                  <a:cubicBezTo>
                    <a:pt x="42650" y="183696"/>
                    <a:pt x="39355" y="182633"/>
                    <a:pt x="36676" y="180507"/>
                  </a:cubicBezTo>
                  <a:cubicBezTo>
                    <a:pt x="33997" y="178381"/>
                    <a:pt x="32657" y="175362"/>
                    <a:pt x="32657" y="171450"/>
                  </a:cubicBezTo>
                  <a:cubicBezTo>
                    <a:pt x="32657" y="169409"/>
                    <a:pt x="33210" y="167410"/>
                    <a:pt x="34316" y="165454"/>
                  </a:cubicBezTo>
                  <a:cubicBezTo>
                    <a:pt x="30489" y="162988"/>
                    <a:pt x="28575" y="159544"/>
                    <a:pt x="28575" y="155121"/>
                  </a:cubicBezTo>
                  <a:cubicBezTo>
                    <a:pt x="28575" y="151975"/>
                    <a:pt x="29638" y="149253"/>
                    <a:pt x="31764" y="146957"/>
                  </a:cubicBezTo>
                  <a:cubicBezTo>
                    <a:pt x="29638" y="144661"/>
                    <a:pt x="28575" y="141939"/>
                    <a:pt x="28575" y="138793"/>
                  </a:cubicBezTo>
                  <a:cubicBezTo>
                    <a:pt x="28575" y="134200"/>
                    <a:pt x="30574" y="130713"/>
                    <a:pt x="34571" y="128332"/>
                  </a:cubicBezTo>
                  <a:cubicBezTo>
                    <a:pt x="34231" y="124080"/>
                    <a:pt x="32785" y="119509"/>
                    <a:pt x="30234" y="114619"/>
                  </a:cubicBezTo>
                  <a:cubicBezTo>
                    <a:pt x="27682" y="109729"/>
                    <a:pt x="25152" y="105668"/>
                    <a:pt x="22643" y="102436"/>
                  </a:cubicBezTo>
                  <a:cubicBezTo>
                    <a:pt x="20135" y="99204"/>
                    <a:pt x="16967" y="95505"/>
                    <a:pt x="13140" y="91338"/>
                  </a:cubicBezTo>
                  <a:cubicBezTo>
                    <a:pt x="4380" y="81728"/>
                    <a:pt x="0" y="70332"/>
                    <a:pt x="0" y="57150"/>
                  </a:cubicBezTo>
                  <a:cubicBezTo>
                    <a:pt x="0" y="48730"/>
                    <a:pt x="1892" y="40885"/>
                    <a:pt x="5677" y="33614"/>
                  </a:cubicBezTo>
                  <a:cubicBezTo>
                    <a:pt x="9461" y="26342"/>
                    <a:pt x="14437" y="20304"/>
                    <a:pt x="20602" y="15499"/>
                  </a:cubicBezTo>
                  <a:cubicBezTo>
                    <a:pt x="26768" y="10694"/>
                    <a:pt x="33742" y="6910"/>
                    <a:pt x="41523" y="4146"/>
                  </a:cubicBezTo>
                  <a:cubicBezTo>
                    <a:pt x="49305" y="1382"/>
                    <a:pt x="57235" y="0"/>
                    <a:pt x="65315" y="0"/>
                  </a:cubicBezTo>
                  <a:close/>
                </a:path>
              </a:pathLst>
            </a:custGeom>
            <a:grpFill/>
            <a:ln w="571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0" name="îṥḻiďè"/>
            <p:cNvSpPr/>
            <p:nvPr/>
          </p:nvSpPr>
          <p:spPr bwMode="auto">
            <a:xfrm>
              <a:off x="1161641" y="4477423"/>
              <a:ext cx="4886699" cy="1225106"/>
            </a:xfrm>
            <a:custGeom>
              <a:avLst/>
              <a:gdLst>
                <a:gd name="T0" fmla="*/ 229 w 695"/>
                <a:gd name="T1" fmla="*/ 157 h 174"/>
                <a:gd name="T2" fmla="*/ 338 w 695"/>
                <a:gd name="T3" fmla="*/ 173 h 174"/>
                <a:gd name="T4" fmla="*/ 395 w 695"/>
                <a:gd name="T5" fmla="*/ 157 h 174"/>
                <a:gd name="T6" fmla="*/ 273 w 695"/>
                <a:gd name="T7" fmla="*/ 86 h 174"/>
                <a:gd name="T8" fmla="*/ 273 w 695"/>
                <a:gd name="T9" fmla="*/ 72 h 174"/>
                <a:gd name="T10" fmla="*/ 355 w 695"/>
                <a:gd name="T11" fmla="*/ 82 h 174"/>
                <a:gd name="T12" fmla="*/ 493 w 695"/>
                <a:gd name="T13" fmla="*/ 99 h 174"/>
                <a:gd name="T14" fmla="*/ 563 w 695"/>
                <a:gd name="T15" fmla="*/ 86 h 174"/>
                <a:gd name="T16" fmla="*/ 534 w 695"/>
                <a:gd name="T17" fmla="*/ 47 h 174"/>
                <a:gd name="T18" fmla="*/ 569 w 695"/>
                <a:gd name="T19" fmla="*/ 32 h 174"/>
                <a:gd name="T20" fmla="*/ 656 w 695"/>
                <a:gd name="T21" fmla="*/ 39 h 174"/>
                <a:gd name="T22" fmla="*/ 653 w 695"/>
                <a:gd name="T23" fmla="*/ 8 h 174"/>
                <a:gd name="T24" fmla="*/ 656 w 695"/>
                <a:gd name="T25" fmla="*/ 4 h 174"/>
                <a:gd name="T26" fmla="*/ 677 w 695"/>
                <a:gd name="T27" fmla="*/ 3 h 174"/>
                <a:gd name="T28" fmla="*/ 689 w 695"/>
                <a:gd name="T29" fmla="*/ 2 h 174"/>
                <a:gd name="T30" fmla="*/ 656 w 695"/>
                <a:gd name="T31" fmla="*/ 1 h 174"/>
                <a:gd name="T32" fmla="*/ 645 w 695"/>
                <a:gd name="T33" fmla="*/ 8 h 174"/>
                <a:gd name="T34" fmla="*/ 652 w 695"/>
                <a:gd name="T35" fmla="*/ 28 h 174"/>
                <a:gd name="T36" fmla="*/ 633 w 695"/>
                <a:gd name="T37" fmla="*/ 32 h 174"/>
                <a:gd name="T38" fmla="*/ 631 w 695"/>
                <a:gd name="T39" fmla="*/ 31 h 174"/>
                <a:gd name="T40" fmla="*/ 623 w 695"/>
                <a:gd name="T41" fmla="*/ 29 h 174"/>
                <a:gd name="T42" fmla="*/ 588 w 695"/>
                <a:gd name="T43" fmla="*/ 27 h 174"/>
                <a:gd name="T44" fmla="*/ 573 w 695"/>
                <a:gd name="T45" fmla="*/ 24 h 174"/>
                <a:gd name="T46" fmla="*/ 562 w 695"/>
                <a:gd name="T47" fmla="*/ 22 h 174"/>
                <a:gd name="T48" fmla="*/ 532 w 695"/>
                <a:gd name="T49" fmla="*/ 21 h 174"/>
                <a:gd name="T50" fmla="*/ 498 w 695"/>
                <a:gd name="T51" fmla="*/ 36 h 174"/>
                <a:gd name="T52" fmla="*/ 500 w 695"/>
                <a:gd name="T53" fmla="*/ 43 h 174"/>
                <a:gd name="T54" fmla="*/ 516 w 695"/>
                <a:gd name="T55" fmla="*/ 47 h 174"/>
                <a:gd name="T56" fmla="*/ 509 w 695"/>
                <a:gd name="T57" fmla="*/ 51 h 174"/>
                <a:gd name="T58" fmla="*/ 529 w 695"/>
                <a:gd name="T59" fmla="*/ 74 h 174"/>
                <a:gd name="T60" fmla="*/ 535 w 695"/>
                <a:gd name="T61" fmla="*/ 83 h 174"/>
                <a:gd name="T62" fmla="*/ 515 w 695"/>
                <a:gd name="T63" fmla="*/ 91 h 174"/>
                <a:gd name="T64" fmla="*/ 466 w 695"/>
                <a:gd name="T65" fmla="*/ 86 h 174"/>
                <a:gd name="T66" fmla="*/ 444 w 695"/>
                <a:gd name="T67" fmla="*/ 84 h 174"/>
                <a:gd name="T68" fmla="*/ 435 w 695"/>
                <a:gd name="T69" fmla="*/ 82 h 174"/>
                <a:gd name="T70" fmla="*/ 418 w 695"/>
                <a:gd name="T71" fmla="*/ 82 h 174"/>
                <a:gd name="T72" fmla="*/ 383 w 695"/>
                <a:gd name="T73" fmla="*/ 77 h 174"/>
                <a:gd name="T74" fmla="*/ 346 w 695"/>
                <a:gd name="T75" fmla="*/ 71 h 174"/>
                <a:gd name="T76" fmla="*/ 307 w 695"/>
                <a:gd name="T77" fmla="*/ 68 h 174"/>
                <a:gd name="T78" fmla="*/ 240 w 695"/>
                <a:gd name="T79" fmla="*/ 69 h 174"/>
                <a:gd name="T80" fmla="*/ 241 w 695"/>
                <a:gd name="T81" fmla="*/ 78 h 174"/>
                <a:gd name="T82" fmla="*/ 247 w 695"/>
                <a:gd name="T83" fmla="*/ 84 h 174"/>
                <a:gd name="T84" fmla="*/ 245 w 695"/>
                <a:gd name="T85" fmla="*/ 86 h 174"/>
                <a:gd name="T86" fmla="*/ 269 w 695"/>
                <a:gd name="T87" fmla="*/ 98 h 174"/>
                <a:gd name="T88" fmla="*/ 293 w 695"/>
                <a:gd name="T89" fmla="*/ 111 h 174"/>
                <a:gd name="T90" fmla="*/ 308 w 695"/>
                <a:gd name="T91" fmla="*/ 118 h 174"/>
                <a:gd name="T92" fmla="*/ 332 w 695"/>
                <a:gd name="T93" fmla="*/ 128 h 174"/>
                <a:gd name="T94" fmla="*/ 352 w 695"/>
                <a:gd name="T95" fmla="*/ 144 h 174"/>
                <a:gd name="T96" fmla="*/ 371 w 695"/>
                <a:gd name="T97" fmla="*/ 156 h 174"/>
                <a:gd name="T98" fmla="*/ 370 w 695"/>
                <a:gd name="T99" fmla="*/ 167 h 174"/>
                <a:gd name="T100" fmla="*/ 281 w 695"/>
                <a:gd name="T101" fmla="*/ 157 h 174"/>
                <a:gd name="T102" fmla="*/ 249 w 695"/>
                <a:gd name="T103" fmla="*/ 152 h 174"/>
                <a:gd name="T104" fmla="*/ 160 w 695"/>
                <a:gd name="T105" fmla="*/ 140 h 174"/>
                <a:gd name="T106" fmla="*/ 79 w 695"/>
                <a:gd name="T107" fmla="*/ 123 h 174"/>
                <a:gd name="T108" fmla="*/ 656 w 695"/>
                <a:gd name="T109" fmla="*/ 33 h 174"/>
                <a:gd name="T110" fmla="*/ 648 w 695"/>
                <a:gd name="T111" fmla="*/ 5 h 174"/>
                <a:gd name="T112" fmla="*/ 655 w 695"/>
                <a:gd name="T113" fmla="*/ 33 h 174"/>
                <a:gd name="T114" fmla="*/ 648 w 695"/>
                <a:gd name="T115" fmla="*/ 37 h 174"/>
                <a:gd name="T116" fmla="*/ 535 w 695"/>
                <a:gd name="T117" fmla="*/ 9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95" h="174">
                  <a:moveTo>
                    <a:pt x="78" y="130"/>
                  </a:moveTo>
                  <a:cubicBezTo>
                    <a:pt x="88" y="132"/>
                    <a:pt x="101" y="134"/>
                    <a:pt x="109" y="136"/>
                  </a:cubicBezTo>
                  <a:cubicBezTo>
                    <a:pt x="147" y="143"/>
                    <a:pt x="179" y="151"/>
                    <a:pt x="220" y="157"/>
                  </a:cubicBezTo>
                  <a:cubicBezTo>
                    <a:pt x="219" y="157"/>
                    <a:pt x="222" y="157"/>
                    <a:pt x="225" y="157"/>
                  </a:cubicBezTo>
                  <a:cubicBezTo>
                    <a:pt x="224" y="157"/>
                    <a:pt x="224" y="157"/>
                    <a:pt x="224" y="157"/>
                  </a:cubicBezTo>
                  <a:cubicBezTo>
                    <a:pt x="229" y="157"/>
                    <a:pt x="229" y="157"/>
                    <a:pt x="229" y="157"/>
                  </a:cubicBezTo>
                  <a:cubicBezTo>
                    <a:pt x="232" y="157"/>
                    <a:pt x="229" y="158"/>
                    <a:pt x="226" y="158"/>
                  </a:cubicBezTo>
                  <a:cubicBezTo>
                    <a:pt x="242" y="160"/>
                    <a:pt x="257" y="162"/>
                    <a:pt x="272" y="165"/>
                  </a:cubicBezTo>
                  <a:cubicBezTo>
                    <a:pt x="275" y="164"/>
                    <a:pt x="280" y="166"/>
                    <a:pt x="283" y="165"/>
                  </a:cubicBezTo>
                  <a:cubicBezTo>
                    <a:pt x="283" y="166"/>
                    <a:pt x="283" y="166"/>
                    <a:pt x="282" y="166"/>
                  </a:cubicBezTo>
                  <a:cubicBezTo>
                    <a:pt x="294" y="167"/>
                    <a:pt x="295" y="167"/>
                    <a:pt x="303" y="169"/>
                  </a:cubicBezTo>
                  <a:cubicBezTo>
                    <a:pt x="314" y="171"/>
                    <a:pt x="325" y="172"/>
                    <a:pt x="338" y="173"/>
                  </a:cubicBezTo>
                  <a:cubicBezTo>
                    <a:pt x="346" y="174"/>
                    <a:pt x="351" y="174"/>
                    <a:pt x="366" y="173"/>
                  </a:cubicBezTo>
                  <a:cubicBezTo>
                    <a:pt x="367" y="173"/>
                    <a:pt x="372" y="173"/>
                    <a:pt x="375" y="172"/>
                  </a:cubicBezTo>
                  <a:cubicBezTo>
                    <a:pt x="379" y="171"/>
                    <a:pt x="379" y="171"/>
                    <a:pt x="379" y="171"/>
                  </a:cubicBezTo>
                  <a:cubicBezTo>
                    <a:pt x="396" y="166"/>
                    <a:pt x="387" y="169"/>
                    <a:pt x="391" y="167"/>
                  </a:cubicBezTo>
                  <a:cubicBezTo>
                    <a:pt x="398" y="163"/>
                    <a:pt x="396" y="163"/>
                    <a:pt x="397" y="161"/>
                  </a:cubicBezTo>
                  <a:cubicBezTo>
                    <a:pt x="397" y="160"/>
                    <a:pt x="396" y="158"/>
                    <a:pt x="395" y="157"/>
                  </a:cubicBezTo>
                  <a:cubicBezTo>
                    <a:pt x="389" y="149"/>
                    <a:pt x="378" y="143"/>
                    <a:pt x="368" y="136"/>
                  </a:cubicBezTo>
                  <a:cubicBezTo>
                    <a:pt x="347" y="123"/>
                    <a:pt x="322" y="111"/>
                    <a:pt x="300" y="97"/>
                  </a:cubicBezTo>
                  <a:cubicBezTo>
                    <a:pt x="292" y="96"/>
                    <a:pt x="289" y="93"/>
                    <a:pt x="282" y="92"/>
                  </a:cubicBezTo>
                  <a:cubicBezTo>
                    <a:pt x="283" y="91"/>
                    <a:pt x="283" y="91"/>
                    <a:pt x="283" y="91"/>
                  </a:cubicBezTo>
                  <a:cubicBezTo>
                    <a:pt x="278" y="90"/>
                    <a:pt x="279" y="89"/>
                    <a:pt x="277" y="86"/>
                  </a:cubicBezTo>
                  <a:cubicBezTo>
                    <a:pt x="276" y="86"/>
                    <a:pt x="275" y="85"/>
                    <a:pt x="273" y="86"/>
                  </a:cubicBezTo>
                  <a:cubicBezTo>
                    <a:pt x="270" y="85"/>
                    <a:pt x="274" y="83"/>
                    <a:pt x="271" y="82"/>
                  </a:cubicBezTo>
                  <a:cubicBezTo>
                    <a:pt x="272" y="82"/>
                    <a:pt x="270" y="83"/>
                    <a:pt x="270" y="82"/>
                  </a:cubicBezTo>
                  <a:cubicBezTo>
                    <a:pt x="262" y="79"/>
                    <a:pt x="272" y="82"/>
                    <a:pt x="269" y="77"/>
                  </a:cubicBezTo>
                  <a:cubicBezTo>
                    <a:pt x="267" y="76"/>
                    <a:pt x="264" y="74"/>
                    <a:pt x="262" y="72"/>
                  </a:cubicBezTo>
                  <a:cubicBezTo>
                    <a:pt x="265" y="72"/>
                    <a:pt x="269" y="72"/>
                    <a:pt x="272" y="73"/>
                  </a:cubicBezTo>
                  <a:cubicBezTo>
                    <a:pt x="270" y="73"/>
                    <a:pt x="271" y="72"/>
                    <a:pt x="273" y="72"/>
                  </a:cubicBezTo>
                  <a:cubicBezTo>
                    <a:pt x="273" y="74"/>
                    <a:pt x="281" y="72"/>
                    <a:pt x="284" y="73"/>
                  </a:cubicBezTo>
                  <a:cubicBezTo>
                    <a:pt x="283" y="73"/>
                    <a:pt x="281" y="73"/>
                    <a:pt x="280" y="73"/>
                  </a:cubicBezTo>
                  <a:cubicBezTo>
                    <a:pt x="288" y="75"/>
                    <a:pt x="297" y="75"/>
                    <a:pt x="304" y="76"/>
                  </a:cubicBezTo>
                  <a:cubicBezTo>
                    <a:pt x="314" y="76"/>
                    <a:pt x="320" y="79"/>
                    <a:pt x="327" y="78"/>
                  </a:cubicBezTo>
                  <a:cubicBezTo>
                    <a:pt x="325" y="79"/>
                    <a:pt x="330" y="79"/>
                    <a:pt x="331" y="80"/>
                  </a:cubicBezTo>
                  <a:cubicBezTo>
                    <a:pt x="341" y="79"/>
                    <a:pt x="345" y="82"/>
                    <a:pt x="355" y="82"/>
                  </a:cubicBezTo>
                  <a:cubicBezTo>
                    <a:pt x="354" y="82"/>
                    <a:pt x="354" y="82"/>
                    <a:pt x="354" y="82"/>
                  </a:cubicBezTo>
                  <a:cubicBezTo>
                    <a:pt x="376" y="85"/>
                    <a:pt x="398" y="88"/>
                    <a:pt x="422" y="90"/>
                  </a:cubicBezTo>
                  <a:cubicBezTo>
                    <a:pt x="436" y="92"/>
                    <a:pt x="446" y="95"/>
                    <a:pt x="463" y="96"/>
                  </a:cubicBezTo>
                  <a:cubicBezTo>
                    <a:pt x="466" y="96"/>
                    <a:pt x="464" y="96"/>
                    <a:pt x="467" y="96"/>
                  </a:cubicBezTo>
                  <a:cubicBezTo>
                    <a:pt x="470" y="96"/>
                    <a:pt x="466" y="96"/>
                    <a:pt x="467" y="96"/>
                  </a:cubicBezTo>
                  <a:cubicBezTo>
                    <a:pt x="475" y="97"/>
                    <a:pt x="483" y="98"/>
                    <a:pt x="493" y="99"/>
                  </a:cubicBezTo>
                  <a:cubicBezTo>
                    <a:pt x="494" y="99"/>
                    <a:pt x="497" y="99"/>
                    <a:pt x="497" y="99"/>
                  </a:cubicBezTo>
                  <a:cubicBezTo>
                    <a:pt x="501" y="100"/>
                    <a:pt x="508" y="100"/>
                    <a:pt x="516" y="100"/>
                  </a:cubicBezTo>
                  <a:cubicBezTo>
                    <a:pt x="520" y="100"/>
                    <a:pt x="524" y="100"/>
                    <a:pt x="530" y="100"/>
                  </a:cubicBezTo>
                  <a:cubicBezTo>
                    <a:pt x="534" y="101"/>
                    <a:pt x="558" y="94"/>
                    <a:pt x="557" y="93"/>
                  </a:cubicBezTo>
                  <a:cubicBezTo>
                    <a:pt x="549" y="96"/>
                    <a:pt x="562" y="89"/>
                    <a:pt x="560" y="87"/>
                  </a:cubicBezTo>
                  <a:cubicBezTo>
                    <a:pt x="561" y="86"/>
                    <a:pt x="562" y="86"/>
                    <a:pt x="563" y="86"/>
                  </a:cubicBezTo>
                  <a:cubicBezTo>
                    <a:pt x="564" y="83"/>
                    <a:pt x="563" y="81"/>
                    <a:pt x="563" y="77"/>
                  </a:cubicBezTo>
                  <a:cubicBezTo>
                    <a:pt x="562" y="76"/>
                    <a:pt x="559" y="76"/>
                    <a:pt x="559" y="74"/>
                  </a:cubicBezTo>
                  <a:cubicBezTo>
                    <a:pt x="561" y="72"/>
                    <a:pt x="557" y="70"/>
                    <a:pt x="557" y="68"/>
                  </a:cubicBezTo>
                  <a:cubicBezTo>
                    <a:pt x="554" y="69"/>
                    <a:pt x="551" y="68"/>
                    <a:pt x="550" y="66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8" y="61"/>
                    <a:pt x="545" y="52"/>
                    <a:pt x="534" y="47"/>
                  </a:cubicBezTo>
                  <a:cubicBezTo>
                    <a:pt x="536" y="46"/>
                    <a:pt x="536" y="46"/>
                    <a:pt x="536" y="46"/>
                  </a:cubicBezTo>
                  <a:cubicBezTo>
                    <a:pt x="528" y="41"/>
                    <a:pt x="524" y="34"/>
                    <a:pt x="521" y="29"/>
                  </a:cubicBezTo>
                  <a:cubicBezTo>
                    <a:pt x="521" y="29"/>
                    <a:pt x="520" y="30"/>
                    <a:pt x="527" y="30"/>
                  </a:cubicBezTo>
                  <a:cubicBezTo>
                    <a:pt x="534" y="29"/>
                    <a:pt x="537" y="29"/>
                    <a:pt x="543" y="29"/>
                  </a:cubicBezTo>
                  <a:cubicBezTo>
                    <a:pt x="546" y="29"/>
                    <a:pt x="546" y="30"/>
                    <a:pt x="547" y="30"/>
                  </a:cubicBezTo>
                  <a:cubicBezTo>
                    <a:pt x="555" y="31"/>
                    <a:pt x="560" y="33"/>
                    <a:pt x="569" y="32"/>
                  </a:cubicBezTo>
                  <a:cubicBezTo>
                    <a:pt x="568" y="33"/>
                    <a:pt x="568" y="33"/>
                    <a:pt x="568" y="33"/>
                  </a:cubicBezTo>
                  <a:cubicBezTo>
                    <a:pt x="575" y="33"/>
                    <a:pt x="586" y="34"/>
                    <a:pt x="592" y="35"/>
                  </a:cubicBezTo>
                  <a:cubicBezTo>
                    <a:pt x="595" y="35"/>
                    <a:pt x="603" y="36"/>
                    <a:pt x="601" y="35"/>
                  </a:cubicBezTo>
                  <a:cubicBezTo>
                    <a:pt x="604" y="35"/>
                    <a:pt x="600" y="36"/>
                    <a:pt x="605" y="36"/>
                  </a:cubicBezTo>
                  <a:cubicBezTo>
                    <a:pt x="600" y="36"/>
                    <a:pt x="600" y="36"/>
                    <a:pt x="600" y="36"/>
                  </a:cubicBezTo>
                  <a:cubicBezTo>
                    <a:pt x="618" y="38"/>
                    <a:pt x="625" y="42"/>
                    <a:pt x="656" y="39"/>
                  </a:cubicBezTo>
                  <a:cubicBezTo>
                    <a:pt x="672" y="35"/>
                    <a:pt x="667" y="30"/>
                    <a:pt x="667" y="26"/>
                  </a:cubicBezTo>
                  <a:cubicBezTo>
                    <a:pt x="665" y="25"/>
                    <a:pt x="664" y="21"/>
                    <a:pt x="659" y="21"/>
                  </a:cubicBezTo>
                  <a:cubicBezTo>
                    <a:pt x="661" y="20"/>
                    <a:pt x="661" y="20"/>
                    <a:pt x="661" y="20"/>
                  </a:cubicBezTo>
                  <a:cubicBezTo>
                    <a:pt x="659" y="18"/>
                    <a:pt x="657" y="14"/>
                    <a:pt x="655" y="11"/>
                  </a:cubicBezTo>
                  <a:cubicBezTo>
                    <a:pt x="655" y="9"/>
                    <a:pt x="653" y="10"/>
                    <a:pt x="651" y="8"/>
                  </a:cubicBezTo>
                  <a:cubicBezTo>
                    <a:pt x="653" y="8"/>
                    <a:pt x="653" y="8"/>
                    <a:pt x="653" y="8"/>
                  </a:cubicBezTo>
                  <a:cubicBezTo>
                    <a:pt x="651" y="6"/>
                    <a:pt x="649" y="6"/>
                    <a:pt x="647" y="6"/>
                  </a:cubicBezTo>
                  <a:cubicBezTo>
                    <a:pt x="648" y="5"/>
                    <a:pt x="648" y="5"/>
                    <a:pt x="648" y="5"/>
                  </a:cubicBezTo>
                  <a:cubicBezTo>
                    <a:pt x="649" y="5"/>
                    <a:pt x="650" y="4"/>
                    <a:pt x="651" y="4"/>
                  </a:cubicBezTo>
                  <a:cubicBezTo>
                    <a:pt x="652" y="5"/>
                    <a:pt x="653" y="5"/>
                    <a:pt x="654" y="5"/>
                  </a:cubicBezTo>
                  <a:cubicBezTo>
                    <a:pt x="653" y="5"/>
                    <a:pt x="654" y="5"/>
                    <a:pt x="654" y="4"/>
                  </a:cubicBezTo>
                  <a:cubicBezTo>
                    <a:pt x="655" y="4"/>
                    <a:pt x="655" y="4"/>
                    <a:pt x="656" y="4"/>
                  </a:cubicBezTo>
                  <a:cubicBezTo>
                    <a:pt x="662" y="4"/>
                    <a:pt x="666" y="4"/>
                    <a:pt x="668" y="3"/>
                  </a:cubicBezTo>
                  <a:cubicBezTo>
                    <a:pt x="666" y="4"/>
                    <a:pt x="671" y="4"/>
                    <a:pt x="667" y="4"/>
                  </a:cubicBezTo>
                  <a:cubicBezTo>
                    <a:pt x="671" y="4"/>
                    <a:pt x="674" y="4"/>
                    <a:pt x="677" y="4"/>
                  </a:cubicBezTo>
                  <a:cubicBezTo>
                    <a:pt x="676" y="4"/>
                    <a:pt x="675" y="4"/>
                    <a:pt x="674" y="4"/>
                  </a:cubicBezTo>
                  <a:cubicBezTo>
                    <a:pt x="678" y="3"/>
                    <a:pt x="682" y="3"/>
                    <a:pt x="682" y="3"/>
                  </a:cubicBezTo>
                  <a:cubicBezTo>
                    <a:pt x="680" y="3"/>
                    <a:pt x="679" y="3"/>
                    <a:pt x="677" y="3"/>
                  </a:cubicBezTo>
                  <a:cubicBezTo>
                    <a:pt x="679" y="2"/>
                    <a:pt x="687" y="2"/>
                    <a:pt x="687" y="3"/>
                  </a:cubicBezTo>
                  <a:cubicBezTo>
                    <a:pt x="687" y="4"/>
                    <a:pt x="681" y="4"/>
                    <a:pt x="683" y="4"/>
                  </a:cubicBezTo>
                  <a:cubicBezTo>
                    <a:pt x="695" y="4"/>
                    <a:pt x="695" y="4"/>
                    <a:pt x="695" y="4"/>
                  </a:cubicBezTo>
                  <a:cubicBezTo>
                    <a:pt x="692" y="4"/>
                    <a:pt x="691" y="3"/>
                    <a:pt x="693" y="3"/>
                  </a:cubicBezTo>
                  <a:cubicBezTo>
                    <a:pt x="688" y="3"/>
                    <a:pt x="688" y="3"/>
                    <a:pt x="688" y="3"/>
                  </a:cubicBezTo>
                  <a:cubicBezTo>
                    <a:pt x="689" y="2"/>
                    <a:pt x="689" y="2"/>
                    <a:pt x="689" y="2"/>
                  </a:cubicBezTo>
                  <a:cubicBezTo>
                    <a:pt x="682" y="2"/>
                    <a:pt x="677" y="1"/>
                    <a:pt x="668" y="1"/>
                  </a:cubicBezTo>
                  <a:cubicBezTo>
                    <a:pt x="670" y="2"/>
                    <a:pt x="670" y="2"/>
                    <a:pt x="670" y="2"/>
                  </a:cubicBezTo>
                  <a:cubicBezTo>
                    <a:pt x="665" y="2"/>
                    <a:pt x="659" y="3"/>
                    <a:pt x="655" y="3"/>
                  </a:cubicBezTo>
                  <a:cubicBezTo>
                    <a:pt x="658" y="2"/>
                    <a:pt x="656" y="2"/>
                    <a:pt x="657" y="2"/>
                  </a:cubicBezTo>
                  <a:cubicBezTo>
                    <a:pt x="655" y="2"/>
                    <a:pt x="654" y="2"/>
                    <a:pt x="652" y="2"/>
                  </a:cubicBezTo>
                  <a:cubicBezTo>
                    <a:pt x="656" y="1"/>
                    <a:pt x="656" y="1"/>
                    <a:pt x="656" y="1"/>
                  </a:cubicBezTo>
                  <a:cubicBezTo>
                    <a:pt x="655" y="1"/>
                    <a:pt x="654" y="2"/>
                    <a:pt x="652" y="2"/>
                  </a:cubicBezTo>
                  <a:cubicBezTo>
                    <a:pt x="649" y="3"/>
                    <a:pt x="655" y="0"/>
                    <a:pt x="645" y="4"/>
                  </a:cubicBezTo>
                  <a:cubicBezTo>
                    <a:pt x="644" y="4"/>
                    <a:pt x="644" y="4"/>
                    <a:pt x="644" y="4"/>
                  </a:cubicBezTo>
                  <a:cubicBezTo>
                    <a:pt x="644" y="6"/>
                    <a:pt x="643" y="7"/>
                    <a:pt x="643" y="7"/>
                  </a:cubicBezTo>
                  <a:cubicBezTo>
                    <a:pt x="643" y="7"/>
                    <a:pt x="643" y="7"/>
                    <a:pt x="643" y="7"/>
                  </a:cubicBezTo>
                  <a:cubicBezTo>
                    <a:pt x="641" y="10"/>
                    <a:pt x="645" y="6"/>
                    <a:pt x="645" y="8"/>
                  </a:cubicBezTo>
                  <a:cubicBezTo>
                    <a:pt x="644" y="9"/>
                    <a:pt x="641" y="9"/>
                    <a:pt x="640" y="11"/>
                  </a:cubicBezTo>
                  <a:cubicBezTo>
                    <a:pt x="640" y="13"/>
                    <a:pt x="645" y="16"/>
                    <a:pt x="644" y="19"/>
                  </a:cubicBezTo>
                  <a:cubicBezTo>
                    <a:pt x="647" y="21"/>
                    <a:pt x="650" y="23"/>
                    <a:pt x="653" y="24"/>
                  </a:cubicBezTo>
                  <a:cubicBezTo>
                    <a:pt x="654" y="25"/>
                    <a:pt x="649" y="25"/>
                    <a:pt x="652" y="26"/>
                  </a:cubicBezTo>
                  <a:cubicBezTo>
                    <a:pt x="650" y="26"/>
                    <a:pt x="649" y="26"/>
                    <a:pt x="648" y="27"/>
                  </a:cubicBezTo>
                  <a:cubicBezTo>
                    <a:pt x="650" y="27"/>
                    <a:pt x="650" y="30"/>
                    <a:pt x="652" y="28"/>
                  </a:cubicBezTo>
                  <a:cubicBezTo>
                    <a:pt x="653" y="30"/>
                    <a:pt x="654" y="32"/>
                    <a:pt x="653" y="33"/>
                  </a:cubicBezTo>
                  <a:cubicBezTo>
                    <a:pt x="652" y="33"/>
                    <a:pt x="650" y="33"/>
                    <a:pt x="649" y="33"/>
                  </a:cubicBezTo>
                  <a:cubicBezTo>
                    <a:pt x="648" y="34"/>
                    <a:pt x="650" y="34"/>
                    <a:pt x="646" y="34"/>
                  </a:cubicBezTo>
                  <a:cubicBezTo>
                    <a:pt x="638" y="35"/>
                    <a:pt x="640" y="33"/>
                    <a:pt x="639" y="32"/>
                  </a:cubicBezTo>
                  <a:cubicBezTo>
                    <a:pt x="643" y="32"/>
                    <a:pt x="643" y="32"/>
                    <a:pt x="643" y="32"/>
                  </a:cubicBezTo>
                  <a:cubicBezTo>
                    <a:pt x="640" y="32"/>
                    <a:pt x="637" y="32"/>
                    <a:pt x="633" y="32"/>
                  </a:cubicBezTo>
                  <a:cubicBezTo>
                    <a:pt x="635" y="30"/>
                    <a:pt x="640" y="32"/>
                    <a:pt x="643" y="32"/>
                  </a:cubicBezTo>
                  <a:cubicBezTo>
                    <a:pt x="642" y="30"/>
                    <a:pt x="642" y="30"/>
                    <a:pt x="642" y="30"/>
                  </a:cubicBezTo>
                  <a:cubicBezTo>
                    <a:pt x="636" y="29"/>
                    <a:pt x="638" y="31"/>
                    <a:pt x="632" y="30"/>
                  </a:cubicBezTo>
                  <a:cubicBezTo>
                    <a:pt x="634" y="30"/>
                    <a:pt x="634" y="30"/>
                    <a:pt x="634" y="30"/>
                  </a:cubicBezTo>
                  <a:cubicBezTo>
                    <a:pt x="629" y="29"/>
                    <a:pt x="629" y="29"/>
                    <a:pt x="629" y="29"/>
                  </a:cubicBezTo>
                  <a:cubicBezTo>
                    <a:pt x="628" y="30"/>
                    <a:pt x="627" y="31"/>
                    <a:pt x="631" y="31"/>
                  </a:cubicBezTo>
                  <a:cubicBezTo>
                    <a:pt x="626" y="32"/>
                    <a:pt x="627" y="31"/>
                    <a:pt x="621" y="30"/>
                  </a:cubicBezTo>
                  <a:cubicBezTo>
                    <a:pt x="618" y="31"/>
                    <a:pt x="624" y="31"/>
                    <a:pt x="622" y="31"/>
                  </a:cubicBezTo>
                  <a:cubicBezTo>
                    <a:pt x="621" y="32"/>
                    <a:pt x="617" y="32"/>
                    <a:pt x="614" y="31"/>
                  </a:cubicBezTo>
                  <a:cubicBezTo>
                    <a:pt x="609" y="31"/>
                    <a:pt x="614" y="30"/>
                    <a:pt x="613" y="30"/>
                  </a:cubicBezTo>
                  <a:cubicBezTo>
                    <a:pt x="614" y="30"/>
                    <a:pt x="618" y="30"/>
                    <a:pt x="616" y="30"/>
                  </a:cubicBezTo>
                  <a:cubicBezTo>
                    <a:pt x="624" y="30"/>
                    <a:pt x="618" y="29"/>
                    <a:pt x="623" y="29"/>
                  </a:cubicBezTo>
                  <a:cubicBezTo>
                    <a:pt x="619" y="27"/>
                    <a:pt x="617" y="28"/>
                    <a:pt x="615" y="28"/>
                  </a:cubicBezTo>
                  <a:cubicBezTo>
                    <a:pt x="616" y="29"/>
                    <a:pt x="612" y="29"/>
                    <a:pt x="613" y="29"/>
                  </a:cubicBezTo>
                  <a:cubicBezTo>
                    <a:pt x="600" y="30"/>
                    <a:pt x="611" y="27"/>
                    <a:pt x="603" y="27"/>
                  </a:cubicBezTo>
                  <a:cubicBezTo>
                    <a:pt x="602" y="28"/>
                    <a:pt x="589" y="27"/>
                    <a:pt x="591" y="29"/>
                  </a:cubicBezTo>
                  <a:cubicBezTo>
                    <a:pt x="589" y="29"/>
                    <a:pt x="586" y="29"/>
                    <a:pt x="585" y="29"/>
                  </a:cubicBezTo>
                  <a:cubicBezTo>
                    <a:pt x="589" y="28"/>
                    <a:pt x="583" y="28"/>
                    <a:pt x="588" y="27"/>
                  </a:cubicBezTo>
                  <a:cubicBezTo>
                    <a:pt x="586" y="27"/>
                    <a:pt x="586" y="27"/>
                    <a:pt x="586" y="27"/>
                  </a:cubicBezTo>
                  <a:cubicBezTo>
                    <a:pt x="592" y="27"/>
                    <a:pt x="592" y="27"/>
                    <a:pt x="592" y="27"/>
                  </a:cubicBezTo>
                  <a:cubicBezTo>
                    <a:pt x="590" y="26"/>
                    <a:pt x="587" y="24"/>
                    <a:pt x="586" y="24"/>
                  </a:cubicBezTo>
                  <a:cubicBezTo>
                    <a:pt x="581" y="24"/>
                    <a:pt x="586" y="25"/>
                    <a:pt x="580" y="24"/>
                  </a:cubicBezTo>
                  <a:cubicBezTo>
                    <a:pt x="583" y="24"/>
                    <a:pt x="581" y="23"/>
                    <a:pt x="579" y="23"/>
                  </a:cubicBezTo>
                  <a:cubicBezTo>
                    <a:pt x="582" y="24"/>
                    <a:pt x="576" y="24"/>
                    <a:pt x="573" y="24"/>
                  </a:cubicBezTo>
                  <a:cubicBezTo>
                    <a:pt x="569" y="24"/>
                    <a:pt x="567" y="23"/>
                    <a:pt x="568" y="23"/>
                  </a:cubicBezTo>
                  <a:cubicBezTo>
                    <a:pt x="574" y="22"/>
                    <a:pt x="574" y="22"/>
                    <a:pt x="574" y="22"/>
                  </a:cubicBezTo>
                  <a:cubicBezTo>
                    <a:pt x="570" y="23"/>
                    <a:pt x="573" y="22"/>
                    <a:pt x="570" y="22"/>
                  </a:cubicBezTo>
                  <a:cubicBezTo>
                    <a:pt x="568" y="22"/>
                    <a:pt x="564" y="23"/>
                    <a:pt x="562" y="23"/>
                  </a:cubicBezTo>
                  <a:cubicBezTo>
                    <a:pt x="558" y="23"/>
                    <a:pt x="558" y="22"/>
                    <a:pt x="556" y="22"/>
                  </a:cubicBezTo>
                  <a:cubicBezTo>
                    <a:pt x="562" y="22"/>
                    <a:pt x="562" y="22"/>
                    <a:pt x="562" y="22"/>
                  </a:cubicBezTo>
                  <a:cubicBezTo>
                    <a:pt x="556" y="22"/>
                    <a:pt x="564" y="21"/>
                    <a:pt x="556" y="21"/>
                  </a:cubicBezTo>
                  <a:cubicBezTo>
                    <a:pt x="553" y="21"/>
                    <a:pt x="553" y="21"/>
                    <a:pt x="553" y="21"/>
                  </a:cubicBezTo>
                  <a:cubicBezTo>
                    <a:pt x="552" y="21"/>
                    <a:pt x="552" y="21"/>
                    <a:pt x="554" y="20"/>
                  </a:cubicBezTo>
                  <a:cubicBezTo>
                    <a:pt x="552" y="21"/>
                    <a:pt x="548" y="21"/>
                    <a:pt x="546" y="21"/>
                  </a:cubicBezTo>
                  <a:cubicBezTo>
                    <a:pt x="546" y="20"/>
                    <a:pt x="546" y="20"/>
                    <a:pt x="546" y="20"/>
                  </a:cubicBezTo>
                  <a:cubicBezTo>
                    <a:pt x="543" y="20"/>
                    <a:pt x="536" y="21"/>
                    <a:pt x="532" y="21"/>
                  </a:cubicBezTo>
                  <a:cubicBezTo>
                    <a:pt x="534" y="22"/>
                    <a:pt x="538" y="20"/>
                    <a:pt x="543" y="21"/>
                  </a:cubicBezTo>
                  <a:cubicBezTo>
                    <a:pt x="545" y="22"/>
                    <a:pt x="536" y="22"/>
                    <a:pt x="534" y="22"/>
                  </a:cubicBezTo>
                  <a:cubicBezTo>
                    <a:pt x="537" y="21"/>
                    <a:pt x="523" y="22"/>
                    <a:pt x="513" y="25"/>
                  </a:cubicBezTo>
                  <a:cubicBezTo>
                    <a:pt x="507" y="26"/>
                    <a:pt x="500" y="29"/>
                    <a:pt x="500" y="29"/>
                  </a:cubicBezTo>
                  <a:cubicBezTo>
                    <a:pt x="501" y="30"/>
                    <a:pt x="501" y="30"/>
                    <a:pt x="501" y="30"/>
                  </a:cubicBezTo>
                  <a:cubicBezTo>
                    <a:pt x="493" y="32"/>
                    <a:pt x="499" y="34"/>
                    <a:pt x="498" y="36"/>
                  </a:cubicBezTo>
                  <a:cubicBezTo>
                    <a:pt x="496" y="35"/>
                    <a:pt x="494" y="35"/>
                    <a:pt x="494" y="37"/>
                  </a:cubicBezTo>
                  <a:cubicBezTo>
                    <a:pt x="497" y="35"/>
                    <a:pt x="499" y="38"/>
                    <a:pt x="501" y="37"/>
                  </a:cubicBezTo>
                  <a:cubicBezTo>
                    <a:pt x="501" y="39"/>
                    <a:pt x="496" y="37"/>
                    <a:pt x="494" y="38"/>
                  </a:cubicBezTo>
                  <a:cubicBezTo>
                    <a:pt x="497" y="39"/>
                    <a:pt x="494" y="41"/>
                    <a:pt x="498" y="41"/>
                  </a:cubicBezTo>
                  <a:cubicBezTo>
                    <a:pt x="498" y="40"/>
                    <a:pt x="500" y="41"/>
                    <a:pt x="502" y="41"/>
                  </a:cubicBezTo>
                  <a:cubicBezTo>
                    <a:pt x="503" y="43"/>
                    <a:pt x="500" y="41"/>
                    <a:pt x="500" y="43"/>
                  </a:cubicBezTo>
                  <a:cubicBezTo>
                    <a:pt x="501" y="43"/>
                    <a:pt x="504" y="44"/>
                    <a:pt x="504" y="42"/>
                  </a:cubicBezTo>
                  <a:cubicBezTo>
                    <a:pt x="504" y="43"/>
                    <a:pt x="509" y="44"/>
                    <a:pt x="507" y="45"/>
                  </a:cubicBezTo>
                  <a:cubicBezTo>
                    <a:pt x="506" y="46"/>
                    <a:pt x="505" y="44"/>
                    <a:pt x="504" y="45"/>
                  </a:cubicBezTo>
                  <a:cubicBezTo>
                    <a:pt x="505" y="47"/>
                    <a:pt x="510" y="45"/>
                    <a:pt x="513" y="47"/>
                  </a:cubicBezTo>
                  <a:cubicBezTo>
                    <a:pt x="513" y="45"/>
                    <a:pt x="518" y="45"/>
                    <a:pt x="520" y="46"/>
                  </a:cubicBezTo>
                  <a:cubicBezTo>
                    <a:pt x="521" y="49"/>
                    <a:pt x="518" y="45"/>
                    <a:pt x="516" y="47"/>
                  </a:cubicBezTo>
                  <a:cubicBezTo>
                    <a:pt x="517" y="48"/>
                    <a:pt x="517" y="48"/>
                    <a:pt x="517" y="48"/>
                  </a:cubicBezTo>
                  <a:cubicBezTo>
                    <a:pt x="515" y="50"/>
                    <a:pt x="508" y="46"/>
                    <a:pt x="506" y="48"/>
                  </a:cubicBezTo>
                  <a:cubicBezTo>
                    <a:pt x="509" y="49"/>
                    <a:pt x="509" y="49"/>
                    <a:pt x="509" y="49"/>
                  </a:cubicBezTo>
                  <a:cubicBezTo>
                    <a:pt x="507" y="49"/>
                    <a:pt x="505" y="49"/>
                    <a:pt x="504" y="50"/>
                  </a:cubicBezTo>
                  <a:cubicBezTo>
                    <a:pt x="507" y="50"/>
                    <a:pt x="507" y="52"/>
                    <a:pt x="508" y="52"/>
                  </a:cubicBezTo>
                  <a:cubicBezTo>
                    <a:pt x="511" y="52"/>
                    <a:pt x="507" y="52"/>
                    <a:pt x="509" y="51"/>
                  </a:cubicBezTo>
                  <a:cubicBezTo>
                    <a:pt x="510" y="52"/>
                    <a:pt x="514" y="52"/>
                    <a:pt x="515" y="54"/>
                  </a:cubicBezTo>
                  <a:cubicBezTo>
                    <a:pt x="512" y="53"/>
                    <a:pt x="512" y="55"/>
                    <a:pt x="510" y="55"/>
                  </a:cubicBezTo>
                  <a:cubicBezTo>
                    <a:pt x="510" y="56"/>
                    <a:pt x="513" y="55"/>
                    <a:pt x="513" y="56"/>
                  </a:cubicBezTo>
                  <a:cubicBezTo>
                    <a:pt x="512" y="56"/>
                    <a:pt x="512" y="56"/>
                    <a:pt x="512" y="56"/>
                  </a:cubicBezTo>
                  <a:cubicBezTo>
                    <a:pt x="516" y="61"/>
                    <a:pt x="521" y="66"/>
                    <a:pt x="530" y="69"/>
                  </a:cubicBezTo>
                  <a:cubicBezTo>
                    <a:pt x="528" y="70"/>
                    <a:pt x="529" y="72"/>
                    <a:pt x="529" y="74"/>
                  </a:cubicBezTo>
                  <a:cubicBezTo>
                    <a:pt x="529" y="73"/>
                    <a:pt x="531" y="74"/>
                    <a:pt x="532" y="74"/>
                  </a:cubicBezTo>
                  <a:cubicBezTo>
                    <a:pt x="530" y="76"/>
                    <a:pt x="530" y="76"/>
                    <a:pt x="530" y="76"/>
                  </a:cubicBezTo>
                  <a:cubicBezTo>
                    <a:pt x="530" y="78"/>
                    <a:pt x="533" y="79"/>
                    <a:pt x="535" y="80"/>
                  </a:cubicBezTo>
                  <a:cubicBezTo>
                    <a:pt x="535" y="80"/>
                    <a:pt x="534" y="80"/>
                    <a:pt x="534" y="80"/>
                  </a:cubicBezTo>
                  <a:cubicBezTo>
                    <a:pt x="533" y="82"/>
                    <a:pt x="536" y="81"/>
                    <a:pt x="537" y="82"/>
                  </a:cubicBezTo>
                  <a:cubicBezTo>
                    <a:pt x="535" y="83"/>
                    <a:pt x="535" y="83"/>
                    <a:pt x="535" y="83"/>
                  </a:cubicBezTo>
                  <a:cubicBezTo>
                    <a:pt x="537" y="83"/>
                    <a:pt x="537" y="83"/>
                    <a:pt x="537" y="83"/>
                  </a:cubicBezTo>
                  <a:cubicBezTo>
                    <a:pt x="538" y="84"/>
                    <a:pt x="538" y="86"/>
                    <a:pt x="535" y="86"/>
                  </a:cubicBezTo>
                  <a:cubicBezTo>
                    <a:pt x="536" y="86"/>
                    <a:pt x="536" y="87"/>
                    <a:pt x="537" y="86"/>
                  </a:cubicBezTo>
                  <a:cubicBezTo>
                    <a:pt x="536" y="87"/>
                    <a:pt x="535" y="90"/>
                    <a:pt x="535" y="91"/>
                  </a:cubicBezTo>
                  <a:cubicBezTo>
                    <a:pt x="530" y="91"/>
                    <a:pt x="523" y="91"/>
                    <a:pt x="518" y="91"/>
                  </a:cubicBezTo>
                  <a:cubicBezTo>
                    <a:pt x="516" y="91"/>
                    <a:pt x="516" y="91"/>
                    <a:pt x="515" y="91"/>
                  </a:cubicBezTo>
                  <a:cubicBezTo>
                    <a:pt x="510" y="89"/>
                    <a:pt x="499" y="90"/>
                    <a:pt x="493" y="88"/>
                  </a:cubicBezTo>
                  <a:cubicBezTo>
                    <a:pt x="494" y="89"/>
                    <a:pt x="489" y="90"/>
                    <a:pt x="485" y="90"/>
                  </a:cubicBezTo>
                  <a:cubicBezTo>
                    <a:pt x="479" y="90"/>
                    <a:pt x="486" y="88"/>
                    <a:pt x="483" y="87"/>
                  </a:cubicBezTo>
                  <a:cubicBezTo>
                    <a:pt x="480" y="87"/>
                    <a:pt x="476" y="87"/>
                    <a:pt x="475" y="87"/>
                  </a:cubicBezTo>
                  <a:cubicBezTo>
                    <a:pt x="475" y="87"/>
                    <a:pt x="475" y="87"/>
                    <a:pt x="475" y="87"/>
                  </a:cubicBezTo>
                  <a:cubicBezTo>
                    <a:pt x="472" y="87"/>
                    <a:pt x="468" y="87"/>
                    <a:pt x="466" y="86"/>
                  </a:cubicBezTo>
                  <a:cubicBezTo>
                    <a:pt x="466" y="86"/>
                    <a:pt x="466" y="86"/>
                    <a:pt x="466" y="86"/>
                  </a:cubicBezTo>
                  <a:cubicBezTo>
                    <a:pt x="464" y="86"/>
                    <a:pt x="463" y="85"/>
                    <a:pt x="460" y="85"/>
                  </a:cubicBezTo>
                  <a:cubicBezTo>
                    <a:pt x="457" y="85"/>
                    <a:pt x="453" y="84"/>
                    <a:pt x="450" y="85"/>
                  </a:cubicBezTo>
                  <a:cubicBezTo>
                    <a:pt x="450" y="84"/>
                    <a:pt x="450" y="84"/>
                    <a:pt x="450" y="84"/>
                  </a:cubicBezTo>
                  <a:cubicBezTo>
                    <a:pt x="448" y="85"/>
                    <a:pt x="448" y="85"/>
                    <a:pt x="448" y="85"/>
                  </a:cubicBezTo>
                  <a:cubicBezTo>
                    <a:pt x="444" y="84"/>
                    <a:pt x="444" y="84"/>
                    <a:pt x="444" y="84"/>
                  </a:cubicBezTo>
                  <a:cubicBezTo>
                    <a:pt x="446" y="84"/>
                    <a:pt x="447" y="83"/>
                    <a:pt x="448" y="83"/>
                  </a:cubicBezTo>
                  <a:cubicBezTo>
                    <a:pt x="444" y="82"/>
                    <a:pt x="445" y="84"/>
                    <a:pt x="442" y="84"/>
                  </a:cubicBezTo>
                  <a:cubicBezTo>
                    <a:pt x="437" y="84"/>
                    <a:pt x="439" y="83"/>
                    <a:pt x="438" y="83"/>
                  </a:cubicBezTo>
                  <a:cubicBezTo>
                    <a:pt x="440" y="83"/>
                    <a:pt x="440" y="83"/>
                    <a:pt x="441" y="83"/>
                  </a:cubicBezTo>
                  <a:cubicBezTo>
                    <a:pt x="445" y="83"/>
                    <a:pt x="440" y="83"/>
                    <a:pt x="440" y="82"/>
                  </a:cubicBezTo>
                  <a:cubicBezTo>
                    <a:pt x="440" y="82"/>
                    <a:pt x="438" y="83"/>
                    <a:pt x="435" y="82"/>
                  </a:cubicBezTo>
                  <a:cubicBezTo>
                    <a:pt x="433" y="82"/>
                    <a:pt x="428" y="82"/>
                    <a:pt x="430" y="81"/>
                  </a:cubicBezTo>
                  <a:cubicBezTo>
                    <a:pt x="427" y="81"/>
                    <a:pt x="425" y="81"/>
                    <a:pt x="423" y="81"/>
                  </a:cubicBezTo>
                  <a:cubicBezTo>
                    <a:pt x="424" y="81"/>
                    <a:pt x="427" y="82"/>
                    <a:pt x="427" y="82"/>
                  </a:cubicBezTo>
                  <a:cubicBezTo>
                    <a:pt x="425" y="82"/>
                    <a:pt x="421" y="82"/>
                    <a:pt x="421" y="82"/>
                  </a:cubicBezTo>
                  <a:cubicBezTo>
                    <a:pt x="423" y="82"/>
                    <a:pt x="423" y="82"/>
                    <a:pt x="423" y="82"/>
                  </a:cubicBezTo>
                  <a:cubicBezTo>
                    <a:pt x="421" y="82"/>
                    <a:pt x="417" y="81"/>
                    <a:pt x="418" y="82"/>
                  </a:cubicBezTo>
                  <a:cubicBezTo>
                    <a:pt x="417" y="80"/>
                    <a:pt x="417" y="80"/>
                    <a:pt x="417" y="80"/>
                  </a:cubicBezTo>
                  <a:cubicBezTo>
                    <a:pt x="414" y="81"/>
                    <a:pt x="411" y="80"/>
                    <a:pt x="408" y="80"/>
                  </a:cubicBezTo>
                  <a:cubicBezTo>
                    <a:pt x="409" y="79"/>
                    <a:pt x="413" y="79"/>
                    <a:pt x="408" y="78"/>
                  </a:cubicBezTo>
                  <a:cubicBezTo>
                    <a:pt x="402" y="78"/>
                    <a:pt x="402" y="78"/>
                    <a:pt x="402" y="78"/>
                  </a:cubicBezTo>
                  <a:cubicBezTo>
                    <a:pt x="400" y="78"/>
                    <a:pt x="399" y="78"/>
                    <a:pt x="401" y="77"/>
                  </a:cubicBezTo>
                  <a:cubicBezTo>
                    <a:pt x="393" y="76"/>
                    <a:pt x="388" y="78"/>
                    <a:pt x="383" y="77"/>
                  </a:cubicBezTo>
                  <a:cubicBezTo>
                    <a:pt x="387" y="76"/>
                    <a:pt x="385" y="76"/>
                    <a:pt x="383" y="75"/>
                  </a:cubicBezTo>
                  <a:cubicBezTo>
                    <a:pt x="383" y="75"/>
                    <a:pt x="382" y="76"/>
                    <a:pt x="380" y="76"/>
                  </a:cubicBezTo>
                  <a:cubicBezTo>
                    <a:pt x="380" y="76"/>
                    <a:pt x="383" y="75"/>
                    <a:pt x="384" y="76"/>
                  </a:cubicBezTo>
                  <a:cubicBezTo>
                    <a:pt x="384" y="77"/>
                    <a:pt x="381" y="76"/>
                    <a:pt x="379" y="76"/>
                  </a:cubicBezTo>
                  <a:cubicBezTo>
                    <a:pt x="378" y="73"/>
                    <a:pt x="361" y="73"/>
                    <a:pt x="354" y="71"/>
                  </a:cubicBezTo>
                  <a:cubicBezTo>
                    <a:pt x="352" y="72"/>
                    <a:pt x="349" y="71"/>
                    <a:pt x="346" y="71"/>
                  </a:cubicBezTo>
                  <a:cubicBezTo>
                    <a:pt x="349" y="70"/>
                    <a:pt x="340" y="71"/>
                    <a:pt x="339" y="70"/>
                  </a:cubicBezTo>
                  <a:cubicBezTo>
                    <a:pt x="338" y="71"/>
                    <a:pt x="338" y="71"/>
                    <a:pt x="338" y="71"/>
                  </a:cubicBezTo>
                  <a:cubicBezTo>
                    <a:pt x="333" y="70"/>
                    <a:pt x="325" y="71"/>
                    <a:pt x="324" y="70"/>
                  </a:cubicBezTo>
                  <a:cubicBezTo>
                    <a:pt x="321" y="69"/>
                    <a:pt x="327" y="69"/>
                    <a:pt x="329" y="69"/>
                  </a:cubicBezTo>
                  <a:cubicBezTo>
                    <a:pt x="327" y="67"/>
                    <a:pt x="314" y="69"/>
                    <a:pt x="313" y="67"/>
                  </a:cubicBezTo>
                  <a:cubicBezTo>
                    <a:pt x="312" y="67"/>
                    <a:pt x="312" y="68"/>
                    <a:pt x="307" y="68"/>
                  </a:cubicBezTo>
                  <a:cubicBezTo>
                    <a:pt x="305" y="68"/>
                    <a:pt x="299" y="66"/>
                    <a:pt x="300" y="66"/>
                  </a:cubicBezTo>
                  <a:cubicBezTo>
                    <a:pt x="297" y="66"/>
                    <a:pt x="295" y="67"/>
                    <a:pt x="293" y="66"/>
                  </a:cubicBezTo>
                  <a:cubicBezTo>
                    <a:pt x="294" y="66"/>
                    <a:pt x="295" y="66"/>
                    <a:pt x="297" y="66"/>
                  </a:cubicBezTo>
                  <a:cubicBezTo>
                    <a:pt x="292" y="65"/>
                    <a:pt x="287" y="65"/>
                    <a:pt x="282" y="65"/>
                  </a:cubicBezTo>
                  <a:cubicBezTo>
                    <a:pt x="281" y="64"/>
                    <a:pt x="271" y="64"/>
                    <a:pt x="263" y="64"/>
                  </a:cubicBezTo>
                  <a:cubicBezTo>
                    <a:pt x="259" y="65"/>
                    <a:pt x="244" y="65"/>
                    <a:pt x="240" y="69"/>
                  </a:cubicBezTo>
                  <a:cubicBezTo>
                    <a:pt x="240" y="68"/>
                    <a:pt x="238" y="69"/>
                    <a:pt x="237" y="70"/>
                  </a:cubicBezTo>
                  <a:cubicBezTo>
                    <a:pt x="235" y="72"/>
                    <a:pt x="239" y="72"/>
                    <a:pt x="239" y="73"/>
                  </a:cubicBezTo>
                  <a:cubicBezTo>
                    <a:pt x="236" y="73"/>
                    <a:pt x="236" y="73"/>
                    <a:pt x="236" y="73"/>
                  </a:cubicBezTo>
                  <a:cubicBezTo>
                    <a:pt x="233" y="74"/>
                    <a:pt x="237" y="76"/>
                    <a:pt x="236" y="77"/>
                  </a:cubicBezTo>
                  <a:cubicBezTo>
                    <a:pt x="238" y="76"/>
                    <a:pt x="237" y="78"/>
                    <a:pt x="239" y="77"/>
                  </a:cubicBezTo>
                  <a:cubicBezTo>
                    <a:pt x="241" y="78"/>
                    <a:pt x="241" y="78"/>
                    <a:pt x="241" y="78"/>
                  </a:cubicBezTo>
                  <a:cubicBezTo>
                    <a:pt x="243" y="80"/>
                    <a:pt x="242" y="78"/>
                    <a:pt x="245" y="80"/>
                  </a:cubicBezTo>
                  <a:cubicBezTo>
                    <a:pt x="246" y="81"/>
                    <a:pt x="242" y="81"/>
                    <a:pt x="242" y="81"/>
                  </a:cubicBezTo>
                  <a:cubicBezTo>
                    <a:pt x="241" y="82"/>
                    <a:pt x="243" y="82"/>
                    <a:pt x="245" y="83"/>
                  </a:cubicBezTo>
                  <a:cubicBezTo>
                    <a:pt x="245" y="83"/>
                    <a:pt x="245" y="83"/>
                    <a:pt x="246" y="83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6" y="84"/>
                    <a:pt x="246" y="84"/>
                    <a:pt x="247" y="84"/>
                  </a:cubicBezTo>
                  <a:cubicBezTo>
                    <a:pt x="247" y="84"/>
                    <a:pt x="247" y="84"/>
                    <a:pt x="247" y="84"/>
                  </a:cubicBezTo>
                  <a:cubicBezTo>
                    <a:pt x="246" y="84"/>
                    <a:pt x="246" y="84"/>
                    <a:pt x="245" y="83"/>
                  </a:cubicBezTo>
                  <a:cubicBezTo>
                    <a:pt x="245" y="84"/>
                    <a:pt x="246" y="84"/>
                    <a:pt x="246" y="84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50" y="87"/>
                    <a:pt x="251" y="87"/>
                  </a:cubicBezTo>
                  <a:cubicBezTo>
                    <a:pt x="252" y="90"/>
                    <a:pt x="260" y="94"/>
                    <a:pt x="263" y="95"/>
                  </a:cubicBezTo>
                  <a:cubicBezTo>
                    <a:pt x="262" y="95"/>
                    <a:pt x="262" y="95"/>
                    <a:pt x="263" y="95"/>
                  </a:cubicBezTo>
                  <a:cubicBezTo>
                    <a:pt x="265" y="96"/>
                    <a:pt x="268" y="96"/>
                    <a:pt x="267" y="96"/>
                  </a:cubicBezTo>
                  <a:cubicBezTo>
                    <a:pt x="269" y="97"/>
                    <a:pt x="266" y="97"/>
                    <a:pt x="268" y="99"/>
                  </a:cubicBezTo>
                  <a:cubicBezTo>
                    <a:pt x="268" y="99"/>
                    <a:pt x="270" y="98"/>
                    <a:pt x="269" y="98"/>
                  </a:cubicBezTo>
                  <a:cubicBezTo>
                    <a:pt x="270" y="101"/>
                    <a:pt x="279" y="102"/>
                    <a:pt x="281" y="105"/>
                  </a:cubicBezTo>
                  <a:cubicBezTo>
                    <a:pt x="280" y="105"/>
                    <a:pt x="279" y="105"/>
                    <a:pt x="278" y="105"/>
                  </a:cubicBezTo>
                  <a:cubicBezTo>
                    <a:pt x="282" y="106"/>
                    <a:pt x="285" y="108"/>
                    <a:pt x="291" y="109"/>
                  </a:cubicBezTo>
                  <a:cubicBezTo>
                    <a:pt x="289" y="109"/>
                    <a:pt x="289" y="109"/>
                    <a:pt x="287" y="109"/>
                  </a:cubicBezTo>
                  <a:cubicBezTo>
                    <a:pt x="289" y="110"/>
                    <a:pt x="292" y="112"/>
                    <a:pt x="295" y="112"/>
                  </a:cubicBezTo>
                  <a:cubicBezTo>
                    <a:pt x="295" y="111"/>
                    <a:pt x="294" y="112"/>
                    <a:pt x="293" y="111"/>
                  </a:cubicBezTo>
                  <a:cubicBezTo>
                    <a:pt x="293" y="110"/>
                    <a:pt x="298" y="111"/>
                    <a:pt x="299" y="112"/>
                  </a:cubicBezTo>
                  <a:cubicBezTo>
                    <a:pt x="299" y="112"/>
                    <a:pt x="299" y="112"/>
                    <a:pt x="299" y="112"/>
                  </a:cubicBezTo>
                  <a:cubicBezTo>
                    <a:pt x="301" y="113"/>
                    <a:pt x="302" y="113"/>
                    <a:pt x="304" y="114"/>
                  </a:cubicBezTo>
                  <a:cubicBezTo>
                    <a:pt x="304" y="115"/>
                    <a:pt x="302" y="114"/>
                    <a:pt x="302" y="115"/>
                  </a:cubicBezTo>
                  <a:cubicBezTo>
                    <a:pt x="299" y="116"/>
                    <a:pt x="304" y="118"/>
                    <a:pt x="304" y="118"/>
                  </a:cubicBezTo>
                  <a:cubicBezTo>
                    <a:pt x="306" y="118"/>
                    <a:pt x="307" y="119"/>
                    <a:pt x="308" y="118"/>
                  </a:cubicBezTo>
                  <a:cubicBezTo>
                    <a:pt x="310" y="119"/>
                    <a:pt x="307" y="119"/>
                    <a:pt x="308" y="120"/>
                  </a:cubicBezTo>
                  <a:cubicBezTo>
                    <a:pt x="318" y="121"/>
                    <a:pt x="318" y="121"/>
                    <a:pt x="318" y="121"/>
                  </a:cubicBezTo>
                  <a:cubicBezTo>
                    <a:pt x="317" y="121"/>
                    <a:pt x="317" y="123"/>
                    <a:pt x="314" y="122"/>
                  </a:cubicBezTo>
                  <a:cubicBezTo>
                    <a:pt x="318" y="124"/>
                    <a:pt x="324" y="124"/>
                    <a:pt x="328" y="125"/>
                  </a:cubicBezTo>
                  <a:cubicBezTo>
                    <a:pt x="329" y="126"/>
                    <a:pt x="333" y="127"/>
                    <a:pt x="334" y="128"/>
                  </a:cubicBezTo>
                  <a:cubicBezTo>
                    <a:pt x="333" y="129"/>
                    <a:pt x="334" y="127"/>
                    <a:pt x="332" y="128"/>
                  </a:cubicBezTo>
                  <a:cubicBezTo>
                    <a:pt x="332" y="129"/>
                    <a:pt x="332" y="129"/>
                    <a:pt x="332" y="129"/>
                  </a:cubicBezTo>
                  <a:cubicBezTo>
                    <a:pt x="329" y="128"/>
                    <a:pt x="329" y="130"/>
                    <a:pt x="326" y="130"/>
                  </a:cubicBezTo>
                  <a:cubicBezTo>
                    <a:pt x="329" y="131"/>
                    <a:pt x="332" y="133"/>
                    <a:pt x="335" y="135"/>
                  </a:cubicBezTo>
                  <a:cubicBezTo>
                    <a:pt x="336" y="133"/>
                    <a:pt x="340" y="137"/>
                    <a:pt x="343" y="136"/>
                  </a:cubicBezTo>
                  <a:cubicBezTo>
                    <a:pt x="347" y="138"/>
                    <a:pt x="342" y="138"/>
                    <a:pt x="342" y="139"/>
                  </a:cubicBezTo>
                  <a:cubicBezTo>
                    <a:pt x="347" y="140"/>
                    <a:pt x="349" y="143"/>
                    <a:pt x="352" y="144"/>
                  </a:cubicBezTo>
                  <a:cubicBezTo>
                    <a:pt x="352" y="144"/>
                    <a:pt x="352" y="144"/>
                    <a:pt x="351" y="144"/>
                  </a:cubicBezTo>
                  <a:cubicBezTo>
                    <a:pt x="355" y="146"/>
                    <a:pt x="358" y="149"/>
                    <a:pt x="363" y="150"/>
                  </a:cubicBezTo>
                  <a:cubicBezTo>
                    <a:pt x="363" y="150"/>
                    <a:pt x="362" y="150"/>
                    <a:pt x="361" y="150"/>
                  </a:cubicBezTo>
                  <a:cubicBezTo>
                    <a:pt x="362" y="152"/>
                    <a:pt x="366" y="149"/>
                    <a:pt x="367" y="152"/>
                  </a:cubicBezTo>
                  <a:cubicBezTo>
                    <a:pt x="364" y="152"/>
                    <a:pt x="364" y="152"/>
                    <a:pt x="364" y="152"/>
                  </a:cubicBezTo>
                  <a:cubicBezTo>
                    <a:pt x="368" y="153"/>
                    <a:pt x="366" y="155"/>
                    <a:pt x="371" y="156"/>
                  </a:cubicBezTo>
                  <a:cubicBezTo>
                    <a:pt x="370" y="156"/>
                    <a:pt x="369" y="156"/>
                    <a:pt x="368" y="156"/>
                  </a:cubicBezTo>
                  <a:cubicBezTo>
                    <a:pt x="371" y="157"/>
                    <a:pt x="372" y="159"/>
                    <a:pt x="376" y="160"/>
                  </a:cubicBezTo>
                  <a:cubicBezTo>
                    <a:pt x="375" y="160"/>
                    <a:pt x="374" y="160"/>
                    <a:pt x="372" y="160"/>
                  </a:cubicBezTo>
                  <a:cubicBezTo>
                    <a:pt x="372" y="161"/>
                    <a:pt x="377" y="161"/>
                    <a:pt x="376" y="162"/>
                  </a:cubicBezTo>
                  <a:cubicBezTo>
                    <a:pt x="376" y="163"/>
                    <a:pt x="375" y="164"/>
                    <a:pt x="375" y="164"/>
                  </a:cubicBezTo>
                  <a:cubicBezTo>
                    <a:pt x="378" y="164"/>
                    <a:pt x="376" y="167"/>
                    <a:pt x="370" y="167"/>
                  </a:cubicBezTo>
                  <a:cubicBezTo>
                    <a:pt x="370" y="167"/>
                    <a:pt x="368" y="167"/>
                    <a:pt x="365" y="167"/>
                  </a:cubicBezTo>
                  <a:cubicBezTo>
                    <a:pt x="339" y="166"/>
                    <a:pt x="317" y="163"/>
                    <a:pt x="293" y="161"/>
                  </a:cubicBezTo>
                  <a:cubicBezTo>
                    <a:pt x="292" y="159"/>
                    <a:pt x="300" y="161"/>
                    <a:pt x="299" y="160"/>
                  </a:cubicBezTo>
                  <a:cubicBezTo>
                    <a:pt x="297" y="161"/>
                    <a:pt x="295" y="159"/>
                    <a:pt x="288" y="159"/>
                  </a:cubicBezTo>
                  <a:cubicBezTo>
                    <a:pt x="288" y="159"/>
                    <a:pt x="288" y="159"/>
                    <a:pt x="288" y="159"/>
                  </a:cubicBezTo>
                  <a:cubicBezTo>
                    <a:pt x="285" y="158"/>
                    <a:pt x="285" y="157"/>
                    <a:pt x="281" y="157"/>
                  </a:cubicBezTo>
                  <a:cubicBezTo>
                    <a:pt x="280" y="158"/>
                    <a:pt x="280" y="158"/>
                    <a:pt x="280" y="158"/>
                  </a:cubicBezTo>
                  <a:cubicBezTo>
                    <a:pt x="276" y="158"/>
                    <a:pt x="276" y="155"/>
                    <a:pt x="272" y="156"/>
                  </a:cubicBezTo>
                  <a:cubicBezTo>
                    <a:pt x="271" y="155"/>
                    <a:pt x="271" y="155"/>
                    <a:pt x="271" y="155"/>
                  </a:cubicBezTo>
                  <a:cubicBezTo>
                    <a:pt x="265" y="156"/>
                    <a:pt x="267" y="154"/>
                    <a:pt x="261" y="154"/>
                  </a:cubicBezTo>
                  <a:cubicBezTo>
                    <a:pt x="262" y="154"/>
                    <a:pt x="262" y="154"/>
                    <a:pt x="262" y="154"/>
                  </a:cubicBezTo>
                  <a:cubicBezTo>
                    <a:pt x="258" y="153"/>
                    <a:pt x="249" y="154"/>
                    <a:pt x="249" y="152"/>
                  </a:cubicBezTo>
                  <a:cubicBezTo>
                    <a:pt x="244" y="152"/>
                    <a:pt x="239" y="151"/>
                    <a:pt x="236" y="152"/>
                  </a:cubicBezTo>
                  <a:cubicBezTo>
                    <a:pt x="236" y="151"/>
                    <a:pt x="238" y="151"/>
                    <a:pt x="239" y="151"/>
                  </a:cubicBezTo>
                  <a:cubicBezTo>
                    <a:pt x="222" y="149"/>
                    <a:pt x="205" y="145"/>
                    <a:pt x="188" y="144"/>
                  </a:cubicBezTo>
                  <a:cubicBezTo>
                    <a:pt x="188" y="143"/>
                    <a:pt x="189" y="144"/>
                    <a:pt x="190" y="143"/>
                  </a:cubicBezTo>
                  <a:cubicBezTo>
                    <a:pt x="179" y="143"/>
                    <a:pt x="175" y="139"/>
                    <a:pt x="164" y="140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59" y="139"/>
                    <a:pt x="160" y="139"/>
                    <a:pt x="159" y="138"/>
                  </a:cubicBezTo>
                  <a:cubicBezTo>
                    <a:pt x="156" y="139"/>
                    <a:pt x="151" y="137"/>
                    <a:pt x="148" y="138"/>
                  </a:cubicBezTo>
                  <a:cubicBezTo>
                    <a:pt x="148" y="137"/>
                    <a:pt x="150" y="137"/>
                    <a:pt x="150" y="137"/>
                  </a:cubicBezTo>
                  <a:cubicBezTo>
                    <a:pt x="147" y="136"/>
                    <a:pt x="139" y="136"/>
                    <a:pt x="136" y="135"/>
                  </a:cubicBezTo>
                  <a:cubicBezTo>
                    <a:pt x="138" y="135"/>
                    <a:pt x="138" y="135"/>
                    <a:pt x="138" y="135"/>
                  </a:cubicBezTo>
                  <a:cubicBezTo>
                    <a:pt x="122" y="130"/>
                    <a:pt x="100" y="124"/>
                    <a:pt x="79" y="123"/>
                  </a:cubicBezTo>
                  <a:cubicBezTo>
                    <a:pt x="74" y="122"/>
                    <a:pt x="80" y="122"/>
                    <a:pt x="78" y="121"/>
                  </a:cubicBezTo>
                  <a:cubicBezTo>
                    <a:pt x="58" y="120"/>
                    <a:pt x="44" y="114"/>
                    <a:pt x="23" y="113"/>
                  </a:cubicBezTo>
                  <a:cubicBezTo>
                    <a:pt x="10" y="111"/>
                    <a:pt x="0" y="113"/>
                    <a:pt x="0" y="113"/>
                  </a:cubicBezTo>
                  <a:cubicBezTo>
                    <a:pt x="31" y="117"/>
                    <a:pt x="53" y="123"/>
                    <a:pt x="78" y="130"/>
                  </a:cubicBezTo>
                  <a:close/>
                  <a:moveTo>
                    <a:pt x="656" y="33"/>
                  </a:moveTo>
                  <a:cubicBezTo>
                    <a:pt x="656" y="33"/>
                    <a:pt x="656" y="33"/>
                    <a:pt x="656" y="33"/>
                  </a:cubicBezTo>
                  <a:moveTo>
                    <a:pt x="655" y="33"/>
                  </a:moveTo>
                  <a:cubicBezTo>
                    <a:pt x="655" y="33"/>
                    <a:pt x="655" y="33"/>
                    <a:pt x="655" y="33"/>
                  </a:cubicBezTo>
                  <a:cubicBezTo>
                    <a:pt x="656" y="33"/>
                    <a:pt x="656" y="33"/>
                    <a:pt x="655" y="33"/>
                  </a:cubicBezTo>
                  <a:close/>
                  <a:moveTo>
                    <a:pt x="650" y="3"/>
                  </a:moveTo>
                  <a:cubicBezTo>
                    <a:pt x="650" y="3"/>
                    <a:pt x="650" y="4"/>
                    <a:pt x="650" y="4"/>
                  </a:cubicBezTo>
                  <a:cubicBezTo>
                    <a:pt x="650" y="4"/>
                    <a:pt x="649" y="4"/>
                    <a:pt x="648" y="5"/>
                  </a:cubicBezTo>
                  <a:cubicBezTo>
                    <a:pt x="648" y="4"/>
                    <a:pt x="648" y="3"/>
                    <a:pt x="650" y="3"/>
                  </a:cubicBezTo>
                  <a:close/>
                  <a:moveTo>
                    <a:pt x="649" y="34"/>
                  </a:moveTo>
                  <a:cubicBezTo>
                    <a:pt x="650" y="34"/>
                    <a:pt x="651" y="34"/>
                    <a:pt x="653" y="34"/>
                  </a:cubicBezTo>
                  <a:cubicBezTo>
                    <a:pt x="653" y="33"/>
                    <a:pt x="653" y="33"/>
                    <a:pt x="653" y="33"/>
                  </a:cubicBezTo>
                  <a:cubicBezTo>
                    <a:pt x="653" y="34"/>
                    <a:pt x="653" y="34"/>
                    <a:pt x="653" y="34"/>
                  </a:cubicBezTo>
                  <a:cubicBezTo>
                    <a:pt x="654" y="34"/>
                    <a:pt x="655" y="33"/>
                    <a:pt x="655" y="33"/>
                  </a:cubicBezTo>
                  <a:cubicBezTo>
                    <a:pt x="654" y="34"/>
                    <a:pt x="654" y="34"/>
                    <a:pt x="653" y="34"/>
                  </a:cubicBezTo>
                  <a:cubicBezTo>
                    <a:pt x="653" y="34"/>
                    <a:pt x="653" y="35"/>
                    <a:pt x="652" y="35"/>
                  </a:cubicBezTo>
                  <a:cubicBezTo>
                    <a:pt x="652" y="35"/>
                    <a:pt x="652" y="35"/>
                    <a:pt x="652" y="35"/>
                  </a:cubicBezTo>
                  <a:cubicBezTo>
                    <a:pt x="652" y="35"/>
                    <a:pt x="651" y="35"/>
                    <a:pt x="650" y="35"/>
                  </a:cubicBezTo>
                  <a:cubicBezTo>
                    <a:pt x="649" y="35"/>
                    <a:pt x="649" y="35"/>
                    <a:pt x="649" y="35"/>
                  </a:cubicBezTo>
                  <a:cubicBezTo>
                    <a:pt x="647" y="36"/>
                    <a:pt x="650" y="36"/>
                    <a:pt x="648" y="37"/>
                  </a:cubicBezTo>
                  <a:cubicBezTo>
                    <a:pt x="646" y="37"/>
                    <a:pt x="644" y="37"/>
                    <a:pt x="643" y="37"/>
                  </a:cubicBezTo>
                  <a:cubicBezTo>
                    <a:pt x="643" y="36"/>
                    <a:pt x="646" y="35"/>
                    <a:pt x="640" y="34"/>
                  </a:cubicBezTo>
                  <a:cubicBezTo>
                    <a:pt x="644" y="33"/>
                    <a:pt x="649" y="35"/>
                    <a:pt x="649" y="34"/>
                  </a:cubicBezTo>
                  <a:close/>
                  <a:moveTo>
                    <a:pt x="539" y="91"/>
                  </a:moveTo>
                  <a:cubicBezTo>
                    <a:pt x="541" y="91"/>
                    <a:pt x="537" y="92"/>
                    <a:pt x="538" y="92"/>
                  </a:cubicBezTo>
                  <a:cubicBezTo>
                    <a:pt x="537" y="92"/>
                    <a:pt x="535" y="93"/>
                    <a:pt x="535" y="92"/>
                  </a:cubicBezTo>
                  <a:cubicBezTo>
                    <a:pt x="538" y="92"/>
                    <a:pt x="539" y="91"/>
                    <a:pt x="539" y="91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</p:grpSp>
      <p:sp>
        <p:nvSpPr>
          <p:cNvPr id="6" name="is1ïḓê"/>
          <p:cNvSpPr/>
          <p:nvPr/>
        </p:nvSpPr>
        <p:spPr>
          <a:xfrm>
            <a:off x="571809" y="3494225"/>
            <a:ext cx="3522663" cy="792714"/>
          </a:xfrm>
          <a:prstGeom prst="rect">
            <a:avLst/>
          </a:prstGeom>
          <a:ln w="12700">
            <a:miter lim="400000"/>
          </a:ln>
        </p:spPr>
        <p:txBody>
          <a:bodyPr wrap="square" lIns="91440" tIns="45720" rIns="91440" bIns="45720" anchor="ctr">
            <a:normAutofit/>
          </a:bodyPr>
          <a:lstStyle/>
          <a:p>
            <a:pPr algn="r"/>
            <a:r>
              <a:rPr lang="zh-CN" altLang="en-US" sz="2000" b="1" dirty="0">
                <a:solidFill>
                  <a:srgbClr val="12A983"/>
                </a:solidFill>
              </a:rPr>
              <a:t>调优与改进</a:t>
            </a:r>
          </a:p>
        </p:txBody>
      </p:sp>
      <p:sp>
        <p:nvSpPr>
          <p:cNvPr id="8" name="îṣļîḋê"/>
          <p:cNvSpPr/>
          <p:nvPr/>
        </p:nvSpPr>
        <p:spPr bwMode="auto">
          <a:xfrm>
            <a:off x="7440755" y="2650319"/>
            <a:ext cx="3990324" cy="38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1"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缓冲</a:t>
            </a:r>
            <a:r>
              <a:rPr kumimoji="1"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buf</a:t>
            </a:r>
            <a:r>
              <a:rPr kumimoji="1" lang="zh-CN" altLang="en-US" sz="16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设置</a:t>
            </a:r>
            <a:endParaRPr kumimoji="1" lang="en-US" altLang="zh-CN" sz="1600" dirty="0">
              <a:solidFill>
                <a:schemeClr val="bg2">
                  <a:lumMod val="2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" name="î$ľîďè"/>
          <p:cNvSpPr/>
          <p:nvPr/>
        </p:nvSpPr>
        <p:spPr bwMode="auto">
          <a:xfrm>
            <a:off x="7440755" y="3210824"/>
            <a:ext cx="3990324" cy="38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1">
              <a:lnSpc>
                <a:spcPct val="150000"/>
              </a:lnSpc>
            </a:pPr>
            <a:r>
              <a:rPr kumimoji="1"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TCP_NODELAY</a:t>
            </a:r>
          </a:p>
        </p:txBody>
      </p:sp>
      <p:sp>
        <p:nvSpPr>
          <p:cNvPr id="10" name="ïŝḷîḓé"/>
          <p:cNvSpPr/>
          <p:nvPr/>
        </p:nvSpPr>
        <p:spPr bwMode="auto">
          <a:xfrm>
            <a:off x="7440755" y="3771329"/>
            <a:ext cx="3990324" cy="38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1"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压缩算法引入</a:t>
            </a:r>
            <a:endParaRPr kumimoji="1" lang="en-US" altLang="zh-CN" sz="1600" dirty="0">
              <a:solidFill>
                <a:schemeClr val="bg2">
                  <a:lumMod val="2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î$lîḑè"/>
          <p:cNvSpPr/>
          <p:nvPr/>
        </p:nvSpPr>
        <p:spPr bwMode="auto">
          <a:xfrm>
            <a:off x="7440755" y="4331834"/>
            <a:ext cx="3990324" cy="38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1"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资源池多副本管理</a:t>
            </a:r>
            <a:endParaRPr kumimoji="1" lang="en-US" altLang="zh-CN" sz="1600" dirty="0">
              <a:solidFill>
                <a:schemeClr val="bg2">
                  <a:lumMod val="2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îṥ1íḋé"/>
          <p:cNvSpPr/>
          <p:nvPr/>
        </p:nvSpPr>
        <p:spPr bwMode="auto">
          <a:xfrm>
            <a:off x="7440755" y="4892340"/>
            <a:ext cx="3990324" cy="38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1"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资源池多级管理</a:t>
            </a:r>
            <a:endParaRPr kumimoji="1" lang="en-US" altLang="zh-CN" sz="1600" dirty="0">
              <a:solidFill>
                <a:schemeClr val="bg2">
                  <a:lumMod val="2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933020" y="3167882"/>
            <a:ext cx="43334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933020" y="3728387"/>
            <a:ext cx="43334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933020" y="4288892"/>
            <a:ext cx="43334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933020" y="4849397"/>
            <a:ext cx="43334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íṥļíḓe"/>
          <p:cNvSpPr/>
          <p:nvPr/>
        </p:nvSpPr>
        <p:spPr>
          <a:xfrm>
            <a:off x="6996333" y="2774643"/>
            <a:ext cx="240025" cy="225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  <a:endParaRPr/>
          </a:p>
        </p:txBody>
      </p:sp>
      <p:sp>
        <p:nvSpPr>
          <p:cNvPr id="18" name="îṣḷíḍé"/>
          <p:cNvSpPr/>
          <p:nvPr/>
        </p:nvSpPr>
        <p:spPr>
          <a:xfrm>
            <a:off x="6996333" y="3895653"/>
            <a:ext cx="240025" cy="225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  <a:endParaRPr/>
          </a:p>
        </p:txBody>
      </p:sp>
      <p:sp>
        <p:nvSpPr>
          <p:cNvPr id="19" name="íŝ1ïdê"/>
          <p:cNvSpPr/>
          <p:nvPr/>
        </p:nvSpPr>
        <p:spPr>
          <a:xfrm>
            <a:off x="6996333" y="5016663"/>
            <a:ext cx="240025" cy="225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  <a:endParaRPr/>
          </a:p>
        </p:txBody>
      </p:sp>
      <p:grpSp>
        <p:nvGrpSpPr>
          <p:cNvPr id="20" name="isḻiḋê"/>
          <p:cNvGrpSpPr/>
          <p:nvPr/>
        </p:nvGrpSpPr>
        <p:grpSpPr>
          <a:xfrm>
            <a:off x="6996333" y="4456158"/>
            <a:ext cx="240025" cy="225973"/>
            <a:chOff x="0" y="0"/>
            <a:chExt cx="767929" cy="767929"/>
          </a:xfrm>
        </p:grpSpPr>
        <p:sp>
          <p:nvSpPr>
            <p:cNvPr id="24" name="ïśļíḑè"/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5" name="iš1idé"/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</p:grpSp>
      <p:grpSp>
        <p:nvGrpSpPr>
          <p:cNvPr id="21" name="iṩļiḑe"/>
          <p:cNvGrpSpPr/>
          <p:nvPr/>
        </p:nvGrpSpPr>
        <p:grpSpPr>
          <a:xfrm>
            <a:off x="6996333" y="3335148"/>
            <a:ext cx="240025" cy="225973"/>
            <a:chOff x="0" y="0"/>
            <a:chExt cx="767929" cy="767929"/>
          </a:xfrm>
        </p:grpSpPr>
        <p:sp>
          <p:nvSpPr>
            <p:cNvPr id="22" name="ï$ḻïdè"/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3" name="îṡḻîde"/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</p:grpSp>
      <p:grpSp>
        <p:nvGrpSpPr>
          <p:cNvPr id="32" name="iṩļiḑe"/>
          <p:cNvGrpSpPr/>
          <p:nvPr/>
        </p:nvGrpSpPr>
        <p:grpSpPr>
          <a:xfrm>
            <a:off x="6996333" y="2774642"/>
            <a:ext cx="240025" cy="225973"/>
            <a:chOff x="0" y="0"/>
            <a:chExt cx="767929" cy="767929"/>
          </a:xfrm>
        </p:grpSpPr>
        <p:sp>
          <p:nvSpPr>
            <p:cNvPr id="33" name="ï$ḻïdè"/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4" name="îṡḻîde"/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</p:grpSp>
      <p:grpSp>
        <p:nvGrpSpPr>
          <p:cNvPr id="35" name="iṩļiḑe"/>
          <p:cNvGrpSpPr/>
          <p:nvPr/>
        </p:nvGrpSpPr>
        <p:grpSpPr>
          <a:xfrm>
            <a:off x="6996332" y="3895653"/>
            <a:ext cx="240025" cy="225973"/>
            <a:chOff x="0" y="0"/>
            <a:chExt cx="767929" cy="767929"/>
          </a:xfrm>
        </p:grpSpPr>
        <p:sp>
          <p:nvSpPr>
            <p:cNvPr id="36" name="ï$ḻïdè"/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7" name="îṡḻîde"/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</p:grpSp>
      <p:grpSp>
        <p:nvGrpSpPr>
          <p:cNvPr id="38" name="iṩļiḑe"/>
          <p:cNvGrpSpPr/>
          <p:nvPr/>
        </p:nvGrpSpPr>
        <p:grpSpPr>
          <a:xfrm>
            <a:off x="6996331" y="5011984"/>
            <a:ext cx="240025" cy="225973"/>
            <a:chOff x="0" y="0"/>
            <a:chExt cx="767929" cy="767929"/>
          </a:xfrm>
        </p:grpSpPr>
        <p:sp>
          <p:nvSpPr>
            <p:cNvPr id="39" name="ï$ḻïdè"/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0" name="îṡḻîde"/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1"/>
            <a:r>
              <a:rPr lang="zh-CN" altLang="en-US" b="1" dirty="0">
                <a:solidFill>
                  <a:srgbClr val="12A983"/>
                </a:solidFill>
                <a:cs typeface="+mn-ea"/>
                <a:sym typeface="+mn-lt"/>
              </a:rPr>
              <a:t>课程总结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2585" y="1323976"/>
            <a:ext cx="8988790" cy="54387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27b5e0ad-57d9-405a-b818-963a0ad2e15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0753aba6-3f75-473e-9527-c79b2e2ef205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354</Words>
  <Application>Microsoft Office PowerPoint</Application>
  <PresentationFormat>宽屏</PresentationFormat>
  <Paragraphs>78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思源黑体 CN Heavy</vt:lpstr>
      <vt:lpstr>思源黑体 CN Regular</vt:lpstr>
      <vt:lpstr>Microsoft YaHei</vt:lpstr>
      <vt:lpstr>Microsoft YaHei</vt:lpstr>
      <vt:lpstr>Arial</vt:lpstr>
      <vt:lpstr>Office 主题​​</vt:lpstr>
      <vt:lpstr>PowerPoint 演示文稿</vt:lpstr>
      <vt:lpstr>协议分析</vt:lpstr>
      <vt:lpstr>协议分析</vt:lpstr>
      <vt:lpstr>协议分析</vt:lpstr>
      <vt:lpstr>协议分析</vt:lpstr>
      <vt:lpstr>其他指令</vt:lpstr>
      <vt:lpstr>Client使用及改进</vt:lpstr>
      <vt:lpstr>Client使用及改进</vt:lpstr>
      <vt:lpstr>课程总结</vt:lpstr>
      <vt:lpstr>课程总结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郭昊坤</dc:creator>
  <cp:lastModifiedBy>郭 昊坤</cp:lastModifiedBy>
  <cp:revision>1506</cp:revision>
  <dcterms:created xsi:type="dcterms:W3CDTF">2019-05-27T05:35:00Z</dcterms:created>
  <dcterms:modified xsi:type="dcterms:W3CDTF">2019-09-26T03:23:33Z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