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61" r:id="rId2"/>
    <p:sldId id="531" r:id="rId3"/>
    <p:sldId id="534" r:id="rId4"/>
    <p:sldId id="533" r:id="rId5"/>
    <p:sldId id="532" r:id="rId6"/>
    <p:sldId id="535" r:id="rId7"/>
    <p:sldId id="536" r:id="rId8"/>
    <p:sldId id="52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599"/>
    <a:srgbClr val="FFC000"/>
    <a:srgbClr val="CCCCFF"/>
    <a:srgbClr val="292933"/>
    <a:srgbClr val="000000"/>
    <a:srgbClr val="99FFFF"/>
    <a:srgbClr val="12A983"/>
    <a:srgbClr val="44B0A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9" autoAdjust="0"/>
    <p:restoredTop sz="87143"/>
  </p:normalViewPr>
  <p:slideViewPr>
    <p:cSldViewPr snapToGrid="0" snapToObjects="1">
      <p:cViewPr varScale="1">
        <p:scale>
          <a:sx n="73" d="100"/>
          <a:sy n="73" d="100"/>
        </p:scale>
        <p:origin x="72" y="372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D55A-8B3E-4DA1-B190-78890DCA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77FD-9075-40CE-B27C-A7878942C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25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878330" y="2540000"/>
            <a:ext cx="9109710" cy="8309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Redis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基本原理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7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16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2D4E8AE4-1733-4181-AC02-AB711A9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349FBF1-891D-44B0-982B-64D931184C16}"/>
              </a:ext>
            </a:extLst>
          </p:cNvPr>
          <p:cNvSpPr/>
          <p:nvPr/>
        </p:nvSpPr>
        <p:spPr>
          <a:xfrm>
            <a:off x="1371199" y="1571308"/>
            <a:ext cx="1781304" cy="416366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91A410-A1DC-4594-BCBF-6285DE4420BA}"/>
              </a:ext>
            </a:extLst>
          </p:cNvPr>
          <p:cNvSpPr/>
          <p:nvPr/>
        </p:nvSpPr>
        <p:spPr>
          <a:xfrm>
            <a:off x="1371199" y="3696170"/>
            <a:ext cx="2565075" cy="262082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DEBDA9-BB0B-4FDC-B821-C7CB88761444}"/>
              </a:ext>
            </a:extLst>
          </p:cNvPr>
          <p:cNvSpPr/>
          <p:nvPr/>
        </p:nvSpPr>
        <p:spPr>
          <a:xfrm>
            <a:off x="1371199" y="1983275"/>
            <a:ext cx="5967759" cy="1133475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0820" y="3741251"/>
            <a:ext cx="2737490" cy="2620826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数据结构丰富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高性能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数据存储全内存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支持数据持久化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支持</a:t>
            </a:r>
            <a:r>
              <a:rPr kumimoji="1" lang="en-US" altLang="zh-CN" sz="1400" dirty="0">
                <a:solidFill>
                  <a:schemeClr val="bg1"/>
                </a:solidFill>
              </a:rPr>
              <a:t>master-slave</a:t>
            </a:r>
            <a:r>
              <a:rPr kumimoji="1" lang="zh-CN" altLang="en-US" sz="1400" dirty="0">
                <a:solidFill>
                  <a:schemeClr val="bg1"/>
                </a:solidFill>
              </a:rPr>
              <a:t>热备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支持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lua</a:t>
            </a:r>
            <a:r>
              <a:rPr kumimoji="1" lang="zh-CN" altLang="en-US" sz="1400" dirty="0">
                <a:solidFill>
                  <a:schemeClr val="bg1"/>
                </a:solidFill>
              </a:rPr>
              <a:t>脚本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支持事务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支持集群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93" y="3741251"/>
            <a:ext cx="6426039" cy="21443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823934F-6C0D-4D34-913A-BA2AF6F1269B}"/>
              </a:ext>
            </a:extLst>
          </p:cNvPr>
          <p:cNvSpPr/>
          <p:nvPr/>
        </p:nvSpPr>
        <p:spPr>
          <a:xfrm>
            <a:off x="1504549" y="2109184"/>
            <a:ext cx="5834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Redis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remote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dictionary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server</a:t>
            </a:r>
            <a:r>
              <a:rPr kumimoji="1" lang="zh-CN" altLang="en-US" sz="1400" dirty="0">
                <a:solidFill>
                  <a:schemeClr val="bg1"/>
                </a:solidFill>
              </a:rPr>
              <a:t> 远程字典服务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4A686D-799F-488C-B362-71F3929FC521}"/>
              </a:ext>
            </a:extLst>
          </p:cNvPr>
          <p:cNvSpPr/>
          <p:nvPr/>
        </p:nvSpPr>
        <p:spPr>
          <a:xfrm>
            <a:off x="1572355" y="1588884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Redis</a:t>
            </a:r>
            <a:r>
              <a:rPr kumimoji="1"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简介</a:t>
            </a:r>
            <a:endParaRPr kumimoji="1" lang="en-US" altLang="zh-CN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56EB62-9EDF-4830-BFC2-9E7BEEA11C6D}"/>
              </a:ext>
            </a:extLst>
          </p:cNvPr>
          <p:cNvSpPr/>
          <p:nvPr/>
        </p:nvSpPr>
        <p:spPr>
          <a:xfrm>
            <a:off x="1457243" y="2461878"/>
            <a:ext cx="583440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基于</a:t>
            </a:r>
            <a:r>
              <a:rPr kumimoji="1" lang="en-US" altLang="zh-CN" sz="1400" dirty="0">
                <a:solidFill>
                  <a:schemeClr val="bg1"/>
                </a:solidFill>
              </a:rPr>
              <a:t>BSD</a:t>
            </a:r>
            <a:r>
              <a:rPr kumimoji="1" lang="zh-CN" altLang="en-US" sz="1400" dirty="0">
                <a:solidFill>
                  <a:schemeClr val="bg1"/>
                </a:solidFill>
              </a:rPr>
              <a:t>许可的开源组件，全内存数据结构存储，    可以用作数据库、缓存及消息队列代理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440AA1-B185-446A-8840-56CBD7FE4CF4}"/>
              </a:ext>
            </a:extLst>
          </p:cNvPr>
          <p:cNvGrpSpPr/>
          <p:nvPr/>
        </p:nvGrpSpPr>
        <p:grpSpPr>
          <a:xfrm>
            <a:off x="1371199" y="3279804"/>
            <a:ext cx="1781304" cy="416366"/>
            <a:chOff x="1303393" y="3235029"/>
            <a:chExt cx="1781304" cy="41636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AD9EA78-D2CC-456E-8C85-9CFF3A264A79}"/>
                </a:ext>
              </a:extLst>
            </p:cNvPr>
            <p:cNvSpPr/>
            <p:nvPr/>
          </p:nvSpPr>
          <p:spPr>
            <a:xfrm>
              <a:off x="1303393" y="3235029"/>
              <a:ext cx="1781304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0E7764F-D9E2-4DC0-BEBF-538E7DF1FC32}"/>
                </a:ext>
              </a:extLst>
            </p:cNvPr>
            <p:cNvSpPr/>
            <p:nvPr/>
          </p:nvSpPr>
          <p:spPr>
            <a:xfrm>
              <a:off x="1504549" y="3252605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特性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0685F4EF-5D06-406E-A7E8-B4937C78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基本原理</a:t>
            </a:r>
          </a:p>
        </p:txBody>
      </p:sp>
    </p:spTree>
    <p:extLst>
      <p:ext uri="{BB962C8B-B14F-4D97-AF65-F5344CB8AC3E}">
        <p14:creationId xmlns:p14="http://schemas.microsoft.com/office/powerpoint/2010/main" val="19674657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AE4B5DF1-4D62-4E5C-A62B-A788A2B5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基本原理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05499D-D86F-4791-B4E4-785C9A19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3418" y="1368331"/>
            <a:ext cx="10135312" cy="52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477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985181" cy="243466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269898"/>
            <a:ext cx="2198438" cy="416366"/>
            <a:chOff x="1303393" y="3235029"/>
            <a:chExt cx="2198438" cy="416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基本原理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966050"/>
            <a:ext cx="6141300" cy="2247686"/>
          </a:xfrm>
        </p:spPr>
        <p:txBody>
          <a:bodyPr/>
          <a:lstStyle/>
          <a:p>
            <a:pPr lvl="1"/>
            <a:r>
              <a:rPr kumimoji="1" lang="zh-CN" altLang="en-US" sz="1600" dirty="0">
                <a:solidFill>
                  <a:schemeClr val="bg1"/>
                </a:solidFill>
              </a:rPr>
              <a:t>支持的数据类型多，八种核心数据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string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list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set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sorted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set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bitmap, geo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lang="en-US" altLang="zh-CN" sz="1400" dirty="0" err="1">
                <a:solidFill>
                  <a:schemeClr val="bg1"/>
                </a:solidFill>
              </a:rPr>
              <a:t>HyperLogLog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600" dirty="0">
                <a:solidFill>
                  <a:schemeClr val="bg1"/>
                </a:solidFill>
              </a:rPr>
              <a:t>内存数据存在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600" dirty="0">
                <a:solidFill>
                  <a:schemeClr val="bg1"/>
                </a:solidFill>
              </a:rPr>
              <a:t>，类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memcached</a:t>
            </a:r>
            <a:r>
              <a:rPr kumimoji="1" lang="zh-CN" altLang="en-US" sz="1600" dirty="0">
                <a:solidFill>
                  <a:schemeClr val="bg1"/>
                </a:solidFill>
              </a:rPr>
              <a:t>的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hashtable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容量不足或过多：</a:t>
            </a:r>
            <a:r>
              <a:rPr kumimoji="1" lang="en-US" altLang="zh-CN" sz="1400" dirty="0">
                <a:solidFill>
                  <a:schemeClr val="bg1"/>
                </a:solidFill>
              </a:rPr>
              <a:t>rehash</a:t>
            </a: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  <a:r>
              <a:rPr kumimoji="1" lang="zh-CN" altLang="en-US" sz="1400" dirty="0">
                <a:solidFill>
                  <a:schemeClr val="bg1"/>
                </a:solidFill>
              </a:rPr>
              <a:t>冲突：桶内单链表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基本原理</a:t>
            </a:r>
          </a:p>
        </p:txBody>
      </p:sp>
      <p:grpSp>
        <p:nvGrpSpPr>
          <p:cNvPr id="13" name="27b5e0ad-57d9-405a-b818-963a0ad2e1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1D13ACC-3BDE-45B4-8AAB-69EA6DB698F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96000" y="1474186"/>
            <a:ext cx="5060110" cy="4113533"/>
            <a:chOff x="3571875" y="1376363"/>
            <a:chExt cx="5032376" cy="40909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íšļiḑe">
              <a:extLst>
                <a:ext uri="{FF2B5EF4-FFF2-40B4-BE49-F238E27FC236}">
                  <a16:creationId xmlns:a16="http://schemas.microsoft.com/office/drawing/2014/main" id="{0CF55844-450F-4A38-8606-C5CD77A46819}"/>
                </a:ext>
              </a:extLst>
            </p:cNvPr>
            <p:cNvSpPr/>
            <p:nvPr/>
          </p:nvSpPr>
          <p:spPr bwMode="auto">
            <a:xfrm>
              <a:off x="5532438" y="1376363"/>
              <a:ext cx="1558925" cy="1079500"/>
            </a:xfrm>
            <a:custGeom>
              <a:avLst/>
              <a:gdLst>
                <a:gd name="T0" fmla="*/ 85 w 101"/>
                <a:gd name="T1" fmla="*/ 70 h 70"/>
                <a:gd name="T2" fmla="*/ 16 w 101"/>
                <a:gd name="T3" fmla="*/ 70 h 70"/>
                <a:gd name="T4" fmla="*/ 0 w 101"/>
                <a:gd name="T5" fmla="*/ 54 h 70"/>
                <a:gd name="T6" fmla="*/ 0 w 101"/>
                <a:gd name="T7" fmla="*/ 17 h 70"/>
                <a:gd name="T8" fmla="*/ 16 w 101"/>
                <a:gd name="T9" fmla="*/ 0 h 70"/>
                <a:gd name="T10" fmla="*/ 85 w 101"/>
                <a:gd name="T11" fmla="*/ 0 h 70"/>
                <a:gd name="T12" fmla="*/ 101 w 101"/>
                <a:gd name="T13" fmla="*/ 17 h 70"/>
                <a:gd name="T14" fmla="*/ 101 w 101"/>
                <a:gd name="T15" fmla="*/ 54 h 70"/>
                <a:gd name="T16" fmla="*/ 85 w 101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70">
                  <a:moveTo>
                    <a:pt x="85" y="70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7" y="70"/>
                    <a:pt x="0" y="63"/>
                    <a:pt x="0" y="5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4" y="0"/>
                    <a:pt x="101" y="8"/>
                    <a:pt x="101" y="17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63"/>
                    <a:pt x="94" y="70"/>
                    <a:pt x="85" y="7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šļïḓê">
              <a:extLst>
                <a:ext uri="{FF2B5EF4-FFF2-40B4-BE49-F238E27FC236}">
                  <a16:creationId xmlns:a16="http://schemas.microsoft.com/office/drawing/2014/main" id="{CBDCAA4C-E1A3-42CA-BB7F-7409ED041397}"/>
                </a:ext>
              </a:extLst>
            </p:cNvPr>
            <p:cNvSpPr/>
            <p:nvPr/>
          </p:nvSpPr>
          <p:spPr bwMode="auto">
            <a:xfrm>
              <a:off x="6118225" y="1792288"/>
              <a:ext cx="371475" cy="2965450"/>
            </a:xfrm>
            <a:custGeom>
              <a:avLst/>
              <a:gdLst>
                <a:gd name="T0" fmla="*/ 12 w 24"/>
                <a:gd name="T1" fmla="*/ 192 h 192"/>
                <a:gd name="T2" fmla="*/ 0 w 24"/>
                <a:gd name="T3" fmla="*/ 180 h 192"/>
                <a:gd name="T4" fmla="*/ 0 w 24"/>
                <a:gd name="T5" fmla="*/ 12 h 192"/>
                <a:gd name="T6" fmla="*/ 12 w 24"/>
                <a:gd name="T7" fmla="*/ 0 h 192"/>
                <a:gd name="T8" fmla="*/ 24 w 24"/>
                <a:gd name="T9" fmla="*/ 12 h 192"/>
                <a:gd name="T10" fmla="*/ 24 w 24"/>
                <a:gd name="T11" fmla="*/ 180 h 192"/>
                <a:gd name="T12" fmla="*/ 12 w 24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92">
                  <a:moveTo>
                    <a:pt x="12" y="192"/>
                  </a:moveTo>
                  <a:cubicBezTo>
                    <a:pt x="6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7"/>
                    <a:pt x="19" y="192"/>
                    <a:pt x="12" y="192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ľîḑè">
              <a:extLst>
                <a:ext uri="{FF2B5EF4-FFF2-40B4-BE49-F238E27FC236}">
                  <a16:creationId xmlns:a16="http://schemas.microsoft.com/office/drawing/2014/main" id="{DAE67F88-553F-430B-AE31-1E75E8EE934C}"/>
                </a:ext>
              </a:extLst>
            </p:cNvPr>
            <p:cNvSpPr/>
            <p:nvPr/>
          </p:nvSpPr>
          <p:spPr bwMode="auto">
            <a:xfrm>
              <a:off x="6751638" y="1592263"/>
              <a:ext cx="185738" cy="169863"/>
            </a:xfrm>
            <a:prstGeom prst="ellipse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ŝḻîďe">
              <a:extLst>
                <a:ext uri="{FF2B5EF4-FFF2-40B4-BE49-F238E27FC236}">
                  <a16:creationId xmlns:a16="http://schemas.microsoft.com/office/drawing/2014/main" id="{FD277B44-C7F7-401E-B1FF-1831A1A05495}"/>
                </a:ext>
              </a:extLst>
            </p:cNvPr>
            <p:cNvSpPr/>
            <p:nvPr/>
          </p:nvSpPr>
          <p:spPr bwMode="auto">
            <a:xfrm>
              <a:off x="5702300" y="1592263"/>
              <a:ext cx="185738" cy="169863"/>
            </a:xfrm>
            <a:prstGeom prst="ellipse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ļíḍé">
              <a:extLst>
                <a:ext uri="{FF2B5EF4-FFF2-40B4-BE49-F238E27FC236}">
                  <a16:creationId xmlns:a16="http://schemas.microsoft.com/office/drawing/2014/main" id="{30EA8562-94BA-4CBC-85DC-A8E1FA532943}"/>
                </a:ext>
              </a:extLst>
            </p:cNvPr>
            <p:cNvSpPr/>
            <p:nvPr/>
          </p:nvSpPr>
          <p:spPr bwMode="auto">
            <a:xfrm>
              <a:off x="3709988" y="2116138"/>
              <a:ext cx="4894263" cy="3351213"/>
            </a:xfrm>
            <a:prstGeom prst="rect">
              <a:avLst/>
            </a:pr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ś1iḍé">
              <a:extLst>
                <a:ext uri="{FF2B5EF4-FFF2-40B4-BE49-F238E27FC236}">
                  <a16:creationId xmlns:a16="http://schemas.microsoft.com/office/drawing/2014/main" id="{88C5ECB9-5E4D-4E90-B3BF-D8FEE7DB3FA0}"/>
                </a:ext>
              </a:extLst>
            </p:cNvPr>
            <p:cNvSpPr/>
            <p:nvPr/>
          </p:nvSpPr>
          <p:spPr bwMode="auto">
            <a:xfrm>
              <a:off x="3709988" y="2116138"/>
              <a:ext cx="4894263" cy="335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ṩ1îḑé">
              <a:extLst>
                <a:ext uri="{FF2B5EF4-FFF2-40B4-BE49-F238E27FC236}">
                  <a16:creationId xmlns:a16="http://schemas.microsoft.com/office/drawing/2014/main" id="{488E10C9-CA4D-4FB0-A588-6B1FFD6E32F5}"/>
                </a:ext>
              </a:extLst>
            </p:cNvPr>
            <p:cNvSpPr/>
            <p:nvPr/>
          </p:nvSpPr>
          <p:spPr bwMode="auto">
            <a:xfrm>
              <a:off x="3571875" y="2116138"/>
              <a:ext cx="4832350" cy="3351213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ṧľïďè">
              <a:extLst>
                <a:ext uri="{FF2B5EF4-FFF2-40B4-BE49-F238E27FC236}">
                  <a16:creationId xmlns:a16="http://schemas.microsoft.com/office/drawing/2014/main" id="{204DFBC6-1A5B-4FF5-AB4F-4A27C3BC21F9}"/>
                </a:ext>
              </a:extLst>
            </p:cNvPr>
            <p:cNvSpPr/>
            <p:nvPr/>
          </p:nvSpPr>
          <p:spPr bwMode="auto">
            <a:xfrm>
              <a:off x="3571875" y="2116138"/>
              <a:ext cx="4832350" cy="335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ṧ1îďê">
              <a:extLst>
                <a:ext uri="{FF2B5EF4-FFF2-40B4-BE49-F238E27FC236}">
                  <a16:creationId xmlns:a16="http://schemas.microsoft.com/office/drawing/2014/main" id="{8FB37801-B3D9-4744-B566-BD0729A933E4}"/>
                </a:ext>
              </a:extLst>
            </p:cNvPr>
            <p:cNvSpPr/>
            <p:nvPr/>
          </p:nvSpPr>
          <p:spPr bwMode="auto">
            <a:xfrm>
              <a:off x="3787775" y="2333625"/>
              <a:ext cx="4400550" cy="2871788"/>
            </a:xfrm>
            <a:prstGeom prst="rect">
              <a:avLst/>
            </a:prstGeom>
            <a:solidFill>
              <a:srgbClr val="008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šḻíďê">
              <a:extLst>
                <a:ext uri="{FF2B5EF4-FFF2-40B4-BE49-F238E27FC236}">
                  <a16:creationId xmlns:a16="http://schemas.microsoft.com/office/drawing/2014/main" id="{AE598017-28CF-4825-BD23-47AEC3ACFBBB}"/>
                </a:ext>
              </a:extLst>
            </p:cNvPr>
            <p:cNvSpPr/>
            <p:nvPr/>
          </p:nvSpPr>
          <p:spPr bwMode="auto">
            <a:xfrm>
              <a:off x="3787775" y="2333625"/>
              <a:ext cx="4400550" cy="287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ṥľïďè">
              <a:extLst>
                <a:ext uri="{FF2B5EF4-FFF2-40B4-BE49-F238E27FC236}">
                  <a16:creationId xmlns:a16="http://schemas.microsoft.com/office/drawing/2014/main" id="{702149B5-4A20-4838-AEF3-CB71B39A8B16}"/>
                </a:ext>
              </a:extLst>
            </p:cNvPr>
            <p:cNvSpPr/>
            <p:nvPr/>
          </p:nvSpPr>
          <p:spPr bwMode="auto">
            <a:xfrm>
              <a:off x="3865563" y="2333625"/>
              <a:ext cx="4322763" cy="2871788"/>
            </a:xfrm>
            <a:prstGeom prst="rect">
              <a:avLst/>
            </a:prstGeom>
            <a:solidFill>
              <a:srgbClr val="00A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ṡ1ïḑe">
              <a:extLst>
                <a:ext uri="{FF2B5EF4-FFF2-40B4-BE49-F238E27FC236}">
                  <a16:creationId xmlns:a16="http://schemas.microsoft.com/office/drawing/2014/main" id="{A6DA176E-59BF-4869-8FB5-4132F19FDF7E}"/>
                </a:ext>
              </a:extLst>
            </p:cNvPr>
            <p:cNvSpPr/>
            <p:nvPr/>
          </p:nvSpPr>
          <p:spPr bwMode="auto">
            <a:xfrm>
              <a:off x="3865563" y="2333625"/>
              <a:ext cx="4322763" cy="287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ṥ1íḍe">
              <a:extLst>
                <a:ext uri="{FF2B5EF4-FFF2-40B4-BE49-F238E27FC236}">
                  <a16:creationId xmlns:a16="http://schemas.microsoft.com/office/drawing/2014/main" id="{9A26D4E3-17D6-4B6B-8729-B16883E598FA}"/>
                </a:ext>
              </a:extLst>
            </p:cNvPr>
            <p:cNvSpPr/>
            <p:nvPr/>
          </p:nvSpPr>
          <p:spPr bwMode="auto">
            <a:xfrm>
              <a:off x="3941763" y="5297488"/>
              <a:ext cx="215900" cy="93663"/>
            </a:xfrm>
            <a:prstGeom prst="rect">
              <a:avLst/>
            </a:pr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ṩḷídé">
              <a:extLst>
                <a:ext uri="{FF2B5EF4-FFF2-40B4-BE49-F238E27FC236}">
                  <a16:creationId xmlns:a16="http://schemas.microsoft.com/office/drawing/2014/main" id="{A8AFF100-2787-4578-8C0B-AED3CE2B794D}"/>
                </a:ext>
              </a:extLst>
            </p:cNvPr>
            <p:cNvSpPr/>
            <p:nvPr/>
          </p:nvSpPr>
          <p:spPr bwMode="auto">
            <a:xfrm>
              <a:off x="3987800" y="4865688"/>
              <a:ext cx="293688" cy="247650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ṩľiḑé">
              <a:extLst>
                <a:ext uri="{FF2B5EF4-FFF2-40B4-BE49-F238E27FC236}">
                  <a16:creationId xmlns:a16="http://schemas.microsoft.com/office/drawing/2014/main" id="{DB37A0D7-8CDA-4FE2-9762-41F25640B482}"/>
                </a:ext>
              </a:extLst>
            </p:cNvPr>
            <p:cNvSpPr/>
            <p:nvPr/>
          </p:nvSpPr>
          <p:spPr bwMode="auto">
            <a:xfrm>
              <a:off x="3987800" y="4865688"/>
              <a:ext cx="2936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ŝļiḋe">
              <a:extLst>
                <a:ext uri="{FF2B5EF4-FFF2-40B4-BE49-F238E27FC236}">
                  <a16:creationId xmlns:a16="http://schemas.microsoft.com/office/drawing/2014/main" id="{C7D80254-DC20-493E-874E-C439D9611436}"/>
                </a:ext>
              </a:extLst>
            </p:cNvPr>
            <p:cNvSpPr/>
            <p:nvPr/>
          </p:nvSpPr>
          <p:spPr bwMode="auto">
            <a:xfrm>
              <a:off x="4375150" y="4649788"/>
              <a:ext cx="292100" cy="463550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$ḻïḋè">
              <a:extLst>
                <a:ext uri="{FF2B5EF4-FFF2-40B4-BE49-F238E27FC236}">
                  <a16:creationId xmlns:a16="http://schemas.microsoft.com/office/drawing/2014/main" id="{92339437-AB6F-4CEA-B071-A307A72C9620}"/>
                </a:ext>
              </a:extLst>
            </p:cNvPr>
            <p:cNvSpPr/>
            <p:nvPr/>
          </p:nvSpPr>
          <p:spPr bwMode="auto">
            <a:xfrm>
              <a:off x="4375150" y="4649788"/>
              <a:ext cx="292100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ṩliḍè">
              <a:extLst>
                <a:ext uri="{FF2B5EF4-FFF2-40B4-BE49-F238E27FC236}">
                  <a16:creationId xmlns:a16="http://schemas.microsoft.com/office/drawing/2014/main" id="{721721BC-B5EA-43DF-8463-F2A2072793F3}"/>
                </a:ext>
              </a:extLst>
            </p:cNvPr>
            <p:cNvSpPr/>
            <p:nvPr/>
          </p:nvSpPr>
          <p:spPr bwMode="auto">
            <a:xfrm>
              <a:off x="4760913" y="4803775"/>
              <a:ext cx="292100" cy="309563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$ľïḑè">
              <a:extLst>
                <a:ext uri="{FF2B5EF4-FFF2-40B4-BE49-F238E27FC236}">
                  <a16:creationId xmlns:a16="http://schemas.microsoft.com/office/drawing/2014/main" id="{1F9BAD19-2ECE-4430-AE65-41C137B6E550}"/>
                </a:ext>
              </a:extLst>
            </p:cNvPr>
            <p:cNvSpPr/>
            <p:nvPr/>
          </p:nvSpPr>
          <p:spPr bwMode="auto">
            <a:xfrm>
              <a:off x="4760913" y="4803775"/>
              <a:ext cx="292100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$ľïḍè">
              <a:extLst>
                <a:ext uri="{FF2B5EF4-FFF2-40B4-BE49-F238E27FC236}">
                  <a16:creationId xmlns:a16="http://schemas.microsoft.com/office/drawing/2014/main" id="{8F0E2969-44FB-4A08-864E-72D07FD26409}"/>
                </a:ext>
              </a:extLst>
            </p:cNvPr>
            <p:cNvSpPr/>
            <p:nvPr/>
          </p:nvSpPr>
          <p:spPr bwMode="auto">
            <a:xfrm>
              <a:off x="5130800" y="4572000"/>
              <a:ext cx="293688" cy="541338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ṩḷíḍê">
              <a:extLst>
                <a:ext uri="{FF2B5EF4-FFF2-40B4-BE49-F238E27FC236}">
                  <a16:creationId xmlns:a16="http://schemas.microsoft.com/office/drawing/2014/main" id="{43B161B1-0794-44A8-BD50-B06C82778730}"/>
                </a:ext>
              </a:extLst>
            </p:cNvPr>
            <p:cNvSpPr/>
            <p:nvPr/>
          </p:nvSpPr>
          <p:spPr bwMode="auto">
            <a:xfrm>
              <a:off x="5130800" y="4572000"/>
              <a:ext cx="293688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Sľiḋe">
              <a:extLst>
                <a:ext uri="{FF2B5EF4-FFF2-40B4-BE49-F238E27FC236}">
                  <a16:creationId xmlns:a16="http://schemas.microsoft.com/office/drawing/2014/main" id="{224BFACC-D122-43AE-BFA8-CA712D0A4E18}"/>
                </a:ext>
              </a:extLst>
            </p:cNvPr>
            <p:cNvSpPr/>
            <p:nvPr/>
          </p:nvSpPr>
          <p:spPr bwMode="auto">
            <a:xfrm>
              <a:off x="5516563" y="4510088"/>
              <a:ext cx="293688" cy="603250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ṧlídé">
              <a:extLst>
                <a:ext uri="{FF2B5EF4-FFF2-40B4-BE49-F238E27FC236}">
                  <a16:creationId xmlns:a16="http://schemas.microsoft.com/office/drawing/2014/main" id="{32C7EC97-3106-45A8-B36C-21EE141FD50A}"/>
                </a:ext>
              </a:extLst>
            </p:cNvPr>
            <p:cNvSpPr/>
            <p:nvPr/>
          </p:nvSpPr>
          <p:spPr bwMode="auto">
            <a:xfrm>
              <a:off x="5516563" y="4510088"/>
              <a:ext cx="293688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ṩ1iḋè">
              <a:extLst>
                <a:ext uri="{FF2B5EF4-FFF2-40B4-BE49-F238E27FC236}">
                  <a16:creationId xmlns:a16="http://schemas.microsoft.com/office/drawing/2014/main" id="{92DB2CE5-73F2-4153-B887-53163EDA51E7}"/>
                </a:ext>
              </a:extLst>
            </p:cNvPr>
            <p:cNvSpPr/>
            <p:nvPr/>
          </p:nvSpPr>
          <p:spPr bwMode="auto">
            <a:xfrm>
              <a:off x="5902325" y="4927600"/>
              <a:ext cx="293688" cy="185738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ṣ1idê">
              <a:extLst>
                <a:ext uri="{FF2B5EF4-FFF2-40B4-BE49-F238E27FC236}">
                  <a16:creationId xmlns:a16="http://schemas.microsoft.com/office/drawing/2014/main" id="{F45CF35D-2701-4427-B935-A1625E009A37}"/>
                </a:ext>
              </a:extLst>
            </p:cNvPr>
            <p:cNvSpPr/>
            <p:nvPr/>
          </p:nvSpPr>
          <p:spPr bwMode="auto">
            <a:xfrm>
              <a:off x="5902325" y="4927600"/>
              <a:ext cx="2936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śḻîďé">
              <a:extLst>
                <a:ext uri="{FF2B5EF4-FFF2-40B4-BE49-F238E27FC236}">
                  <a16:creationId xmlns:a16="http://schemas.microsoft.com/office/drawing/2014/main" id="{47BDD9C1-6500-4AE9-AA37-0340B931CD99}"/>
                </a:ext>
              </a:extLst>
            </p:cNvPr>
            <p:cNvSpPr/>
            <p:nvPr/>
          </p:nvSpPr>
          <p:spPr bwMode="auto">
            <a:xfrm>
              <a:off x="6288088" y="4725988"/>
              <a:ext cx="293688" cy="387350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ṧ1îḓè">
              <a:extLst>
                <a:ext uri="{FF2B5EF4-FFF2-40B4-BE49-F238E27FC236}">
                  <a16:creationId xmlns:a16="http://schemas.microsoft.com/office/drawing/2014/main" id="{744EB6B3-5F6C-45DC-A9B7-4E81AC040A2A}"/>
                </a:ext>
              </a:extLst>
            </p:cNvPr>
            <p:cNvSpPr/>
            <p:nvPr/>
          </p:nvSpPr>
          <p:spPr bwMode="auto">
            <a:xfrm>
              <a:off x="6288088" y="4725988"/>
              <a:ext cx="293688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šḻíḓê">
              <a:extLst>
                <a:ext uri="{FF2B5EF4-FFF2-40B4-BE49-F238E27FC236}">
                  <a16:creationId xmlns:a16="http://schemas.microsoft.com/office/drawing/2014/main" id="{05E57951-EC9A-45E7-BAA8-799246C5379A}"/>
                </a:ext>
              </a:extLst>
            </p:cNvPr>
            <p:cNvSpPr/>
            <p:nvPr/>
          </p:nvSpPr>
          <p:spPr bwMode="auto">
            <a:xfrm>
              <a:off x="6659563" y="4572000"/>
              <a:ext cx="307975" cy="541338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š1ïḍê">
              <a:extLst>
                <a:ext uri="{FF2B5EF4-FFF2-40B4-BE49-F238E27FC236}">
                  <a16:creationId xmlns:a16="http://schemas.microsoft.com/office/drawing/2014/main" id="{3206AEE8-0C16-4E93-9667-B345642DBC3C}"/>
                </a:ext>
              </a:extLst>
            </p:cNvPr>
            <p:cNvSpPr/>
            <p:nvPr/>
          </p:nvSpPr>
          <p:spPr bwMode="auto">
            <a:xfrm>
              <a:off x="6659563" y="4572000"/>
              <a:ext cx="307975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š1íḍé">
              <a:extLst>
                <a:ext uri="{FF2B5EF4-FFF2-40B4-BE49-F238E27FC236}">
                  <a16:creationId xmlns:a16="http://schemas.microsoft.com/office/drawing/2014/main" id="{D92B40F4-9EF4-4859-B113-D6F894CCA089}"/>
                </a:ext>
              </a:extLst>
            </p:cNvPr>
            <p:cNvSpPr/>
            <p:nvPr/>
          </p:nvSpPr>
          <p:spPr bwMode="auto">
            <a:xfrm>
              <a:off x="7045325" y="4725988"/>
              <a:ext cx="293688" cy="387350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$1íḍê">
              <a:extLst>
                <a:ext uri="{FF2B5EF4-FFF2-40B4-BE49-F238E27FC236}">
                  <a16:creationId xmlns:a16="http://schemas.microsoft.com/office/drawing/2014/main" id="{4930E637-6371-49A6-8967-DB4BC9E17F93}"/>
                </a:ext>
              </a:extLst>
            </p:cNvPr>
            <p:cNvSpPr/>
            <p:nvPr/>
          </p:nvSpPr>
          <p:spPr bwMode="auto">
            <a:xfrm>
              <a:off x="7045325" y="4725988"/>
              <a:ext cx="293688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ḻîḑe">
              <a:extLst>
                <a:ext uri="{FF2B5EF4-FFF2-40B4-BE49-F238E27FC236}">
                  <a16:creationId xmlns:a16="http://schemas.microsoft.com/office/drawing/2014/main" id="{DE89A608-122A-46AD-8F96-15B6CA8CE8A9}"/>
                </a:ext>
              </a:extLst>
            </p:cNvPr>
            <p:cNvSpPr/>
            <p:nvPr/>
          </p:nvSpPr>
          <p:spPr bwMode="auto">
            <a:xfrm>
              <a:off x="7431088" y="4725988"/>
              <a:ext cx="293688" cy="387350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ïḋè">
              <a:extLst>
                <a:ext uri="{FF2B5EF4-FFF2-40B4-BE49-F238E27FC236}">
                  <a16:creationId xmlns:a16="http://schemas.microsoft.com/office/drawing/2014/main" id="{67C22378-8175-4CBC-A597-43E0AB1C18DB}"/>
                </a:ext>
              </a:extLst>
            </p:cNvPr>
            <p:cNvSpPr/>
            <p:nvPr/>
          </p:nvSpPr>
          <p:spPr bwMode="auto">
            <a:xfrm>
              <a:off x="7431088" y="4725988"/>
              <a:ext cx="293688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šḻíde">
              <a:extLst>
                <a:ext uri="{FF2B5EF4-FFF2-40B4-BE49-F238E27FC236}">
                  <a16:creationId xmlns:a16="http://schemas.microsoft.com/office/drawing/2014/main" id="{0C223EFC-1C79-4E48-9C27-D426EF2DD1FF}"/>
                </a:ext>
              </a:extLst>
            </p:cNvPr>
            <p:cNvSpPr/>
            <p:nvPr/>
          </p:nvSpPr>
          <p:spPr bwMode="auto">
            <a:xfrm>
              <a:off x="7816850" y="4881563"/>
              <a:ext cx="293688" cy="231775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ṧḻïḋê">
              <a:extLst>
                <a:ext uri="{FF2B5EF4-FFF2-40B4-BE49-F238E27FC236}">
                  <a16:creationId xmlns:a16="http://schemas.microsoft.com/office/drawing/2014/main" id="{AEAFF9C0-AA2A-4B13-984B-088A521DFD08}"/>
                </a:ext>
              </a:extLst>
            </p:cNvPr>
            <p:cNvSpPr/>
            <p:nvPr/>
          </p:nvSpPr>
          <p:spPr bwMode="auto">
            <a:xfrm>
              <a:off x="7816850" y="4881563"/>
              <a:ext cx="293688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$ľíďé">
              <a:extLst>
                <a:ext uri="{FF2B5EF4-FFF2-40B4-BE49-F238E27FC236}">
                  <a16:creationId xmlns:a16="http://schemas.microsoft.com/office/drawing/2014/main" id="{AE6C65CC-AACD-494E-9387-C547F07266BD}"/>
                </a:ext>
              </a:extLst>
            </p:cNvPr>
            <p:cNvSpPr/>
            <p:nvPr/>
          </p:nvSpPr>
          <p:spPr bwMode="auto">
            <a:xfrm>
              <a:off x="4173538" y="3151188"/>
              <a:ext cx="757238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ṣľïďe">
              <a:extLst>
                <a:ext uri="{FF2B5EF4-FFF2-40B4-BE49-F238E27FC236}">
                  <a16:creationId xmlns:a16="http://schemas.microsoft.com/office/drawing/2014/main" id="{1BFDACF2-D79B-4A08-A495-5DCC8ED67E6C}"/>
                </a:ext>
              </a:extLst>
            </p:cNvPr>
            <p:cNvSpPr/>
            <p:nvPr/>
          </p:nvSpPr>
          <p:spPr bwMode="auto">
            <a:xfrm>
              <a:off x="5162550" y="3151188"/>
              <a:ext cx="77152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ṣlïḍé">
              <a:extLst>
                <a:ext uri="{FF2B5EF4-FFF2-40B4-BE49-F238E27FC236}">
                  <a16:creationId xmlns:a16="http://schemas.microsoft.com/office/drawing/2014/main" id="{69388346-1F50-49B7-8779-35AEDEA5F51F}"/>
                </a:ext>
              </a:extLst>
            </p:cNvPr>
            <p:cNvSpPr/>
            <p:nvPr/>
          </p:nvSpPr>
          <p:spPr bwMode="auto">
            <a:xfrm>
              <a:off x="6165850" y="3151188"/>
              <a:ext cx="77152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ṩḷîďé">
              <a:extLst>
                <a:ext uri="{FF2B5EF4-FFF2-40B4-BE49-F238E27FC236}">
                  <a16:creationId xmlns:a16="http://schemas.microsoft.com/office/drawing/2014/main" id="{DBECE908-2EF4-431F-B749-DB651B568DE6}"/>
                </a:ext>
              </a:extLst>
            </p:cNvPr>
            <p:cNvSpPr/>
            <p:nvPr/>
          </p:nvSpPr>
          <p:spPr bwMode="auto">
            <a:xfrm>
              <a:off x="7169150" y="3151188"/>
              <a:ext cx="755650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ś1ïḑé">
              <a:extLst>
                <a:ext uri="{FF2B5EF4-FFF2-40B4-BE49-F238E27FC236}">
                  <a16:creationId xmlns:a16="http://schemas.microsoft.com/office/drawing/2014/main" id="{CD508B67-CE54-4CA5-B16B-8E81530B4F20}"/>
                </a:ext>
              </a:extLst>
            </p:cNvPr>
            <p:cNvSpPr/>
            <p:nvPr/>
          </p:nvSpPr>
          <p:spPr bwMode="auto">
            <a:xfrm>
              <a:off x="4173538" y="3429000"/>
              <a:ext cx="757238" cy="139700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ṡľïďè">
              <a:extLst>
                <a:ext uri="{FF2B5EF4-FFF2-40B4-BE49-F238E27FC236}">
                  <a16:creationId xmlns:a16="http://schemas.microsoft.com/office/drawing/2014/main" id="{0C312BB7-9E4A-4D64-9E2A-68146BC77814}"/>
                </a:ext>
              </a:extLst>
            </p:cNvPr>
            <p:cNvSpPr/>
            <p:nvPr/>
          </p:nvSpPr>
          <p:spPr bwMode="auto">
            <a:xfrm>
              <a:off x="5162550" y="3429000"/>
              <a:ext cx="77152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sḻíḑé">
              <a:extLst>
                <a:ext uri="{FF2B5EF4-FFF2-40B4-BE49-F238E27FC236}">
                  <a16:creationId xmlns:a16="http://schemas.microsoft.com/office/drawing/2014/main" id="{E88A76D4-C4CE-4845-A86D-6F167876B5D6}"/>
                </a:ext>
              </a:extLst>
            </p:cNvPr>
            <p:cNvSpPr/>
            <p:nvPr/>
          </p:nvSpPr>
          <p:spPr bwMode="auto">
            <a:xfrm>
              <a:off x="6165850" y="3429000"/>
              <a:ext cx="77152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ḻïḍé">
              <a:extLst>
                <a:ext uri="{FF2B5EF4-FFF2-40B4-BE49-F238E27FC236}">
                  <a16:creationId xmlns:a16="http://schemas.microsoft.com/office/drawing/2014/main" id="{901A5349-D39C-4138-8177-4892FEC984C7}"/>
                </a:ext>
              </a:extLst>
            </p:cNvPr>
            <p:cNvSpPr/>
            <p:nvPr/>
          </p:nvSpPr>
          <p:spPr bwMode="auto">
            <a:xfrm>
              <a:off x="7169150" y="3429000"/>
              <a:ext cx="755650" cy="139700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šľíďé">
              <a:extLst>
                <a:ext uri="{FF2B5EF4-FFF2-40B4-BE49-F238E27FC236}">
                  <a16:creationId xmlns:a16="http://schemas.microsoft.com/office/drawing/2014/main" id="{AEF94F51-331E-4516-8AAF-C8D3222B7B09}"/>
                </a:ext>
              </a:extLst>
            </p:cNvPr>
            <p:cNvSpPr/>
            <p:nvPr/>
          </p:nvSpPr>
          <p:spPr bwMode="auto">
            <a:xfrm>
              <a:off x="4173538" y="3692525"/>
              <a:ext cx="757238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şlïḑé">
              <a:extLst>
                <a:ext uri="{FF2B5EF4-FFF2-40B4-BE49-F238E27FC236}">
                  <a16:creationId xmlns:a16="http://schemas.microsoft.com/office/drawing/2014/main" id="{5FFBA906-1786-4839-9703-DB364DD4143F}"/>
                </a:ext>
              </a:extLst>
            </p:cNvPr>
            <p:cNvSpPr/>
            <p:nvPr/>
          </p:nvSpPr>
          <p:spPr bwMode="auto">
            <a:xfrm>
              <a:off x="5162550" y="3692525"/>
              <a:ext cx="771525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$1ïďè">
              <a:extLst>
                <a:ext uri="{FF2B5EF4-FFF2-40B4-BE49-F238E27FC236}">
                  <a16:creationId xmlns:a16="http://schemas.microsoft.com/office/drawing/2014/main" id="{8E31A712-5F77-43AE-BE03-0B4386CA0320}"/>
                </a:ext>
              </a:extLst>
            </p:cNvPr>
            <p:cNvSpPr/>
            <p:nvPr/>
          </p:nvSpPr>
          <p:spPr bwMode="auto">
            <a:xfrm>
              <a:off x="6165850" y="3692525"/>
              <a:ext cx="771525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şḷïḋè">
              <a:extLst>
                <a:ext uri="{FF2B5EF4-FFF2-40B4-BE49-F238E27FC236}">
                  <a16:creationId xmlns:a16="http://schemas.microsoft.com/office/drawing/2014/main" id="{E7FD3076-3C4A-41B0-A8D3-C71EEA1468A0}"/>
                </a:ext>
              </a:extLst>
            </p:cNvPr>
            <p:cNvSpPr/>
            <p:nvPr/>
          </p:nvSpPr>
          <p:spPr bwMode="auto">
            <a:xfrm>
              <a:off x="7169150" y="3692525"/>
              <a:ext cx="755650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ṧḻiḓè">
              <a:extLst>
                <a:ext uri="{FF2B5EF4-FFF2-40B4-BE49-F238E27FC236}">
                  <a16:creationId xmlns:a16="http://schemas.microsoft.com/office/drawing/2014/main" id="{8FDC13DA-8C1E-422F-B304-8ABFCE41C291}"/>
                </a:ext>
              </a:extLst>
            </p:cNvPr>
            <p:cNvSpPr/>
            <p:nvPr/>
          </p:nvSpPr>
          <p:spPr bwMode="auto">
            <a:xfrm>
              <a:off x="4173538" y="3970338"/>
              <a:ext cx="757238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şḻîḋé">
              <a:extLst>
                <a:ext uri="{FF2B5EF4-FFF2-40B4-BE49-F238E27FC236}">
                  <a16:creationId xmlns:a16="http://schemas.microsoft.com/office/drawing/2014/main" id="{F04895F9-1C76-4AF2-B2C0-A408E57F432A}"/>
                </a:ext>
              </a:extLst>
            </p:cNvPr>
            <p:cNvSpPr/>
            <p:nvPr/>
          </p:nvSpPr>
          <p:spPr bwMode="auto">
            <a:xfrm>
              <a:off x="5162550" y="3970338"/>
              <a:ext cx="771525" cy="138113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ŝļîḑê">
              <a:extLst>
                <a:ext uri="{FF2B5EF4-FFF2-40B4-BE49-F238E27FC236}">
                  <a16:creationId xmlns:a16="http://schemas.microsoft.com/office/drawing/2014/main" id="{C01A35C5-5CCD-48B3-B167-E7CD9E6D8549}"/>
                </a:ext>
              </a:extLst>
            </p:cNvPr>
            <p:cNvSpPr/>
            <p:nvPr/>
          </p:nvSpPr>
          <p:spPr bwMode="auto">
            <a:xfrm>
              <a:off x="6165850" y="3970338"/>
              <a:ext cx="771525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ṧļíḓè">
              <a:extLst>
                <a:ext uri="{FF2B5EF4-FFF2-40B4-BE49-F238E27FC236}">
                  <a16:creationId xmlns:a16="http://schemas.microsoft.com/office/drawing/2014/main" id="{AD7F9533-9C37-46BC-875D-C7594C4E8A61}"/>
                </a:ext>
              </a:extLst>
            </p:cNvPr>
            <p:cNvSpPr/>
            <p:nvPr/>
          </p:nvSpPr>
          <p:spPr bwMode="auto">
            <a:xfrm>
              <a:off x="7169150" y="3970338"/>
              <a:ext cx="755650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Sļíḋé">
              <a:extLst>
                <a:ext uri="{FF2B5EF4-FFF2-40B4-BE49-F238E27FC236}">
                  <a16:creationId xmlns:a16="http://schemas.microsoft.com/office/drawing/2014/main" id="{2ACA6600-86B0-421E-B7C8-AB1CD5A6B1DB}"/>
                </a:ext>
              </a:extLst>
            </p:cNvPr>
            <p:cNvSpPr/>
            <p:nvPr/>
          </p:nvSpPr>
          <p:spPr bwMode="auto">
            <a:xfrm>
              <a:off x="4173538" y="4248150"/>
              <a:ext cx="757238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šḷiḓe">
              <a:extLst>
                <a:ext uri="{FF2B5EF4-FFF2-40B4-BE49-F238E27FC236}">
                  <a16:creationId xmlns:a16="http://schemas.microsoft.com/office/drawing/2014/main" id="{409433FD-E886-4649-8A9F-76CC2B147B9B}"/>
                </a:ext>
              </a:extLst>
            </p:cNvPr>
            <p:cNvSpPr/>
            <p:nvPr/>
          </p:nvSpPr>
          <p:spPr bwMode="auto">
            <a:xfrm>
              <a:off x="5162550" y="4248150"/>
              <a:ext cx="771525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$lïḍé">
              <a:extLst>
                <a:ext uri="{FF2B5EF4-FFF2-40B4-BE49-F238E27FC236}">
                  <a16:creationId xmlns:a16="http://schemas.microsoft.com/office/drawing/2014/main" id="{FD44C2E9-782F-4E8E-A895-3690C2AC794A}"/>
                </a:ext>
              </a:extLst>
            </p:cNvPr>
            <p:cNvSpPr/>
            <p:nvPr/>
          </p:nvSpPr>
          <p:spPr bwMode="auto">
            <a:xfrm>
              <a:off x="6165850" y="4248150"/>
              <a:ext cx="771525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ş1íḓe">
              <a:extLst>
                <a:ext uri="{FF2B5EF4-FFF2-40B4-BE49-F238E27FC236}">
                  <a16:creationId xmlns:a16="http://schemas.microsoft.com/office/drawing/2014/main" id="{F1E0DB0E-BE2C-4FEE-82D0-B3EC583DD15F}"/>
                </a:ext>
              </a:extLst>
            </p:cNvPr>
            <p:cNvSpPr/>
            <p:nvPr/>
          </p:nvSpPr>
          <p:spPr bwMode="auto">
            <a:xfrm>
              <a:off x="7169150" y="4248150"/>
              <a:ext cx="755650" cy="138113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šlîďè">
              <a:extLst>
                <a:ext uri="{FF2B5EF4-FFF2-40B4-BE49-F238E27FC236}">
                  <a16:creationId xmlns:a16="http://schemas.microsoft.com/office/drawing/2014/main" id="{969A4209-F844-4542-816D-314355DEF127}"/>
                </a:ext>
              </a:extLst>
            </p:cNvPr>
            <p:cNvSpPr/>
            <p:nvPr/>
          </p:nvSpPr>
          <p:spPr bwMode="auto">
            <a:xfrm>
              <a:off x="4313238" y="2843213"/>
              <a:ext cx="477838" cy="169863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$ḻíḑé">
              <a:extLst>
                <a:ext uri="{FF2B5EF4-FFF2-40B4-BE49-F238E27FC236}">
                  <a16:creationId xmlns:a16="http://schemas.microsoft.com/office/drawing/2014/main" id="{14DE0B39-1280-4289-9D7B-F71617D18DE0}"/>
                </a:ext>
              </a:extLst>
            </p:cNvPr>
            <p:cNvSpPr/>
            <p:nvPr/>
          </p:nvSpPr>
          <p:spPr bwMode="auto">
            <a:xfrm>
              <a:off x="5316538" y="2843213"/>
              <a:ext cx="477838" cy="169863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Sḷíḓè">
              <a:extLst>
                <a:ext uri="{FF2B5EF4-FFF2-40B4-BE49-F238E27FC236}">
                  <a16:creationId xmlns:a16="http://schemas.microsoft.com/office/drawing/2014/main" id="{D7C4AC7C-FAC4-4DB3-8593-37CCAC1D8B92}"/>
                </a:ext>
              </a:extLst>
            </p:cNvPr>
            <p:cNvSpPr/>
            <p:nvPr/>
          </p:nvSpPr>
          <p:spPr bwMode="auto">
            <a:xfrm>
              <a:off x="4729163" y="2533650"/>
              <a:ext cx="1466850" cy="169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şḻíḓè">
              <a:extLst>
                <a:ext uri="{FF2B5EF4-FFF2-40B4-BE49-F238E27FC236}">
                  <a16:creationId xmlns:a16="http://schemas.microsoft.com/office/drawing/2014/main" id="{835BA5B9-E7B4-42AD-A706-EE682236257E}"/>
                </a:ext>
              </a:extLst>
            </p:cNvPr>
            <p:cNvSpPr/>
            <p:nvPr/>
          </p:nvSpPr>
          <p:spPr bwMode="auto">
            <a:xfrm>
              <a:off x="6411913" y="2533650"/>
              <a:ext cx="927100" cy="169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śľïḑê">
              <a:extLst>
                <a:ext uri="{FF2B5EF4-FFF2-40B4-BE49-F238E27FC236}">
                  <a16:creationId xmlns:a16="http://schemas.microsoft.com/office/drawing/2014/main" id="{50261411-F727-4D83-82AC-6CFA0C38FD26}"/>
                </a:ext>
              </a:extLst>
            </p:cNvPr>
            <p:cNvSpPr/>
            <p:nvPr/>
          </p:nvSpPr>
          <p:spPr bwMode="auto">
            <a:xfrm>
              <a:off x="6303963" y="2843213"/>
              <a:ext cx="479425" cy="169863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líḑè">
              <a:extLst>
                <a:ext uri="{FF2B5EF4-FFF2-40B4-BE49-F238E27FC236}">
                  <a16:creationId xmlns:a16="http://schemas.microsoft.com/office/drawing/2014/main" id="{AB938C1D-C53F-4340-B2DD-FEF658672831}"/>
                </a:ext>
              </a:extLst>
            </p:cNvPr>
            <p:cNvSpPr/>
            <p:nvPr/>
          </p:nvSpPr>
          <p:spPr bwMode="auto">
            <a:xfrm>
              <a:off x="7307263" y="2843213"/>
              <a:ext cx="479425" cy="169863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81836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636FFF-7A17-42A5-ABB9-0F14B5824366}"/>
              </a:ext>
            </a:extLst>
          </p:cNvPr>
          <p:cNvSpPr/>
          <p:nvPr/>
        </p:nvSpPr>
        <p:spPr>
          <a:xfrm>
            <a:off x="1110820" y="2341809"/>
            <a:ext cx="3626644" cy="3705828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F05CE5-A461-4F85-989A-EA3A09986AC6}"/>
              </a:ext>
            </a:extLst>
          </p:cNvPr>
          <p:cNvGrpSpPr/>
          <p:nvPr/>
        </p:nvGrpSpPr>
        <p:grpSpPr>
          <a:xfrm>
            <a:off x="1110820" y="1925443"/>
            <a:ext cx="2198438" cy="416366"/>
            <a:chOff x="1303393" y="3235029"/>
            <a:chExt cx="2198438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B6D9A2-6728-47F9-B19A-882D965C5005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F98F3A7-2CD1-4228-B151-1D397247CF4B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基本原理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A6A7DF12-96C5-4133-ADFF-12C90CE77A05}"/>
              </a:ext>
            </a:extLst>
          </p:cNvPr>
          <p:cNvSpPr txBox="1">
            <a:spLocks/>
          </p:cNvSpPr>
          <p:nvPr/>
        </p:nvSpPr>
        <p:spPr>
          <a:xfrm>
            <a:off x="824230" y="2556203"/>
            <a:ext cx="4148364" cy="381386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/>
            <a:r>
              <a:rPr kumimoji="1" lang="zh-CN" altLang="en-US" sz="1600" dirty="0">
                <a:solidFill>
                  <a:schemeClr val="bg1"/>
                </a:solidFill>
              </a:rPr>
              <a:t>核心单进程</a:t>
            </a:r>
            <a:r>
              <a:rPr kumimoji="1" lang="en-US" altLang="zh-CN" sz="1600" dirty="0">
                <a:solidFill>
                  <a:schemeClr val="bg1"/>
                </a:solidFill>
              </a:rPr>
              <a:t>/</a:t>
            </a:r>
            <a:r>
              <a:rPr kumimoji="1" lang="zh-CN" altLang="en-US" sz="1600" dirty="0">
                <a:solidFill>
                  <a:schemeClr val="bg1"/>
                </a:solidFill>
              </a:rPr>
              <a:t>线程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基于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epoll</a:t>
            </a:r>
            <a:r>
              <a:rPr kumimoji="1" lang="zh-CN" altLang="en-US" sz="1400" dirty="0">
                <a:solidFill>
                  <a:schemeClr val="bg1"/>
                </a:solidFill>
              </a:rPr>
              <a:t> ，非阻塞网络</a:t>
            </a:r>
            <a:r>
              <a:rPr kumimoji="1" lang="en-US" altLang="zh-CN" sz="1400" dirty="0">
                <a:solidFill>
                  <a:schemeClr val="bg1"/>
                </a:solidFill>
              </a:rPr>
              <a:t>IO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无锁，无上下文切换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数据操作全内存处理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写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aof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同步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</a:p>
          <a:p>
            <a:pPr lvl="1"/>
            <a:r>
              <a:rPr kumimoji="1" lang="en-US" altLang="zh-CN" sz="1600" dirty="0">
                <a:solidFill>
                  <a:schemeClr val="bg1"/>
                </a:solidFill>
              </a:rPr>
              <a:t>Fork </a:t>
            </a:r>
            <a:r>
              <a:rPr kumimoji="1" lang="zh-CN" altLang="en-US" sz="1600" dirty="0">
                <a:solidFill>
                  <a:schemeClr val="bg1"/>
                </a:solidFill>
              </a:rPr>
              <a:t>子进程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600" dirty="0">
                <a:solidFill>
                  <a:schemeClr val="bg1"/>
                </a:solidFill>
              </a:rPr>
              <a:t>AOF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rewrite</a:t>
            </a:r>
          </a:p>
          <a:p>
            <a:pPr lvl="2"/>
            <a:r>
              <a:rPr kumimoji="1" lang="en-US" altLang="zh-CN" sz="1600" dirty="0">
                <a:solidFill>
                  <a:schemeClr val="bg1"/>
                </a:solidFill>
              </a:rPr>
              <a:t>RDB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bgsave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600" dirty="0">
                <a:solidFill>
                  <a:schemeClr val="bg1"/>
                </a:solidFill>
              </a:rPr>
              <a:t>Sync</a:t>
            </a:r>
            <a:r>
              <a:rPr kumimoji="1" lang="zh-CN" altLang="en-US" sz="1600" dirty="0">
                <a:solidFill>
                  <a:schemeClr val="bg1"/>
                </a:solidFill>
              </a:rPr>
              <a:t> 构建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rdb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3B23F45-CA78-4FB2-BE19-7C32B76A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基本原理</a:t>
            </a:r>
          </a:p>
        </p:txBody>
      </p:sp>
      <p:grpSp>
        <p:nvGrpSpPr>
          <p:cNvPr id="168" name="0fea6830-d742-4ed3-9446-1a8cae02dc4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B86D143-67DE-47AE-9620-84615705B03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749925" y="1864519"/>
            <a:ext cx="5527675" cy="4256088"/>
            <a:chOff x="3328988" y="1289051"/>
            <a:chExt cx="5527675" cy="42560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9" name="i$lïḍè">
              <a:extLst>
                <a:ext uri="{FF2B5EF4-FFF2-40B4-BE49-F238E27FC236}">
                  <a16:creationId xmlns:a16="http://schemas.microsoft.com/office/drawing/2014/main" id="{A779A507-6B28-4785-891D-FC8FED8961C3}"/>
                </a:ext>
              </a:extLst>
            </p:cNvPr>
            <p:cNvSpPr/>
            <p:nvPr/>
          </p:nvSpPr>
          <p:spPr bwMode="auto">
            <a:xfrm>
              <a:off x="3467101" y="1454151"/>
              <a:ext cx="1706563" cy="1390650"/>
            </a:xfrm>
            <a:custGeom>
              <a:avLst/>
              <a:gdLst>
                <a:gd name="T0" fmla="*/ 491 w 517"/>
                <a:gd name="T1" fmla="*/ 281 h 422"/>
                <a:gd name="T2" fmla="*/ 431 w 517"/>
                <a:gd name="T3" fmla="*/ 63 h 422"/>
                <a:gd name="T4" fmla="*/ 267 w 517"/>
                <a:gd name="T5" fmla="*/ 10 h 422"/>
                <a:gd name="T6" fmla="*/ 28 w 517"/>
                <a:gd name="T7" fmla="*/ 174 h 422"/>
                <a:gd name="T8" fmla="*/ 1 w 517"/>
                <a:gd name="T9" fmla="*/ 283 h 422"/>
                <a:gd name="T10" fmla="*/ 59 w 517"/>
                <a:gd name="T11" fmla="*/ 383 h 422"/>
                <a:gd name="T12" fmla="*/ 78 w 517"/>
                <a:gd name="T13" fmla="*/ 392 h 422"/>
                <a:gd name="T14" fmla="*/ 107 w 517"/>
                <a:gd name="T15" fmla="*/ 397 h 422"/>
                <a:gd name="T16" fmla="*/ 188 w 517"/>
                <a:gd name="T17" fmla="*/ 359 h 422"/>
                <a:gd name="T18" fmla="*/ 233 w 517"/>
                <a:gd name="T19" fmla="*/ 308 h 422"/>
                <a:gd name="T20" fmla="*/ 294 w 517"/>
                <a:gd name="T21" fmla="*/ 303 h 422"/>
                <a:gd name="T22" fmla="*/ 312 w 517"/>
                <a:gd name="T23" fmla="*/ 356 h 422"/>
                <a:gd name="T24" fmla="*/ 309 w 517"/>
                <a:gd name="T25" fmla="*/ 380 h 422"/>
                <a:gd name="T26" fmla="*/ 354 w 517"/>
                <a:gd name="T27" fmla="*/ 421 h 422"/>
                <a:gd name="T28" fmla="*/ 409 w 517"/>
                <a:gd name="T29" fmla="*/ 400 h 422"/>
                <a:gd name="T30" fmla="*/ 491 w 517"/>
                <a:gd name="T31" fmla="*/ 281 h 422"/>
                <a:gd name="T32" fmla="*/ 76 w 517"/>
                <a:gd name="T33" fmla="*/ 331 h 422"/>
                <a:gd name="T34" fmla="*/ 106 w 517"/>
                <a:gd name="T35" fmla="*/ 271 h 422"/>
                <a:gd name="T36" fmla="*/ 173 w 517"/>
                <a:gd name="T37" fmla="*/ 266 h 422"/>
                <a:gd name="T38" fmla="*/ 143 w 517"/>
                <a:gd name="T39" fmla="*/ 327 h 422"/>
                <a:gd name="T40" fmla="*/ 76 w 517"/>
                <a:gd name="T41" fmla="*/ 33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7" h="422">
                  <a:moveTo>
                    <a:pt x="491" y="281"/>
                  </a:moveTo>
                  <a:cubicBezTo>
                    <a:pt x="517" y="203"/>
                    <a:pt x="493" y="119"/>
                    <a:pt x="431" y="63"/>
                  </a:cubicBezTo>
                  <a:cubicBezTo>
                    <a:pt x="383" y="21"/>
                    <a:pt x="329" y="0"/>
                    <a:pt x="267" y="10"/>
                  </a:cubicBezTo>
                  <a:cubicBezTo>
                    <a:pt x="162" y="26"/>
                    <a:pt x="80" y="78"/>
                    <a:pt x="28" y="174"/>
                  </a:cubicBezTo>
                  <a:cubicBezTo>
                    <a:pt x="10" y="207"/>
                    <a:pt x="0" y="244"/>
                    <a:pt x="1" y="283"/>
                  </a:cubicBezTo>
                  <a:cubicBezTo>
                    <a:pt x="2" y="327"/>
                    <a:pt x="20" y="361"/>
                    <a:pt x="59" y="383"/>
                  </a:cubicBezTo>
                  <a:cubicBezTo>
                    <a:pt x="65" y="386"/>
                    <a:pt x="71" y="389"/>
                    <a:pt x="78" y="392"/>
                  </a:cubicBezTo>
                  <a:cubicBezTo>
                    <a:pt x="91" y="397"/>
                    <a:pt x="104" y="397"/>
                    <a:pt x="107" y="397"/>
                  </a:cubicBezTo>
                  <a:cubicBezTo>
                    <a:pt x="140" y="397"/>
                    <a:pt x="166" y="382"/>
                    <a:pt x="188" y="359"/>
                  </a:cubicBezTo>
                  <a:cubicBezTo>
                    <a:pt x="203" y="342"/>
                    <a:pt x="217" y="325"/>
                    <a:pt x="233" y="308"/>
                  </a:cubicBezTo>
                  <a:cubicBezTo>
                    <a:pt x="250" y="290"/>
                    <a:pt x="276" y="288"/>
                    <a:pt x="294" y="303"/>
                  </a:cubicBezTo>
                  <a:cubicBezTo>
                    <a:pt x="311" y="317"/>
                    <a:pt x="315" y="336"/>
                    <a:pt x="312" y="356"/>
                  </a:cubicBezTo>
                  <a:cubicBezTo>
                    <a:pt x="310" y="364"/>
                    <a:pt x="309" y="372"/>
                    <a:pt x="309" y="380"/>
                  </a:cubicBezTo>
                  <a:cubicBezTo>
                    <a:pt x="310" y="406"/>
                    <a:pt x="328" y="422"/>
                    <a:pt x="354" y="421"/>
                  </a:cubicBezTo>
                  <a:cubicBezTo>
                    <a:pt x="374" y="420"/>
                    <a:pt x="393" y="413"/>
                    <a:pt x="409" y="400"/>
                  </a:cubicBezTo>
                  <a:cubicBezTo>
                    <a:pt x="448" y="369"/>
                    <a:pt x="475" y="329"/>
                    <a:pt x="491" y="281"/>
                  </a:cubicBezTo>
                  <a:close/>
                  <a:moveTo>
                    <a:pt x="76" y="331"/>
                  </a:moveTo>
                  <a:cubicBezTo>
                    <a:pt x="66" y="315"/>
                    <a:pt x="79" y="288"/>
                    <a:pt x="106" y="271"/>
                  </a:cubicBezTo>
                  <a:cubicBezTo>
                    <a:pt x="133" y="253"/>
                    <a:pt x="163" y="251"/>
                    <a:pt x="173" y="266"/>
                  </a:cubicBezTo>
                  <a:cubicBezTo>
                    <a:pt x="184" y="282"/>
                    <a:pt x="170" y="309"/>
                    <a:pt x="143" y="327"/>
                  </a:cubicBezTo>
                  <a:cubicBezTo>
                    <a:pt x="116" y="345"/>
                    <a:pt x="86" y="346"/>
                    <a:pt x="76" y="331"/>
                  </a:cubicBezTo>
                  <a:close/>
                </a:path>
              </a:pathLst>
            </a:custGeom>
            <a:solidFill>
              <a:srgbClr val="D0D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$ḻïḓe">
              <a:extLst>
                <a:ext uri="{FF2B5EF4-FFF2-40B4-BE49-F238E27FC236}">
                  <a16:creationId xmlns:a16="http://schemas.microsoft.com/office/drawing/2014/main" id="{3A7F4069-DCDB-4195-8E34-BE22B3301FC2}"/>
                </a:ext>
              </a:extLst>
            </p:cNvPr>
            <p:cNvSpPr/>
            <p:nvPr/>
          </p:nvSpPr>
          <p:spPr bwMode="auto">
            <a:xfrm>
              <a:off x="4632326" y="2413001"/>
              <a:ext cx="234950" cy="234950"/>
            </a:xfrm>
            <a:custGeom>
              <a:avLst/>
              <a:gdLst>
                <a:gd name="T0" fmla="*/ 62 w 71"/>
                <a:gd name="T1" fmla="*/ 52 h 71"/>
                <a:gd name="T2" fmla="*/ 20 w 71"/>
                <a:gd name="T3" fmla="*/ 62 h 71"/>
                <a:gd name="T4" fmla="*/ 9 w 71"/>
                <a:gd name="T5" fmla="*/ 19 h 71"/>
                <a:gd name="T6" fmla="*/ 51 w 71"/>
                <a:gd name="T7" fmla="*/ 9 h 71"/>
                <a:gd name="T8" fmla="*/ 62 w 71"/>
                <a:gd name="T9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62" y="52"/>
                  </a:moveTo>
                  <a:cubicBezTo>
                    <a:pt x="53" y="67"/>
                    <a:pt x="34" y="71"/>
                    <a:pt x="20" y="62"/>
                  </a:cubicBezTo>
                  <a:cubicBezTo>
                    <a:pt x="5" y="53"/>
                    <a:pt x="0" y="34"/>
                    <a:pt x="9" y="19"/>
                  </a:cubicBezTo>
                  <a:cubicBezTo>
                    <a:pt x="18" y="5"/>
                    <a:pt x="37" y="0"/>
                    <a:pt x="51" y="9"/>
                  </a:cubicBezTo>
                  <a:cubicBezTo>
                    <a:pt x="66" y="18"/>
                    <a:pt x="71" y="38"/>
                    <a:pt x="62" y="52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Sľiḓè">
              <a:extLst>
                <a:ext uri="{FF2B5EF4-FFF2-40B4-BE49-F238E27FC236}">
                  <a16:creationId xmlns:a16="http://schemas.microsoft.com/office/drawing/2014/main" id="{5D180458-3D1A-435C-B77B-16782C489EFD}"/>
                </a:ext>
              </a:extLst>
            </p:cNvPr>
            <p:cNvSpPr/>
            <p:nvPr/>
          </p:nvSpPr>
          <p:spPr bwMode="auto">
            <a:xfrm>
              <a:off x="4751388" y="2044701"/>
              <a:ext cx="230188" cy="233363"/>
            </a:xfrm>
            <a:custGeom>
              <a:avLst/>
              <a:gdLst>
                <a:gd name="T0" fmla="*/ 62 w 70"/>
                <a:gd name="T1" fmla="*/ 52 h 71"/>
                <a:gd name="T2" fmla="*/ 20 w 70"/>
                <a:gd name="T3" fmla="*/ 62 h 71"/>
                <a:gd name="T4" fmla="*/ 9 w 70"/>
                <a:gd name="T5" fmla="*/ 19 h 71"/>
                <a:gd name="T6" fmla="*/ 51 w 70"/>
                <a:gd name="T7" fmla="*/ 9 h 71"/>
                <a:gd name="T8" fmla="*/ 62 w 70"/>
                <a:gd name="T9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2" y="52"/>
                  </a:moveTo>
                  <a:cubicBezTo>
                    <a:pt x="53" y="67"/>
                    <a:pt x="34" y="71"/>
                    <a:pt x="20" y="62"/>
                  </a:cubicBezTo>
                  <a:cubicBezTo>
                    <a:pt x="5" y="53"/>
                    <a:pt x="0" y="34"/>
                    <a:pt x="9" y="19"/>
                  </a:cubicBezTo>
                  <a:cubicBezTo>
                    <a:pt x="18" y="5"/>
                    <a:pt x="36" y="0"/>
                    <a:pt x="51" y="9"/>
                  </a:cubicBezTo>
                  <a:cubicBezTo>
                    <a:pt x="66" y="18"/>
                    <a:pt x="70" y="37"/>
                    <a:pt x="62" y="52"/>
                  </a:cubicBezTo>
                  <a:close/>
                </a:path>
              </a:pathLst>
            </a:custGeom>
            <a:solidFill>
              <a:srgbClr val="B459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ṧľïḍê">
              <a:extLst>
                <a:ext uri="{FF2B5EF4-FFF2-40B4-BE49-F238E27FC236}">
                  <a16:creationId xmlns:a16="http://schemas.microsoft.com/office/drawing/2014/main" id="{B728E18C-CDD4-44C6-80AC-F4BF5C7CE283}"/>
                </a:ext>
              </a:extLst>
            </p:cNvPr>
            <p:cNvSpPr/>
            <p:nvPr/>
          </p:nvSpPr>
          <p:spPr bwMode="auto">
            <a:xfrm>
              <a:off x="4556126" y="1671639"/>
              <a:ext cx="231775" cy="234950"/>
            </a:xfrm>
            <a:custGeom>
              <a:avLst/>
              <a:gdLst>
                <a:gd name="T0" fmla="*/ 62 w 70"/>
                <a:gd name="T1" fmla="*/ 52 h 71"/>
                <a:gd name="T2" fmla="*/ 19 w 70"/>
                <a:gd name="T3" fmla="*/ 62 h 71"/>
                <a:gd name="T4" fmla="*/ 9 w 70"/>
                <a:gd name="T5" fmla="*/ 19 h 71"/>
                <a:gd name="T6" fmla="*/ 51 w 70"/>
                <a:gd name="T7" fmla="*/ 9 h 71"/>
                <a:gd name="T8" fmla="*/ 62 w 70"/>
                <a:gd name="T9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2" y="52"/>
                  </a:moveTo>
                  <a:cubicBezTo>
                    <a:pt x="53" y="66"/>
                    <a:pt x="34" y="71"/>
                    <a:pt x="19" y="62"/>
                  </a:cubicBezTo>
                  <a:cubicBezTo>
                    <a:pt x="5" y="53"/>
                    <a:pt x="0" y="34"/>
                    <a:pt x="9" y="19"/>
                  </a:cubicBezTo>
                  <a:cubicBezTo>
                    <a:pt x="17" y="4"/>
                    <a:pt x="36" y="0"/>
                    <a:pt x="51" y="9"/>
                  </a:cubicBezTo>
                  <a:cubicBezTo>
                    <a:pt x="65" y="18"/>
                    <a:pt x="70" y="37"/>
                    <a:pt x="62" y="52"/>
                  </a:cubicBezTo>
                  <a:close/>
                </a:path>
              </a:pathLst>
            </a:custGeom>
            <a:solidFill>
              <a:srgbClr val="675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ṩļiḓe">
              <a:extLst>
                <a:ext uri="{FF2B5EF4-FFF2-40B4-BE49-F238E27FC236}">
                  <a16:creationId xmlns:a16="http://schemas.microsoft.com/office/drawing/2014/main" id="{B8B25CF8-11C8-4CF2-B6E5-5ADFE13C9494}"/>
                </a:ext>
              </a:extLst>
            </p:cNvPr>
            <p:cNvSpPr/>
            <p:nvPr/>
          </p:nvSpPr>
          <p:spPr bwMode="auto">
            <a:xfrm>
              <a:off x="3790951" y="1885951"/>
              <a:ext cx="230188" cy="238125"/>
            </a:xfrm>
            <a:custGeom>
              <a:avLst/>
              <a:gdLst>
                <a:gd name="T0" fmla="*/ 61 w 70"/>
                <a:gd name="T1" fmla="*/ 53 h 72"/>
                <a:gd name="T2" fmla="*/ 19 w 70"/>
                <a:gd name="T3" fmla="*/ 63 h 72"/>
                <a:gd name="T4" fmla="*/ 8 w 70"/>
                <a:gd name="T5" fmla="*/ 20 h 72"/>
                <a:gd name="T6" fmla="*/ 51 w 70"/>
                <a:gd name="T7" fmla="*/ 10 h 72"/>
                <a:gd name="T8" fmla="*/ 61 w 70"/>
                <a:gd name="T9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2">
                  <a:moveTo>
                    <a:pt x="61" y="53"/>
                  </a:moveTo>
                  <a:cubicBezTo>
                    <a:pt x="53" y="67"/>
                    <a:pt x="34" y="72"/>
                    <a:pt x="19" y="63"/>
                  </a:cubicBezTo>
                  <a:cubicBezTo>
                    <a:pt x="5" y="54"/>
                    <a:pt x="0" y="34"/>
                    <a:pt x="8" y="20"/>
                  </a:cubicBezTo>
                  <a:cubicBezTo>
                    <a:pt x="17" y="5"/>
                    <a:pt x="36" y="0"/>
                    <a:pt x="51" y="10"/>
                  </a:cubicBezTo>
                  <a:cubicBezTo>
                    <a:pt x="65" y="19"/>
                    <a:pt x="70" y="38"/>
                    <a:pt x="61" y="53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ṧ1iḓè">
              <a:extLst>
                <a:ext uri="{FF2B5EF4-FFF2-40B4-BE49-F238E27FC236}">
                  <a16:creationId xmlns:a16="http://schemas.microsoft.com/office/drawing/2014/main" id="{0851A38D-8550-4E9D-9B0A-539F3A29E7AB}"/>
                </a:ext>
              </a:extLst>
            </p:cNvPr>
            <p:cNvSpPr/>
            <p:nvPr/>
          </p:nvSpPr>
          <p:spPr bwMode="auto">
            <a:xfrm>
              <a:off x="4140201" y="1643064"/>
              <a:ext cx="234950" cy="236538"/>
            </a:xfrm>
            <a:custGeom>
              <a:avLst/>
              <a:gdLst>
                <a:gd name="T0" fmla="*/ 62 w 71"/>
                <a:gd name="T1" fmla="*/ 52 h 72"/>
                <a:gd name="T2" fmla="*/ 20 w 71"/>
                <a:gd name="T3" fmla="*/ 63 h 72"/>
                <a:gd name="T4" fmla="*/ 9 w 71"/>
                <a:gd name="T5" fmla="*/ 20 h 72"/>
                <a:gd name="T6" fmla="*/ 51 w 71"/>
                <a:gd name="T7" fmla="*/ 9 h 72"/>
                <a:gd name="T8" fmla="*/ 62 w 71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2">
                  <a:moveTo>
                    <a:pt x="62" y="52"/>
                  </a:moveTo>
                  <a:cubicBezTo>
                    <a:pt x="53" y="67"/>
                    <a:pt x="34" y="72"/>
                    <a:pt x="20" y="63"/>
                  </a:cubicBezTo>
                  <a:cubicBezTo>
                    <a:pt x="5" y="53"/>
                    <a:pt x="0" y="34"/>
                    <a:pt x="9" y="20"/>
                  </a:cubicBezTo>
                  <a:cubicBezTo>
                    <a:pt x="18" y="5"/>
                    <a:pt x="37" y="0"/>
                    <a:pt x="51" y="9"/>
                  </a:cubicBezTo>
                  <a:cubicBezTo>
                    <a:pt x="66" y="19"/>
                    <a:pt x="71" y="38"/>
                    <a:pt x="62" y="52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ś1ïde">
              <a:extLst>
                <a:ext uri="{FF2B5EF4-FFF2-40B4-BE49-F238E27FC236}">
                  <a16:creationId xmlns:a16="http://schemas.microsoft.com/office/drawing/2014/main" id="{F12ADCA7-B369-41B1-9F41-5B11A5C6CD33}"/>
                </a:ext>
              </a:extLst>
            </p:cNvPr>
            <p:cNvSpPr/>
            <p:nvPr/>
          </p:nvSpPr>
          <p:spPr bwMode="auto">
            <a:xfrm>
              <a:off x="3405188" y="2755901"/>
              <a:ext cx="1465263" cy="1530350"/>
            </a:xfrm>
            <a:custGeom>
              <a:avLst/>
              <a:gdLst>
                <a:gd name="T0" fmla="*/ 8 w 444"/>
                <a:gd name="T1" fmla="*/ 314 h 464"/>
                <a:gd name="T2" fmla="*/ 6 w 444"/>
                <a:gd name="T3" fmla="*/ 292 h 464"/>
                <a:gd name="T4" fmla="*/ 235 w 444"/>
                <a:gd name="T5" fmla="*/ 8 h 464"/>
                <a:gd name="T6" fmla="*/ 257 w 444"/>
                <a:gd name="T7" fmla="*/ 5 h 464"/>
                <a:gd name="T8" fmla="*/ 437 w 444"/>
                <a:gd name="T9" fmla="*/ 150 h 464"/>
                <a:gd name="T10" fmla="*/ 439 w 444"/>
                <a:gd name="T11" fmla="*/ 172 h 464"/>
                <a:gd name="T12" fmla="*/ 209 w 444"/>
                <a:gd name="T13" fmla="*/ 457 h 464"/>
                <a:gd name="T14" fmla="*/ 187 w 444"/>
                <a:gd name="T15" fmla="*/ 459 h 464"/>
                <a:gd name="T16" fmla="*/ 8 w 444"/>
                <a:gd name="T17" fmla="*/ 31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464">
                  <a:moveTo>
                    <a:pt x="8" y="314"/>
                  </a:moveTo>
                  <a:cubicBezTo>
                    <a:pt x="1" y="309"/>
                    <a:pt x="0" y="299"/>
                    <a:pt x="6" y="292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41" y="1"/>
                    <a:pt x="251" y="0"/>
                    <a:pt x="257" y="5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43" y="156"/>
                    <a:pt x="444" y="166"/>
                    <a:pt x="439" y="172"/>
                  </a:cubicBezTo>
                  <a:cubicBezTo>
                    <a:pt x="209" y="457"/>
                    <a:pt x="209" y="457"/>
                    <a:pt x="209" y="457"/>
                  </a:cubicBezTo>
                  <a:cubicBezTo>
                    <a:pt x="204" y="463"/>
                    <a:pt x="194" y="464"/>
                    <a:pt x="187" y="459"/>
                  </a:cubicBezTo>
                  <a:cubicBezTo>
                    <a:pt x="8" y="314"/>
                    <a:pt x="8" y="314"/>
                    <a:pt x="8" y="314"/>
                  </a:cubicBezTo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Sļidè">
              <a:extLst>
                <a:ext uri="{FF2B5EF4-FFF2-40B4-BE49-F238E27FC236}">
                  <a16:creationId xmlns:a16="http://schemas.microsoft.com/office/drawing/2014/main" id="{8B96E023-1009-4F0D-967C-42FFD5033043}"/>
                </a:ext>
              </a:extLst>
            </p:cNvPr>
            <p:cNvSpPr/>
            <p:nvPr/>
          </p:nvSpPr>
          <p:spPr bwMode="auto">
            <a:xfrm>
              <a:off x="3632201" y="2871789"/>
              <a:ext cx="1125538" cy="1157288"/>
            </a:xfrm>
            <a:custGeom>
              <a:avLst/>
              <a:gdLst>
                <a:gd name="T0" fmla="*/ 0 w 709"/>
                <a:gd name="T1" fmla="*/ 449 h 729"/>
                <a:gd name="T2" fmla="*/ 364 w 709"/>
                <a:gd name="T3" fmla="*/ 0 h 729"/>
                <a:gd name="T4" fmla="*/ 709 w 709"/>
                <a:gd name="T5" fmla="*/ 280 h 729"/>
                <a:gd name="T6" fmla="*/ 347 w 709"/>
                <a:gd name="T7" fmla="*/ 729 h 729"/>
                <a:gd name="T8" fmla="*/ 0 w 709"/>
                <a:gd name="T9" fmla="*/ 449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729">
                  <a:moveTo>
                    <a:pt x="0" y="449"/>
                  </a:moveTo>
                  <a:lnTo>
                    <a:pt x="364" y="0"/>
                  </a:lnTo>
                  <a:lnTo>
                    <a:pt x="709" y="280"/>
                  </a:lnTo>
                  <a:lnTo>
                    <a:pt x="347" y="729"/>
                  </a:lnTo>
                  <a:lnTo>
                    <a:pt x="0" y="4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ṥḻîḑè">
              <a:extLst>
                <a:ext uri="{FF2B5EF4-FFF2-40B4-BE49-F238E27FC236}">
                  <a16:creationId xmlns:a16="http://schemas.microsoft.com/office/drawing/2014/main" id="{D808C81F-81D3-4AFF-9F4E-BC51CA2DED63}"/>
                </a:ext>
              </a:extLst>
            </p:cNvPr>
            <p:cNvSpPr/>
            <p:nvPr/>
          </p:nvSpPr>
          <p:spPr bwMode="auto">
            <a:xfrm>
              <a:off x="3632201" y="2871789"/>
              <a:ext cx="1125538" cy="1157288"/>
            </a:xfrm>
            <a:custGeom>
              <a:avLst/>
              <a:gdLst>
                <a:gd name="T0" fmla="*/ 0 w 709"/>
                <a:gd name="T1" fmla="*/ 449 h 729"/>
                <a:gd name="T2" fmla="*/ 364 w 709"/>
                <a:gd name="T3" fmla="*/ 0 h 729"/>
                <a:gd name="T4" fmla="*/ 709 w 709"/>
                <a:gd name="T5" fmla="*/ 280 h 729"/>
                <a:gd name="T6" fmla="*/ 347 w 709"/>
                <a:gd name="T7" fmla="*/ 729 h 729"/>
                <a:gd name="T8" fmla="*/ 0 w 709"/>
                <a:gd name="T9" fmla="*/ 449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729">
                  <a:moveTo>
                    <a:pt x="0" y="449"/>
                  </a:moveTo>
                  <a:lnTo>
                    <a:pt x="364" y="0"/>
                  </a:lnTo>
                  <a:lnTo>
                    <a:pt x="709" y="280"/>
                  </a:lnTo>
                  <a:lnTo>
                    <a:pt x="347" y="729"/>
                  </a:lnTo>
                  <a:lnTo>
                    <a:pt x="0" y="4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ṡḻíḋê">
              <a:extLst>
                <a:ext uri="{FF2B5EF4-FFF2-40B4-BE49-F238E27FC236}">
                  <a16:creationId xmlns:a16="http://schemas.microsoft.com/office/drawing/2014/main" id="{A507DBD8-711D-4C6A-A795-6E7B62C94A67}"/>
                </a:ext>
              </a:extLst>
            </p:cNvPr>
            <p:cNvSpPr/>
            <p:nvPr/>
          </p:nvSpPr>
          <p:spPr bwMode="auto">
            <a:xfrm>
              <a:off x="4183063" y="2871789"/>
              <a:ext cx="574675" cy="1157288"/>
            </a:xfrm>
            <a:custGeom>
              <a:avLst/>
              <a:gdLst>
                <a:gd name="T0" fmla="*/ 17 w 362"/>
                <a:gd name="T1" fmla="*/ 0 h 729"/>
                <a:gd name="T2" fmla="*/ 15 w 362"/>
                <a:gd name="T3" fmla="*/ 2 h 729"/>
                <a:gd name="T4" fmla="*/ 0 w 362"/>
                <a:gd name="T5" fmla="*/ 729 h 729"/>
                <a:gd name="T6" fmla="*/ 362 w 362"/>
                <a:gd name="T7" fmla="*/ 280 h 729"/>
                <a:gd name="T8" fmla="*/ 17 w 362"/>
                <a:gd name="T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729">
                  <a:moveTo>
                    <a:pt x="17" y="0"/>
                  </a:moveTo>
                  <a:lnTo>
                    <a:pt x="15" y="2"/>
                  </a:lnTo>
                  <a:lnTo>
                    <a:pt x="0" y="729"/>
                  </a:lnTo>
                  <a:lnTo>
                    <a:pt x="362" y="2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EE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ṧľîḋê">
              <a:extLst>
                <a:ext uri="{FF2B5EF4-FFF2-40B4-BE49-F238E27FC236}">
                  <a16:creationId xmlns:a16="http://schemas.microsoft.com/office/drawing/2014/main" id="{1C263FEC-E160-40F3-A9C3-C87E2F37E45E}"/>
                </a:ext>
              </a:extLst>
            </p:cNvPr>
            <p:cNvSpPr/>
            <p:nvPr/>
          </p:nvSpPr>
          <p:spPr bwMode="auto">
            <a:xfrm>
              <a:off x="4183063" y="2871789"/>
              <a:ext cx="574675" cy="1157288"/>
            </a:xfrm>
            <a:custGeom>
              <a:avLst/>
              <a:gdLst>
                <a:gd name="T0" fmla="*/ 17 w 362"/>
                <a:gd name="T1" fmla="*/ 0 h 729"/>
                <a:gd name="T2" fmla="*/ 15 w 362"/>
                <a:gd name="T3" fmla="*/ 2 h 729"/>
                <a:gd name="T4" fmla="*/ 0 w 362"/>
                <a:gd name="T5" fmla="*/ 729 h 729"/>
                <a:gd name="T6" fmla="*/ 362 w 362"/>
                <a:gd name="T7" fmla="*/ 280 h 729"/>
                <a:gd name="T8" fmla="*/ 17 w 362"/>
                <a:gd name="T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729">
                  <a:moveTo>
                    <a:pt x="17" y="0"/>
                  </a:moveTo>
                  <a:lnTo>
                    <a:pt x="15" y="2"/>
                  </a:lnTo>
                  <a:lnTo>
                    <a:pt x="0" y="729"/>
                  </a:lnTo>
                  <a:lnTo>
                    <a:pt x="362" y="280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$liḓè">
              <a:extLst>
                <a:ext uri="{FF2B5EF4-FFF2-40B4-BE49-F238E27FC236}">
                  <a16:creationId xmlns:a16="http://schemas.microsoft.com/office/drawing/2014/main" id="{25BD4D85-14D5-4BDF-8C7D-E8B3081690FB}"/>
                </a:ext>
              </a:extLst>
            </p:cNvPr>
            <p:cNvSpPr/>
            <p:nvPr/>
          </p:nvSpPr>
          <p:spPr bwMode="auto">
            <a:xfrm>
              <a:off x="3989388" y="4019551"/>
              <a:ext cx="160338" cy="171450"/>
            </a:xfrm>
            <a:custGeom>
              <a:avLst/>
              <a:gdLst>
                <a:gd name="T0" fmla="*/ 0 w 101"/>
                <a:gd name="T1" fmla="*/ 76 h 108"/>
                <a:gd name="T2" fmla="*/ 62 w 101"/>
                <a:gd name="T3" fmla="*/ 0 h 108"/>
                <a:gd name="T4" fmla="*/ 101 w 101"/>
                <a:gd name="T5" fmla="*/ 31 h 108"/>
                <a:gd name="T6" fmla="*/ 39 w 101"/>
                <a:gd name="T7" fmla="*/ 108 h 108"/>
                <a:gd name="T8" fmla="*/ 0 w 101"/>
                <a:gd name="T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8">
                  <a:moveTo>
                    <a:pt x="0" y="76"/>
                  </a:moveTo>
                  <a:lnTo>
                    <a:pt x="62" y="0"/>
                  </a:lnTo>
                  <a:lnTo>
                    <a:pt x="101" y="31"/>
                  </a:lnTo>
                  <a:lnTo>
                    <a:pt x="39" y="10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šḷiḍè">
              <a:extLst>
                <a:ext uri="{FF2B5EF4-FFF2-40B4-BE49-F238E27FC236}">
                  <a16:creationId xmlns:a16="http://schemas.microsoft.com/office/drawing/2014/main" id="{407621A8-3586-4586-B104-49D2EE6AE90D}"/>
                </a:ext>
              </a:extLst>
            </p:cNvPr>
            <p:cNvSpPr/>
            <p:nvPr/>
          </p:nvSpPr>
          <p:spPr bwMode="auto">
            <a:xfrm>
              <a:off x="3886201" y="3937001"/>
              <a:ext cx="161925" cy="171450"/>
            </a:xfrm>
            <a:custGeom>
              <a:avLst/>
              <a:gdLst>
                <a:gd name="T0" fmla="*/ 0 w 102"/>
                <a:gd name="T1" fmla="*/ 79 h 108"/>
                <a:gd name="T2" fmla="*/ 62 w 102"/>
                <a:gd name="T3" fmla="*/ 0 h 108"/>
                <a:gd name="T4" fmla="*/ 102 w 102"/>
                <a:gd name="T5" fmla="*/ 31 h 108"/>
                <a:gd name="T6" fmla="*/ 40 w 102"/>
                <a:gd name="T7" fmla="*/ 108 h 108"/>
                <a:gd name="T8" fmla="*/ 0 w 102"/>
                <a:gd name="T9" fmla="*/ 7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8">
                  <a:moveTo>
                    <a:pt x="0" y="79"/>
                  </a:moveTo>
                  <a:lnTo>
                    <a:pt x="62" y="0"/>
                  </a:lnTo>
                  <a:lnTo>
                    <a:pt x="102" y="31"/>
                  </a:lnTo>
                  <a:lnTo>
                    <a:pt x="40" y="108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ṩľiďe">
              <a:extLst>
                <a:ext uri="{FF2B5EF4-FFF2-40B4-BE49-F238E27FC236}">
                  <a16:creationId xmlns:a16="http://schemas.microsoft.com/office/drawing/2014/main" id="{2A1FE8EE-4C7F-44AD-B83D-638FE131E610}"/>
                </a:ext>
              </a:extLst>
            </p:cNvPr>
            <p:cNvSpPr/>
            <p:nvPr/>
          </p:nvSpPr>
          <p:spPr bwMode="auto">
            <a:xfrm>
              <a:off x="3622676" y="3725864"/>
              <a:ext cx="161925" cy="171450"/>
            </a:xfrm>
            <a:custGeom>
              <a:avLst/>
              <a:gdLst>
                <a:gd name="T0" fmla="*/ 0 w 102"/>
                <a:gd name="T1" fmla="*/ 77 h 108"/>
                <a:gd name="T2" fmla="*/ 62 w 102"/>
                <a:gd name="T3" fmla="*/ 0 h 108"/>
                <a:gd name="T4" fmla="*/ 102 w 102"/>
                <a:gd name="T5" fmla="*/ 31 h 108"/>
                <a:gd name="T6" fmla="*/ 39 w 102"/>
                <a:gd name="T7" fmla="*/ 108 h 108"/>
                <a:gd name="T8" fmla="*/ 0 w 102"/>
                <a:gd name="T9" fmla="*/ 7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8">
                  <a:moveTo>
                    <a:pt x="0" y="77"/>
                  </a:moveTo>
                  <a:lnTo>
                    <a:pt x="62" y="0"/>
                  </a:lnTo>
                  <a:lnTo>
                    <a:pt x="102" y="31"/>
                  </a:lnTo>
                  <a:lnTo>
                    <a:pt x="39" y="108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Slîdè">
              <a:extLst>
                <a:ext uri="{FF2B5EF4-FFF2-40B4-BE49-F238E27FC236}">
                  <a16:creationId xmlns:a16="http://schemas.microsoft.com/office/drawing/2014/main" id="{68475AE8-87A0-49BB-B418-9731C740D6E1}"/>
                </a:ext>
              </a:extLst>
            </p:cNvPr>
            <p:cNvSpPr/>
            <p:nvPr/>
          </p:nvSpPr>
          <p:spPr bwMode="auto">
            <a:xfrm>
              <a:off x="3519488" y="3643314"/>
              <a:ext cx="161925" cy="171450"/>
            </a:xfrm>
            <a:custGeom>
              <a:avLst/>
              <a:gdLst>
                <a:gd name="T0" fmla="*/ 0 w 102"/>
                <a:gd name="T1" fmla="*/ 77 h 108"/>
                <a:gd name="T2" fmla="*/ 63 w 102"/>
                <a:gd name="T3" fmla="*/ 0 h 108"/>
                <a:gd name="T4" fmla="*/ 102 w 102"/>
                <a:gd name="T5" fmla="*/ 31 h 108"/>
                <a:gd name="T6" fmla="*/ 40 w 102"/>
                <a:gd name="T7" fmla="*/ 108 h 108"/>
                <a:gd name="T8" fmla="*/ 0 w 102"/>
                <a:gd name="T9" fmla="*/ 7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8">
                  <a:moveTo>
                    <a:pt x="0" y="77"/>
                  </a:moveTo>
                  <a:lnTo>
                    <a:pt x="63" y="0"/>
                  </a:lnTo>
                  <a:lnTo>
                    <a:pt x="102" y="31"/>
                  </a:lnTo>
                  <a:lnTo>
                    <a:pt x="40" y="108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íS1idè">
              <a:extLst>
                <a:ext uri="{FF2B5EF4-FFF2-40B4-BE49-F238E27FC236}">
                  <a16:creationId xmlns:a16="http://schemas.microsoft.com/office/drawing/2014/main" id="{C548A5CB-8BE0-4DC5-A7F7-84EB81B3D7B7}"/>
                </a:ext>
              </a:extLst>
            </p:cNvPr>
            <p:cNvSpPr/>
            <p:nvPr/>
          </p:nvSpPr>
          <p:spPr bwMode="auto">
            <a:xfrm>
              <a:off x="3730626" y="3817939"/>
              <a:ext cx="219075" cy="207963"/>
            </a:xfrm>
            <a:custGeom>
              <a:avLst/>
              <a:gdLst>
                <a:gd name="T0" fmla="*/ 33 w 66"/>
                <a:gd name="T1" fmla="*/ 63 h 63"/>
                <a:gd name="T2" fmla="*/ 14 w 66"/>
                <a:gd name="T3" fmla="*/ 57 h 63"/>
                <a:gd name="T4" fmla="*/ 14 w 66"/>
                <a:gd name="T5" fmla="*/ 57 h 63"/>
                <a:gd name="T6" fmla="*/ 10 w 66"/>
                <a:gd name="T7" fmla="*/ 15 h 63"/>
                <a:gd name="T8" fmla="*/ 52 w 66"/>
                <a:gd name="T9" fmla="*/ 11 h 63"/>
                <a:gd name="T10" fmla="*/ 56 w 66"/>
                <a:gd name="T11" fmla="*/ 52 h 63"/>
                <a:gd name="T12" fmla="*/ 33 w 66"/>
                <a:gd name="T13" fmla="*/ 63 h 63"/>
                <a:gd name="T14" fmla="*/ 19 w 66"/>
                <a:gd name="T15" fmla="*/ 51 h 63"/>
                <a:gd name="T16" fmla="*/ 50 w 66"/>
                <a:gd name="T17" fmla="*/ 47 h 63"/>
                <a:gd name="T18" fmla="*/ 47 w 66"/>
                <a:gd name="T19" fmla="*/ 17 h 63"/>
                <a:gd name="T20" fmla="*/ 16 w 66"/>
                <a:gd name="T21" fmla="*/ 20 h 63"/>
                <a:gd name="T22" fmla="*/ 19 w 66"/>
                <a:gd name="T23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3">
                  <a:moveTo>
                    <a:pt x="33" y="63"/>
                  </a:moveTo>
                  <a:cubicBezTo>
                    <a:pt x="26" y="63"/>
                    <a:pt x="20" y="61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" y="46"/>
                    <a:pt x="0" y="28"/>
                    <a:pt x="10" y="15"/>
                  </a:cubicBezTo>
                  <a:cubicBezTo>
                    <a:pt x="20" y="2"/>
                    <a:pt x="39" y="0"/>
                    <a:pt x="52" y="11"/>
                  </a:cubicBezTo>
                  <a:cubicBezTo>
                    <a:pt x="64" y="21"/>
                    <a:pt x="66" y="40"/>
                    <a:pt x="56" y="52"/>
                  </a:cubicBezTo>
                  <a:cubicBezTo>
                    <a:pt x="50" y="60"/>
                    <a:pt x="42" y="63"/>
                    <a:pt x="33" y="63"/>
                  </a:cubicBezTo>
                  <a:close/>
                  <a:moveTo>
                    <a:pt x="19" y="51"/>
                  </a:moveTo>
                  <a:cubicBezTo>
                    <a:pt x="29" y="58"/>
                    <a:pt x="42" y="57"/>
                    <a:pt x="50" y="47"/>
                  </a:cubicBezTo>
                  <a:cubicBezTo>
                    <a:pt x="57" y="38"/>
                    <a:pt x="56" y="24"/>
                    <a:pt x="47" y="17"/>
                  </a:cubicBezTo>
                  <a:cubicBezTo>
                    <a:pt x="37" y="9"/>
                    <a:pt x="24" y="11"/>
                    <a:pt x="16" y="20"/>
                  </a:cubicBezTo>
                  <a:cubicBezTo>
                    <a:pt x="9" y="29"/>
                    <a:pt x="10" y="43"/>
                    <a:pt x="19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ṣḷîḋê">
              <a:extLst>
                <a:ext uri="{FF2B5EF4-FFF2-40B4-BE49-F238E27FC236}">
                  <a16:creationId xmlns:a16="http://schemas.microsoft.com/office/drawing/2014/main" id="{D7514EA2-8019-44E5-A7C4-853A24195A59}"/>
                </a:ext>
              </a:extLst>
            </p:cNvPr>
            <p:cNvSpPr/>
            <p:nvPr/>
          </p:nvSpPr>
          <p:spPr bwMode="auto">
            <a:xfrm>
              <a:off x="7124701" y="2684464"/>
              <a:ext cx="1325563" cy="1519238"/>
            </a:xfrm>
            <a:custGeom>
              <a:avLst/>
              <a:gdLst>
                <a:gd name="T0" fmla="*/ 0 w 835"/>
                <a:gd name="T1" fmla="*/ 805 h 957"/>
                <a:gd name="T2" fmla="*/ 187 w 835"/>
                <a:gd name="T3" fmla="*/ 957 h 957"/>
                <a:gd name="T4" fmla="*/ 835 w 835"/>
                <a:gd name="T5" fmla="*/ 151 h 957"/>
                <a:gd name="T6" fmla="*/ 648 w 835"/>
                <a:gd name="T7" fmla="*/ 0 h 957"/>
                <a:gd name="T8" fmla="*/ 0 w 835"/>
                <a:gd name="T9" fmla="*/ 805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" h="957">
                  <a:moveTo>
                    <a:pt x="0" y="805"/>
                  </a:moveTo>
                  <a:lnTo>
                    <a:pt x="187" y="957"/>
                  </a:lnTo>
                  <a:lnTo>
                    <a:pt x="835" y="151"/>
                  </a:lnTo>
                  <a:lnTo>
                    <a:pt x="648" y="0"/>
                  </a:lnTo>
                  <a:lnTo>
                    <a:pt x="0" y="805"/>
                  </a:lnTo>
                  <a:close/>
                </a:path>
              </a:pathLst>
            </a:custGeom>
            <a:solidFill>
              <a:srgbClr val="EA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$ḻíḋé">
              <a:extLst>
                <a:ext uri="{FF2B5EF4-FFF2-40B4-BE49-F238E27FC236}">
                  <a16:creationId xmlns:a16="http://schemas.microsoft.com/office/drawing/2014/main" id="{E2E180CA-43D2-432E-B7F6-9232ACFBE95B}"/>
                </a:ext>
              </a:extLst>
            </p:cNvPr>
            <p:cNvSpPr/>
            <p:nvPr/>
          </p:nvSpPr>
          <p:spPr bwMode="auto">
            <a:xfrm>
              <a:off x="7486651" y="3279776"/>
              <a:ext cx="479425" cy="479425"/>
            </a:xfrm>
            <a:custGeom>
              <a:avLst/>
              <a:gdLst>
                <a:gd name="T0" fmla="*/ 0 w 302"/>
                <a:gd name="T1" fmla="*/ 167 h 302"/>
                <a:gd name="T2" fmla="*/ 167 w 302"/>
                <a:gd name="T3" fmla="*/ 302 h 302"/>
                <a:gd name="T4" fmla="*/ 302 w 302"/>
                <a:gd name="T5" fmla="*/ 135 h 302"/>
                <a:gd name="T6" fmla="*/ 135 w 302"/>
                <a:gd name="T7" fmla="*/ 0 h 302"/>
                <a:gd name="T8" fmla="*/ 0 w 302"/>
                <a:gd name="T9" fmla="*/ 16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302">
                  <a:moveTo>
                    <a:pt x="0" y="167"/>
                  </a:moveTo>
                  <a:lnTo>
                    <a:pt x="167" y="302"/>
                  </a:lnTo>
                  <a:lnTo>
                    <a:pt x="302" y="135"/>
                  </a:lnTo>
                  <a:lnTo>
                    <a:pt x="135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şḻîdé">
              <a:extLst>
                <a:ext uri="{FF2B5EF4-FFF2-40B4-BE49-F238E27FC236}">
                  <a16:creationId xmlns:a16="http://schemas.microsoft.com/office/drawing/2014/main" id="{535A75B8-AEC4-4395-A0CD-DF86BDC64C65}"/>
                </a:ext>
              </a:extLst>
            </p:cNvPr>
            <p:cNvSpPr/>
            <p:nvPr/>
          </p:nvSpPr>
          <p:spPr bwMode="auto">
            <a:xfrm>
              <a:off x="7715251" y="3000376"/>
              <a:ext cx="477838" cy="474663"/>
            </a:xfrm>
            <a:custGeom>
              <a:avLst/>
              <a:gdLst>
                <a:gd name="T0" fmla="*/ 0 w 301"/>
                <a:gd name="T1" fmla="*/ 166 h 299"/>
                <a:gd name="T2" fmla="*/ 166 w 301"/>
                <a:gd name="T3" fmla="*/ 299 h 299"/>
                <a:gd name="T4" fmla="*/ 301 w 301"/>
                <a:gd name="T5" fmla="*/ 133 h 299"/>
                <a:gd name="T6" fmla="*/ 135 w 301"/>
                <a:gd name="T7" fmla="*/ 0 h 299"/>
                <a:gd name="T8" fmla="*/ 0 w 301"/>
                <a:gd name="T9" fmla="*/ 16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99">
                  <a:moveTo>
                    <a:pt x="0" y="166"/>
                  </a:moveTo>
                  <a:lnTo>
                    <a:pt x="166" y="299"/>
                  </a:lnTo>
                  <a:lnTo>
                    <a:pt x="301" y="133"/>
                  </a:lnTo>
                  <a:lnTo>
                    <a:pt x="135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C23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ṣḻiḋè">
              <a:extLst>
                <a:ext uri="{FF2B5EF4-FFF2-40B4-BE49-F238E27FC236}">
                  <a16:creationId xmlns:a16="http://schemas.microsoft.com/office/drawing/2014/main" id="{62453DAC-C4B6-44EC-852B-F19BCD2003D3}"/>
                </a:ext>
              </a:extLst>
            </p:cNvPr>
            <p:cNvSpPr/>
            <p:nvPr/>
          </p:nvSpPr>
          <p:spPr bwMode="auto">
            <a:xfrm>
              <a:off x="7942263" y="2716214"/>
              <a:ext cx="476250" cy="479425"/>
            </a:xfrm>
            <a:custGeom>
              <a:avLst/>
              <a:gdLst>
                <a:gd name="T0" fmla="*/ 0 w 300"/>
                <a:gd name="T1" fmla="*/ 167 h 302"/>
                <a:gd name="T2" fmla="*/ 166 w 300"/>
                <a:gd name="T3" fmla="*/ 302 h 302"/>
                <a:gd name="T4" fmla="*/ 300 w 300"/>
                <a:gd name="T5" fmla="*/ 135 h 302"/>
                <a:gd name="T6" fmla="*/ 133 w 300"/>
                <a:gd name="T7" fmla="*/ 0 h 302"/>
                <a:gd name="T8" fmla="*/ 0 w 300"/>
                <a:gd name="T9" fmla="*/ 16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02">
                  <a:moveTo>
                    <a:pt x="0" y="167"/>
                  </a:moveTo>
                  <a:lnTo>
                    <a:pt x="166" y="302"/>
                  </a:lnTo>
                  <a:lnTo>
                    <a:pt x="300" y="135"/>
                  </a:lnTo>
                  <a:lnTo>
                    <a:pt x="133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7E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ś1ïḑé">
              <a:extLst>
                <a:ext uri="{FF2B5EF4-FFF2-40B4-BE49-F238E27FC236}">
                  <a16:creationId xmlns:a16="http://schemas.microsoft.com/office/drawing/2014/main" id="{0EF26775-CE96-46BF-B218-767626EE76C5}"/>
                </a:ext>
              </a:extLst>
            </p:cNvPr>
            <p:cNvSpPr/>
            <p:nvPr/>
          </p:nvSpPr>
          <p:spPr bwMode="auto">
            <a:xfrm>
              <a:off x="7146926" y="2963864"/>
              <a:ext cx="1562100" cy="1262063"/>
            </a:xfrm>
            <a:custGeom>
              <a:avLst/>
              <a:gdLst>
                <a:gd name="T0" fmla="*/ 0 w 984"/>
                <a:gd name="T1" fmla="*/ 598 h 795"/>
                <a:gd name="T2" fmla="*/ 139 w 984"/>
                <a:gd name="T3" fmla="*/ 795 h 795"/>
                <a:gd name="T4" fmla="*/ 984 w 984"/>
                <a:gd name="T5" fmla="*/ 197 h 795"/>
                <a:gd name="T6" fmla="*/ 844 w 984"/>
                <a:gd name="T7" fmla="*/ 0 h 795"/>
                <a:gd name="T8" fmla="*/ 0 w 984"/>
                <a:gd name="T9" fmla="*/ 598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795">
                  <a:moveTo>
                    <a:pt x="0" y="598"/>
                  </a:moveTo>
                  <a:lnTo>
                    <a:pt x="139" y="795"/>
                  </a:lnTo>
                  <a:lnTo>
                    <a:pt x="984" y="197"/>
                  </a:lnTo>
                  <a:lnTo>
                    <a:pt x="844" y="0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EA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ṡḷíḍê">
              <a:extLst>
                <a:ext uri="{FF2B5EF4-FFF2-40B4-BE49-F238E27FC236}">
                  <a16:creationId xmlns:a16="http://schemas.microsoft.com/office/drawing/2014/main" id="{45819E94-686D-4703-8E9D-33D5634FA175}"/>
                </a:ext>
              </a:extLst>
            </p:cNvPr>
            <p:cNvSpPr/>
            <p:nvPr/>
          </p:nvSpPr>
          <p:spPr bwMode="auto">
            <a:xfrm>
              <a:off x="7612063" y="3416301"/>
              <a:ext cx="473075" cy="471488"/>
            </a:xfrm>
            <a:custGeom>
              <a:avLst/>
              <a:gdLst>
                <a:gd name="T0" fmla="*/ 0 w 298"/>
                <a:gd name="T1" fmla="*/ 122 h 297"/>
                <a:gd name="T2" fmla="*/ 123 w 298"/>
                <a:gd name="T3" fmla="*/ 297 h 297"/>
                <a:gd name="T4" fmla="*/ 298 w 298"/>
                <a:gd name="T5" fmla="*/ 174 h 297"/>
                <a:gd name="T6" fmla="*/ 175 w 298"/>
                <a:gd name="T7" fmla="*/ 0 h 297"/>
                <a:gd name="T8" fmla="*/ 0 w 298"/>
                <a:gd name="T9" fmla="*/ 12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97">
                  <a:moveTo>
                    <a:pt x="0" y="122"/>
                  </a:moveTo>
                  <a:lnTo>
                    <a:pt x="123" y="297"/>
                  </a:lnTo>
                  <a:lnTo>
                    <a:pt x="298" y="174"/>
                  </a:lnTo>
                  <a:lnTo>
                    <a:pt x="175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D6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ṧlîdé">
              <a:extLst>
                <a:ext uri="{FF2B5EF4-FFF2-40B4-BE49-F238E27FC236}">
                  <a16:creationId xmlns:a16="http://schemas.microsoft.com/office/drawing/2014/main" id="{293480C1-A38C-4336-8248-FA4EC093967B}"/>
                </a:ext>
              </a:extLst>
            </p:cNvPr>
            <p:cNvSpPr/>
            <p:nvPr/>
          </p:nvSpPr>
          <p:spPr bwMode="auto">
            <a:xfrm>
              <a:off x="7905751" y="3205164"/>
              <a:ext cx="476250" cy="474663"/>
            </a:xfrm>
            <a:custGeom>
              <a:avLst/>
              <a:gdLst>
                <a:gd name="T0" fmla="*/ 0 w 300"/>
                <a:gd name="T1" fmla="*/ 124 h 299"/>
                <a:gd name="T2" fmla="*/ 125 w 300"/>
                <a:gd name="T3" fmla="*/ 299 h 299"/>
                <a:gd name="T4" fmla="*/ 300 w 300"/>
                <a:gd name="T5" fmla="*/ 174 h 299"/>
                <a:gd name="T6" fmla="*/ 175 w 300"/>
                <a:gd name="T7" fmla="*/ 0 h 299"/>
                <a:gd name="T8" fmla="*/ 0 w 300"/>
                <a:gd name="T9" fmla="*/ 12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99">
                  <a:moveTo>
                    <a:pt x="0" y="124"/>
                  </a:moveTo>
                  <a:lnTo>
                    <a:pt x="125" y="299"/>
                  </a:lnTo>
                  <a:lnTo>
                    <a:pt x="300" y="174"/>
                  </a:lnTo>
                  <a:lnTo>
                    <a:pt x="17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şḻîďe">
              <a:extLst>
                <a:ext uri="{FF2B5EF4-FFF2-40B4-BE49-F238E27FC236}">
                  <a16:creationId xmlns:a16="http://schemas.microsoft.com/office/drawing/2014/main" id="{5F0D318A-25E9-4844-8552-5FD18A15C719}"/>
                </a:ext>
              </a:extLst>
            </p:cNvPr>
            <p:cNvSpPr/>
            <p:nvPr/>
          </p:nvSpPr>
          <p:spPr bwMode="auto">
            <a:xfrm>
              <a:off x="8202613" y="2997201"/>
              <a:ext cx="473075" cy="471488"/>
            </a:xfrm>
            <a:custGeom>
              <a:avLst/>
              <a:gdLst>
                <a:gd name="T0" fmla="*/ 0 w 298"/>
                <a:gd name="T1" fmla="*/ 122 h 297"/>
                <a:gd name="T2" fmla="*/ 123 w 298"/>
                <a:gd name="T3" fmla="*/ 297 h 297"/>
                <a:gd name="T4" fmla="*/ 298 w 298"/>
                <a:gd name="T5" fmla="*/ 174 h 297"/>
                <a:gd name="T6" fmla="*/ 175 w 298"/>
                <a:gd name="T7" fmla="*/ 0 h 297"/>
                <a:gd name="T8" fmla="*/ 0 w 298"/>
                <a:gd name="T9" fmla="*/ 12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97">
                  <a:moveTo>
                    <a:pt x="0" y="122"/>
                  </a:moveTo>
                  <a:lnTo>
                    <a:pt x="123" y="297"/>
                  </a:lnTo>
                  <a:lnTo>
                    <a:pt x="298" y="174"/>
                  </a:lnTo>
                  <a:lnTo>
                    <a:pt x="175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šḻíḍè">
              <a:extLst>
                <a:ext uri="{FF2B5EF4-FFF2-40B4-BE49-F238E27FC236}">
                  <a16:creationId xmlns:a16="http://schemas.microsoft.com/office/drawing/2014/main" id="{8F9EBE7D-1693-43ED-BDD7-29C884D2ECB1}"/>
                </a:ext>
              </a:extLst>
            </p:cNvPr>
            <p:cNvSpPr/>
            <p:nvPr/>
          </p:nvSpPr>
          <p:spPr bwMode="auto">
            <a:xfrm>
              <a:off x="7180263" y="3330576"/>
              <a:ext cx="1676400" cy="889000"/>
            </a:xfrm>
            <a:custGeom>
              <a:avLst/>
              <a:gdLst>
                <a:gd name="T0" fmla="*/ 0 w 1056"/>
                <a:gd name="T1" fmla="*/ 332 h 560"/>
                <a:gd name="T2" fmla="*/ 77 w 1056"/>
                <a:gd name="T3" fmla="*/ 560 h 560"/>
                <a:gd name="T4" fmla="*/ 1056 w 1056"/>
                <a:gd name="T5" fmla="*/ 228 h 560"/>
                <a:gd name="T6" fmla="*/ 979 w 1056"/>
                <a:gd name="T7" fmla="*/ 0 h 560"/>
                <a:gd name="T8" fmla="*/ 0 w 1056"/>
                <a:gd name="T9" fmla="*/ 332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560">
                  <a:moveTo>
                    <a:pt x="0" y="332"/>
                  </a:moveTo>
                  <a:lnTo>
                    <a:pt x="77" y="560"/>
                  </a:lnTo>
                  <a:lnTo>
                    <a:pt x="1056" y="228"/>
                  </a:lnTo>
                  <a:lnTo>
                    <a:pt x="979" y="0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rgbClr val="EA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ṥlíḓê">
              <a:extLst>
                <a:ext uri="{FF2B5EF4-FFF2-40B4-BE49-F238E27FC236}">
                  <a16:creationId xmlns:a16="http://schemas.microsoft.com/office/drawing/2014/main" id="{5CBF2042-5834-4B3F-B189-23D109BF07CF}"/>
                </a:ext>
              </a:extLst>
            </p:cNvPr>
            <p:cNvSpPr/>
            <p:nvPr/>
          </p:nvSpPr>
          <p:spPr bwMode="auto">
            <a:xfrm>
              <a:off x="7712076" y="3590926"/>
              <a:ext cx="431800" cy="428625"/>
            </a:xfrm>
            <a:custGeom>
              <a:avLst/>
              <a:gdLst>
                <a:gd name="T0" fmla="*/ 0 w 272"/>
                <a:gd name="T1" fmla="*/ 68 h 270"/>
                <a:gd name="T2" fmla="*/ 68 w 272"/>
                <a:gd name="T3" fmla="*/ 270 h 270"/>
                <a:gd name="T4" fmla="*/ 272 w 272"/>
                <a:gd name="T5" fmla="*/ 201 h 270"/>
                <a:gd name="T6" fmla="*/ 201 w 272"/>
                <a:gd name="T7" fmla="*/ 0 h 270"/>
                <a:gd name="T8" fmla="*/ 0 w 272"/>
                <a:gd name="T9" fmla="*/ 6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70">
                  <a:moveTo>
                    <a:pt x="0" y="68"/>
                  </a:moveTo>
                  <a:lnTo>
                    <a:pt x="68" y="270"/>
                  </a:lnTo>
                  <a:lnTo>
                    <a:pt x="272" y="201"/>
                  </a:lnTo>
                  <a:lnTo>
                    <a:pt x="201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A19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$ļidê">
              <a:extLst>
                <a:ext uri="{FF2B5EF4-FFF2-40B4-BE49-F238E27FC236}">
                  <a16:creationId xmlns:a16="http://schemas.microsoft.com/office/drawing/2014/main" id="{65C0D956-1E7C-4227-8E0B-0A49408DD612}"/>
                </a:ext>
              </a:extLst>
            </p:cNvPr>
            <p:cNvSpPr/>
            <p:nvPr/>
          </p:nvSpPr>
          <p:spPr bwMode="auto">
            <a:xfrm>
              <a:off x="8054976" y="3475039"/>
              <a:ext cx="428625" cy="428625"/>
            </a:xfrm>
            <a:custGeom>
              <a:avLst/>
              <a:gdLst>
                <a:gd name="T0" fmla="*/ 0 w 270"/>
                <a:gd name="T1" fmla="*/ 69 h 270"/>
                <a:gd name="T2" fmla="*/ 68 w 270"/>
                <a:gd name="T3" fmla="*/ 270 h 270"/>
                <a:gd name="T4" fmla="*/ 270 w 270"/>
                <a:gd name="T5" fmla="*/ 201 h 270"/>
                <a:gd name="T6" fmla="*/ 202 w 270"/>
                <a:gd name="T7" fmla="*/ 0 h 270"/>
                <a:gd name="T8" fmla="*/ 0 w 270"/>
                <a:gd name="T9" fmla="*/ 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70">
                  <a:moveTo>
                    <a:pt x="0" y="69"/>
                  </a:moveTo>
                  <a:lnTo>
                    <a:pt x="68" y="270"/>
                  </a:lnTo>
                  <a:lnTo>
                    <a:pt x="270" y="201"/>
                  </a:lnTo>
                  <a:lnTo>
                    <a:pt x="202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ïṡļidè">
              <a:extLst>
                <a:ext uri="{FF2B5EF4-FFF2-40B4-BE49-F238E27FC236}">
                  <a16:creationId xmlns:a16="http://schemas.microsoft.com/office/drawing/2014/main" id="{26A19DC8-0EB8-408F-A9BF-58C2778C48F2}"/>
                </a:ext>
              </a:extLst>
            </p:cNvPr>
            <p:cNvSpPr/>
            <p:nvPr/>
          </p:nvSpPr>
          <p:spPr bwMode="auto">
            <a:xfrm>
              <a:off x="8397876" y="3359151"/>
              <a:ext cx="428625" cy="428625"/>
            </a:xfrm>
            <a:custGeom>
              <a:avLst/>
              <a:gdLst>
                <a:gd name="T0" fmla="*/ 0 w 270"/>
                <a:gd name="T1" fmla="*/ 69 h 270"/>
                <a:gd name="T2" fmla="*/ 69 w 270"/>
                <a:gd name="T3" fmla="*/ 270 h 270"/>
                <a:gd name="T4" fmla="*/ 270 w 270"/>
                <a:gd name="T5" fmla="*/ 202 h 270"/>
                <a:gd name="T6" fmla="*/ 202 w 270"/>
                <a:gd name="T7" fmla="*/ 0 h 270"/>
                <a:gd name="T8" fmla="*/ 0 w 270"/>
                <a:gd name="T9" fmla="*/ 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70">
                  <a:moveTo>
                    <a:pt x="0" y="69"/>
                  </a:moveTo>
                  <a:lnTo>
                    <a:pt x="69" y="270"/>
                  </a:lnTo>
                  <a:lnTo>
                    <a:pt x="270" y="202"/>
                  </a:lnTo>
                  <a:lnTo>
                    <a:pt x="202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šļíḓè">
              <a:extLst>
                <a:ext uri="{FF2B5EF4-FFF2-40B4-BE49-F238E27FC236}">
                  <a16:creationId xmlns:a16="http://schemas.microsoft.com/office/drawing/2014/main" id="{42A09A06-BED7-4312-9B23-CE32EB2A9B21}"/>
                </a:ext>
              </a:extLst>
            </p:cNvPr>
            <p:cNvSpPr/>
            <p:nvPr/>
          </p:nvSpPr>
          <p:spPr bwMode="auto">
            <a:xfrm>
              <a:off x="7299326" y="3956051"/>
              <a:ext cx="76200" cy="76200"/>
            </a:xfrm>
            <a:custGeom>
              <a:avLst/>
              <a:gdLst>
                <a:gd name="T0" fmla="*/ 17 w 23"/>
                <a:gd name="T1" fmla="*/ 3 h 23"/>
                <a:gd name="T2" fmla="*/ 20 w 23"/>
                <a:gd name="T3" fmla="*/ 17 h 23"/>
                <a:gd name="T4" fmla="*/ 6 w 23"/>
                <a:gd name="T5" fmla="*/ 20 h 23"/>
                <a:gd name="T6" fmla="*/ 3 w 23"/>
                <a:gd name="T7" fmla="*/ 6 h 23"/>
                <a:gd name="T8" fmla="*/ 17 w 23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7" y="3"/>
                  </a:moveTo>
                  <a:cubicBezTo>
                    <a:pt x="22" y="6"/>
                    <a:pt x="23" y="12"/>
                    <a:pt x="20" y="17"/>
                  </a:cubicBezTo>
                  <a:cubicBezTo>
                    <a:pt x="16" y="22"/>
                    <a:pt x="10" y="23"/>
                    <a:pt x="6" y="20"/>
                  </a:cubicBezTo>
                  <a:cubicBezTo>
                    <a:pt x="1" y="17"/>
                    <a:pt x="0" y="10"/>
                    <a:pt x="3" y="6"/>
                  </a:cubicBezTo>
                  <a:cubicBezTo>
                    <a:pt x="6" y="1"/>
                    <a:pt x="12" y="0"/>
                    <a:pt x="17" y="3"/>
                  </a:cubicBezTo>
                  <a:close/>
                </a:path>
              </a:pathLst>
            </a:custGeom>
            <a:solidFill>
              <a:srgbClr val="51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$ľiḍê">
              <a:extLst>
                <a:ext uri="{FF2B5EF4-FFF2-40B4-BE49-F238E27FC236}">
                  <a16:creationId xmlns:a16="http://schemas.microsoft.com/office/drawing/2014/main" id="{B18C31FD-8822-474C-B573-E49FF4C7F897}"/>
                </a:ext>
              </a:extLst>
            </p:cNvPr>
            <p:cNvSpPr/>
            <p:nvPr/>
          </p:nvSpPr>
          <p:spPr bwMode="auto">
            <a:xfrm>
              <a:off x="7156451" y="3976689"/>
              <a:ext cx="195263" cy="269875"/>
            </a:xfrm>
            <a:custGeom>
              <a:avLst/>
              <a:gdLst>
                <a:gd name="T0" fmla="*/ 57 w 59"/>
                <a:gd name="T1" fmla="*/ 2 h 82"/>
                <a:gd name="T2" fmla="*/ 58 w 59"/>
                <a:gd name="T3" fmla="*/ 8 h 82"/>
                <a:gd name="T4" fmla="*/ 8 w 59"/>
                <a:gd name="T5" fmla="*/ 80 h 82"/>
                <a:gd name="T6" fmla="*/ 3 w 59"/>
                <a:gd name="T7" fmla="*/ 81 h 82"/>
                <a:gd name="T8" fmla="*/ 1 w 59"/>
                <a:gd name="T9" fmla="*/ 75 h 82"/>
                <a:gd name="T10" fmla="*/ 51 w 59"/>
                <a:gd name="T11" fmla="*/ 3 h 82"/>
                <a:gd name="T12" fmla="*/ 57 w 59"/>
                <a:gd name="T13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82">
                  <a:moveTo>
                    <a:pt x="57" y="2"/>
                  </a:moveTo>
                  <a:cubicBezTo>
                    <a:pt x="59" y="3"/>
                    <a:pt x="59" y="6"/>
                    <a:pt x="58" y="8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7" y="82"/>
                    <a:pt x="5" y="82"/>
                    <a:pt x="3" y="81"/>
                  </a:cubicBezTo>
                  <a:cubicBezTo>
                    <a:pt x="1" y="80"/>
                    <a:pt x="0" y="77"/>
                    <a:pt x="1" y="75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1"/>
                    <a:pt x="55" y="0"/>
                    <a:pt x="57" y="2"/>
                  </a:cubicBezTo>
                  <a:close/>
                </a:path>
              </a:pathLst>
            </a:custGeom>
            <a:solidFill>
              <a:srgbClr val="B7B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şḻídê">
              <a:extLst>
                <a:ext uri="{FF2B5EF4-FFF2-40B4-BE49-F238E27FC236}">
                  <a16:creationId xmlns:a16="http://schemas.microsoft.com/office/drawing/2014/main" id="{544BDD20-07E6-4ECA-9C2F-76021ECB8F9E}"/>
                </a:ext>
              </a:extLst>
            </p:cNvPr>
            <p:cNvSpPr/>
            <p:nvPr/>
          </p:nvSpPr>
          <p:spPr bwMode="auto">
            <a:xfrm>
              <a:off x="3910013" y="2697164"/>
              <a:ext cx="455613" cy="801688"/>
            </a:xfrm>
            <a:custGeom>
              <a:avLst/>
              <a:gdLst>
                <a:gd name="T0" fmla="*/ 109 w 138"/>
                <a:gd name="T1" fmla="*/ 3 h 243"/>
                <a:gd name="T2" fmla="*/ 125 w 138"/>
                <a:gd name="T3" fmla="*/ 4 h 243"/>
                <a:gd name="T4" fmla="*/ 127 w 138"/>
                <a:gd name="T5" fmla="*/ 5 h 243"/>
                <a:gd name="T6" fmla="*/ 137 w 138"/>
                <a:gd name="T7" fmla="*/ 17 h 243"/>
                <a:gd name="T8" fmla="*/ 28 w 138"/>
                <a:gd name="T9" fmla="*/ 243 h 243"/>
                <a:gd name="T10" fmla="*/ 0 w 138"/>
                <a:gd name="T11" fmla="*/ 230 h 243"/>
                <a:gd name="T12" fmla="*/ 109 w 138"/>
                <a:gd name="T13" fmla="*/ 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43">
                  <a:moveTo>
                    <a:pt x="109" y="3"/>
                  </a:moveTo>
                  <a:cubicBezTo>
                    <a:pt x="111" y="0"/>
                    <a:pt x="118" y="1"/>
                    <a:pt x="125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34" y="8"/>
                    <a:pt x="138" y="14"/>
                    <a:pt x="137" y="17"/>
                  </a:cubicBezTo>
                  <a:cubicBezTo>
                    <a:pt x="28" y="243"/>
                    <a:pt x="28" y="243"/>
                    <a:pt x="28" y="243"/>
                  </a:cubicBezTo>
                  <a:cubicBezTo>
                    <a:pt x="0" y="230"/>
                    <a:pt x="0" y="230"/>
                    <a:pt x="0" y="230"/>
                  </a:cubicBezTo>
                  <a:lnTo>
                    <a:pt x="109" y="3"/>
                  </a:ln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Sḻiďê">
              <a:extLst>
                <a:ext uri="{FF2B5EF4-FFF2-40B4-BE49-F238E27FC236}">
                  <a16:creationId xmlns:a16="http://schemas.microsoft.com/office/drawing/2014/main" id="{A348A3B6-D64D-4136-AC6D-F804757CF348}"/>
                </a:ext>
              </a:extLst>
            </p:cNvPr>
            <p:cNvSpPr/>
            <p:nvPr/>
          </p:nvSpPr>
          <p:spPr bwMode="auto">
            <a:xfrm>
              <a:off x="4100513" y="2598739"/>
              <a:ext cx="354013" cy="306388"/>
            </a:xfrm>
            <a:custGeom>
              <a:avLst/>
              <a:gdLst>
                <a:gd name="T0" fmla="*/ 169 w 223"/>
                <a:gd name="T1" fmla="*/ 193 h 193"/>
                <a:gd name="T2" fmla="*/ 0 w 223"/>
                <a:gd name="T3" fmla="*/ 112 h 193"/>
                <a:gd name="T4" fmla="*/ 54 w 223"/>
                <a:gd name="T5" fmla="*/ 0 h 193"/>
                <a:gd name="T6" fmla="*/ 223 w 223"/>
                <a:gd name="T7" fmla="*/ 79 h 193"/>
                <a:gd name="T8" fmla="*/ 169 w 22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93">
                  <a:moveTo>
                    <a:pt x="169" y="193"/>
                  </a:moveTo>
                  <a:lnTo>
                    <a:pt x="0" y="112"/>
                  </a:lnTo>
                  <a:lnTo>
                    <a:pt x="54" y="0"/>
                  </a:lnTo>
                  <a:lnTo>
                    <a:pt x="223" y="79"/>
                  </a:lnTo>
                  <a:lnTo>
                    <a:pt x="169" y="193"/>
                  </a:lnTo>
                  <a:close/>
                </a:path>
              </a:pathLst>
            </a:custGeom>
            <a:solidFill>
              <a:srgbClr val="EA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$ḻïḓé">
              <a:extLst>
                <a:ext uri="{FF2B5EF4-FFF2-40B4-BE49-F238E27FC236}">
                  <a16:creationId xmlns:a16="http://schemas.microsoft.com/office/drawing/2014/main" id="{65F9EACA-90BE-4BFA-9EED-98B2A4BF74D0}"/>
                </a:ext>
              </a:extLst>
            </p:cNvPr>
            <p:cNvSpPr/>
            <p:nvPr/>
          </p:nvSpPr>
          <p:spPr bwMode="auto">
            <a:xfrm>
              <a:off x="3895726" y="3455989"/>
              <a:ext cx="106363" cy="153988"/>
            </a:xfrm>
            <a:custGeom>
              <a:avLst/>
              <a:gdLst>
                <a:gd name="T0" fmla="*/ 9 w 67"/>
                <a:gd name="T1" fmla="*/ 0 h 97"/>
                <a:gd name="T2" fmla="*/ 67 w 67"/>
                <a:gd name="T3" fmla="*/ 27 h 97"/>
                <a:gd name="T4" fmla="*/ 0 w 67"/>
                <a:gd name="T5" fmla="*/ 97 h 97"/>
                <a:gd name="T6" fmla="*/ 9 w 67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97">
                  <a:moveTo>
                    <a:pt x="9" y="0"/>
                  </a:moveTo>
                  <a:lnTo>
                    <a:pt x="67" y="27"/>
                  </a:lnTo>
                  <a:lnTo>
                    <a:pt x="0" y="9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A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śḷîḓé">
              <a:extLst>
                <a:ext uri="{FF2B5EF4-FFF2-40B4-BE49-F238E27FC236}">
                  <a16:creationId xmlns:a16="http://schemas.microsoft.com/office/drawing/2014/main" id="{04F44B02-1C74-48E4-A94A-F939C5FA4070}"/>
                </a:ext>
              </a:extLst>
            </p:cNvPr>
            <p:cNvSpPr/>
            <p:nvPr/>
          </p:nvSpPr>
          <p:spPr bwMode="auto">
            <a:xfrm>
              <a:off x="3840163" y="3536951"/>
              <a:ext cx="122238" cy="109538"/>
            </a:xfrm>
            <a:custGeom>
              <a:avLst/>
              <a:gdLst>
                <a:gd name="T0" fmla="*/ 19 w 77"/>
                <a:gd name="T1" fmla="*/ 0 h 69"/>
                <a:gd name="T2" fmla="*/ 77 w 77"/>
                <a:gd name="T3" fmla="*/ 30 h 69"/>
                <a:gd name="T4" fmla="*/ 58 w 77"/>
                <a:gd name="T5" fmla="*/ 69 h 69"/>
                <a:gd name="T6" fmla="*/ 0 w 77"/>
                <a:gd name="T7" fmla="*/ 40 h 69"/>
                <a:gd name="T8" fmla="*/ 19 w 77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9">
                  <a:moveTo>
                    <a:pt x="19" y="0"/>
                  </a:moveTo>
                  <a:lnTo>
                    <a:pt x="77" y="30"/>
                  </a:lnTo>
                  <a:lnTo>
                    <a:pt x="58" y="69"/>
                  </a:lnTo>
                  <a:lnTo>
                    <a:pt x="0" y="4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şḷïdé">
              <a:extLst>
                <a:ext uri="{FF2B5EF4-FFF2-40B4-BE49-F238E27FC236}">
                  <a16:creationId xmlns:a16="http://schemas.microsoft.com/office/drawing/2014/main" id="{97B8DADD-2AF4-4937-96C2-080E7D234ECB}"/>
                </a:ext>
              </a:extLst>
            </p:cNvPr>
            <p:cNvSpPr/>
            <p:nvPr/>
          </p:nvSpPr>
          <p:spPr bwMode="auto">
            <a:xfrm>
              <a:off x="7905751" y="2706689"/>
              <a:ext cx="452438" cy="195263"/>
            </a:xfrm>
            <a:custGeom>
              <a:avLst/>
              <a:gdLst>
                <a:gd name="T0" fmla="*/ 54 w 137"/>
                <a:gd name="T1" fmla="*/ 10 h 59"/>
                <a:gd name="T2" fmla="*/ 83 w 137"/>
                <a:gd name="T3" fmla="*/ 1 h 59"/>
                <a:gd name="T4" fmla="*/ 122 w 137"/>
                <a:gd name="T5" fmla="*/ 9 h 59"/>
                <a:gd name="T6" fmla="*/ 136 w 137"/>
                <a:gd name="T7" fmla="*/ 26 h 59"/>
                <a:gd name="T8" fmla="*/ 130 w 137"/>
                <a:gd name="T9" fmla="*/ 34 h 59"/>
                <a:gd name="T10" fmla="*/ 68 w 137"/>
                <a:gd name="T11" fmla="*/ 54 h 59"/>
                <a:gd name="T12" fmla="*/ 22 w 137"/>
                <a:gd name="T13" fmla="*/ 58 h 59"/>
                <a:gd name="T14" fmla="*/ 8 w 137"/>
                <a:gd name="T15" fmla="*/ 53 h 59"/>
                <a:gd name="T16" fmla="*/ 1 w 137"/>
                <a:gd name="T17" fmla="*/ 40 h 59"/>
                <a:gd name="T18" fmla="*/ 25 w 137"/>
                <a:gd name="T19" fmla="*/ 20 h 59"/>
                <a:gd name="T20" fmla="*/ 54 w 137"/>
                <a:gd name="T21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59">
                  <a:moveTo>
                    <a:pt x="54" y="10"/>
                  </a:moveTo>
                  <a:cubicBezTo>
                    <a:pt x="64" y="6"/>
                    <a:pt x="73" y="2"/>
                    <a:pt x="83" y="1"/>
                  </a:cubicBezTo>
                  <a:cubicBezTo>
                    <a:pt x="97" y="0"/>
                    <a:pt x="110" y="4"/>
                    <a:pt x="122" y="9"/>
                  </a:cubicBezTo>
                  <a:cubicBezTo>
                    <a:pt x="129" y="13"/>
                    <a:pt x="137" y="19"/>
                    <a:pt x="136" y="26"/>
                  </a:cubicBezTo>
                  <a:cubicBezTo>
                    <a:pt x="135" y="29"/>
                    <a:pt x="133" y="32"/>
                    <a:pt x="130" y="34"/>
                  </a:cubicBezTo>
                  <a:cubicBezTo>
                    <a:pt x="114" y="49"/>
                    <a:pt x="90" y="51"/>
                    <a:pt x="68" y="54"/>
                  </a:cubicBezTo>
                  <a:cubicBezTo>
                    <a:pt x="53" y="56"/>
                    <a:pt x="37" y="59"/>
                    <a:pt x="22" y="58"/>
                  </a:cubicBezTo>
                  <a:cubicBezTo>
                    <a:pt x="17" y="57"/>
                    <a:pt x="12" y="56"/>
                    <a:pt x="8" y="53"/>
                  </a:cubicBezTo>
                  <a:cubicBezTo>
                    <a:pt x="4" y="50"/>
                    <a:pt x="0" y="45"/>
                    <a:pt x="1" y="40"/>
                  </a:cubicBezTo>
                  <a:cubicBezTo>
                    <a:pt x="1" y="28"/>
                    <a:pt x="15" y="22"/>
                    <a:pt x="25" y="20"/>
                  </a:cubicBezTo>
                  <a:cubicBezTo>
                    <a:pt x="35" y="17"/>
                    <a:pt x="44" y="15"/>
                    <a:pt x="54" y="10"/>
                  </a:cubicBezTo>
                  <a:close/>
                </a:path>
              </a:pathLst>
            </a:custGeom>
            <a:solidFill>
              <a:srgbClr val="C23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ṥḻïḑe">
              <a:extLst>
                <a:ext uri="{FF2B5EF4-FFF2-40B4-BE49-F238E27FC236}">
                  <a16:creationId xmlns:a16="http://schemas.microsoft.com/office/drawing/2014/main" id="{C4FB921C-7941-44ED-8A28-63E68AFF0787}"/>
                </a:ext>
              </a:extLst>
            </p:cNvPr>
            <p:cNvSpPr/>
            <p:nvPr/>
          </p:nvSpPr>
          <p:spPr bwMode="auto">
            <a:xfrm>
              <a:off x="7440613" y="2381251"/>
              <a:ext cx="1165225" cy="576263"/>
            </a:xfrm>
            <a:custGeom>
              <a:avLst/>
              <a:gdLst>
                <a:gd name="T0" fmla="*/ 68 w 353"/>
                <a:gd name="T1" fmla="*/ 140 h 175"/>
                <a:gd name="T2" fmla="*/ 93 w 353"/>
                <a:gd name="T3" fmla="*/ 63 h 175"/>
                <a:gd name="T4" fmla="*/ 157 w 353"/>
                <a:gd name="T5" fmla="*/ 18 h 175"/>
                <a:gd name="T6" fmla="*/ 254 w 353"/>
                <a:gd name="T7" fmla="*/ 14 h 175"/>
                <a:gd name="T8" fmla="*/ 297 w 353"/>
                <a:gd name="T9" fmla="*/ 3 h 175"/>
                <a:gd name="T10" fmla="*/ 338 w 353"/>
                <a:gd name="T11" fmla="*/ 13 h 175"/>
                <a:gd name="T12" fmla="*/ 331 w 353"/>
                <a:gd name="T13" fmla="*/ 70 h 175"/>
                <a:gd name="T14" fmla="*/ 272 w 353"/>
                <a:gd name="T15" fmla="*/ 92 h 175"/>
                <a:gd name="T16" fmla="*/ 210 w 353"/>
                <a:gd name="T17" fmla="*/ 104 h 175"/>
                <a:gd name="T18" fmla="*/ 130 w 353"/>
                <a:gd name="T19" fmla="*/ 169 h 175"/>
                <a:gd name="T20" fmla="*/ 72 w 353"/>
                <a:gd name="T21" fmla="*/ 151 h 175"/>
                <a:gd name="T22" fmla="*/ 23 w 353"/>
                <a:gd name="T23" fmla="*/ 153 h 175"/>
                <a:gd name="T24" fmla="*/ 17 w 353"/>
                <a:gd name="T25" fmla="*/ 151 h 175"/>
                <a:gd name="T26" fmla="*/ 68 w 353"/>
                <a:gd name="T27" fmla="*/ 14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3" h="175">
                  <a:moveTo>
                    <a:pt x="68" y="140"/>
                  </a:moveTo>
                  <a:cubicBezTo>
                    <a:pt x="77" y="128"/>
                    <a:pt x="85" y="76"/>
                    <a:pt x="93" y="63"/>
                  </a:cubicBezTo>
                  <a:cubicBezTo>
                    <a:pt x="108" y="40"/>
                    <a:pt x="131" y="24"/>
                    <a:pt x="157" y="18"/>
                  </a:cubicBezTo>
                  <a:cubicBezTo>
                    <a:pt x="189" y="11"/>
                    <a:pt x="222" y="20"/>
                    <a:pt x="254" y="14"/>
                  </a:cubicBezTo>
                  <a:cubicBezTo>
                    <a:pt x="268" y="11"/>
                    <a:pt x="282" y="5"/>
                    <a:pt x="297" y="3"/>
                  </a:cubicBezTo>
                  <a:cubicBezTo>
                    <a:pt x="311" y="0"/>
                    <a:pt x="328" y="2"/>
                    <a:pt x="338" y="13"/>
                  </a:cubicBezTo>
                  <a:cubicBezTo>
                    <a:pt x="353" y="28"/>
                    <a:pt x="347" y="55"/>
                    <a:pt x="331" y="70"/>
                  </a:cubicBezTo>
                  <a:cubicBezTo>
                    <a:pt x="316" y="84"/>
                    <a:pt x="294" y="89"/>
                    <a:pt x="272" y="92"/>
                  </a:cubicBezTo>
                  <a:cubicBezTo>
                    <a:pt x="251" y="94"/>
                    <a:pt x="229" y="95"/>
                    <a:pt x="210" y="104"/>
                  </a:cubicBezTo>
                  <a:cubicBezTo>
                    <a:pt x="179" y="120"/>
                    <a:pt x="161" y="153"/>
                    <a:pt x="130" y="169"/>
                  </a:cubicBezTo>
                  <a:cubicBezTo>
                    <a:pt x="118" y="175"/>
                    <a:pt x="85" y="148"/>
                    <a:pt x="72" y="151"/>
                  </a:cubicBezTo>
                  <a:cubicBezTo>
                    <a:pt x="57" y="153"/>
                    <a:pt x="38" y="157"/>
                    <a:pt x="23" y="153"/>
                  </a:cubicBezTo>
                  <a:cubicBezTo>
                    <a:pt x="3" y="148"/>
                    <a:pt x="0" y="173"/>
                    <a:pt x="17" y="151"/>
                  </a:cubicBezTo>
                  <a:cubicBezTo>
                    <a:pt x="29" y="136"/>
                    <a:pt x="54" y="157"/>
                    <a:pt x="68" y="140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ṩlîḓê">
              <a:extLst>
                <a:ext uri="{FF2B5EF4-FFF2-40B4-BE49-F238E27FC236}">
                  <a16:creationId xmlns:a16="http://schemas.microsoft.com/office/drawing/2014/main" id="{881919D4-EAE2-40CE-8C79-787460917CE2}"/>
                </a:ext>
              </a:extLst>
            </p:cNvPr>
            <p:cNvSpPr/>
            <p:nvPr/>
          </p:nvSpPr>
          <p:spPr bwMode="auto">
            <a:xfrm>
              <a:off x="7608888" y="2489201"/>
              <a:ext cx="904875" cy="376238"/>
            </a:xfrm>
            <a:custGeom>
              <a:avLst/>
              <a:gdLst>
                <a:gd name="T0" fmla="*/ 0 w 274"/>
                <a:gd name="T1" fmla="*/ 114 h 114"/>
                <a:gd name="T2" fmla="*/ 0 w 274"/>
                <a:gd name="T3" fmla="*/ 112 h 114"/>
                <a:gd name="T4" fmla="*/ 97 w 274"/>
                <a:gd name="T5" fmla="*/ 72 h 114"/>
                <a:gd name="T6" fmla="*/ 106 w 274"/>
                <a:gd name="T7" fmla="*/ 63 h 114"/>
                <a:gd name="T8" fmla="*/ 131 w 274"/>
                <a:gd name="T9" fmla="*/ 42 h 114"/>
                <a:gd name="T10" fmla="*/ 180 w 274"/>
                <a:gd name="T11" fmla="*/ 33 h 114"/>
                <a:gd name="T12" fmla="*/ 193 w 274"/>
                <a:gd name="T13" fmla="*/ 33 h 114"/>
                <a:gd name="T14" fmla="*/ 272 w 274"/>
                <a:gd name="T15" fmla="*/ 0 h 114"/>
                <a:gd name="T16" fmla="*/ 274 w 274"/>
                <a:gd name="T17" fmla="*/ 1 h 114"/>
                <a:gd name="T18" fmla="*/ 194 w 274"/>
                <a:gd name="T19" fmla="*/ 34 h 114"/>
                <a:gd name="T20" fmla="*/ 180 w 274"/>
                <a:gd name="T21" fmla="*/ 35 h 114"/>
                <a:gd name="T22" fmla="*/ 132 w 274"/>
                <a:gd name="T23" fmla="*/ 43 h 114"/>
                <a:gd name="T24" fmla="*/ 107 w 274"/>
                <a:gd name="T25" fmla="*/ 64 h 114"/>
                <a:gd name="T26" fmla="*/ 98 w 274"/>
                <a:gd name="T27" fmla="*/ 73 h 114"/>
                <a:gd name="T28" fmla="*/ 0 w 274"/>
                <a:gd name="T2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114">
                  <a:moveTo>
                    <a:pt x="0" y="114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36" y="111"/>
                    <a:pt x="71" y="96"/>
                    <a:pt x="97" y="72"/>
                  </a:cubicBezTo>
                  <a:cubicBezTo>
                    <a:pt x="100" y="69"/>
                    <a:pt x="103" y="66"/>
                    <a:pt x="106" y="63"/>
                  </a:cubicBezTo>
                  <a:cubicBezTo>
                    <a:pt x="113" y="55"/>
                    <a:pt x="121" y="47"/>
                    <a:pt x="131" y="42"/>
                  </a:cubicBezTo>
                  <a:cubicBezTo>
                    <a:pt x="146" y="34"/>
                    <a:pt x="164" y="34"/>
                    <a:pt x="180" y="33"/>
                  </a:cubicBezTo>
                  <a:cubicBezTo>
                    <a:pt x="185" y="33"/>
                    <a:pt x="189" y="33"/>
                    <a:pt x="193" y="33"/>
                  </a:cubicBezTo>
                  <a:cubicBezTo>
                    <a:pt x="227" y="31"/>
                    <a:pt x="255" y="19"/>
                    <a:pt x="272" y="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56" y="21"/>
                    <a:pt x="228" y="32"/>
                    <a:pt x="194" y="34"/>
                  </a:cubicBezTo>
                  <a:cubicBezTo>
                    <a:pt x="189" y="34"/>
                    <a:pt x="185" y="35"/>
                    <a:pt x="180" y="35"/>
                  </a:cubicBezTo>
                  <a:cubicBezTo>
                    <a:pt x="164" y="35"/>
                    <a:pt x="147" y="35"/>
                    <a:pt x="132" y="43"/>
                  </a:cubicBezTo>
                  <a:cubicBezTo>
                    <a:pt x="122" y="48"/>
                    <a:pt x="114" y="56"/>
                    <a:pt x="107" y="64"/>
                  </a:cubicBezTo>
                  <a:cubicBezTo>
                    <a:pt x="104" y="67"/>
                    <a:pt x="101" y="70"/>
                    <a:pt x="98" y="73"/>
                  </a:cubicBezTo>
                  <a:cubicBezTo>
                    <a:pt x="72" y="98"/>
                    <a:pt x="36" y="112"/>
                    <a:pt x="0" y="114"/>
                  </a:cubicBez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śḻîḋé">
              <a:extLst>
                <a:ext uri="{FF2B5EF4-FFF2-40B4-BE49-F238E27FC236}">
                  <a16:creationId xmlns:a16="http://schemas.microsoft.com/office/drawing/2014/main" id="{87746B6C-973C-423D-89C8-9AE568CF9AC0}"/>
                </a:ext>
              </a:extLst>
            </p:cNvPr>
            <p:cNvSpPr/>
            <p:nvPr/>
          </p:nvSpPr>
          <p:spPr bwMode="auto">
            <a:xfrm>
              <a:off x="8272463" y="2482851"/>
              <a:ext cx="76200" cy="115888"/>
            </a:xfrm>
            <a:custGeom>
              <a:avLst/>
              <a:gdLst>
                <a:gd name="T0" fmla="*/ 0 w 23"/>
                <a:gd name="T1" fmla="*/ 34 h 35"/>
                <a:gd name="T2" fmla="*/ 22 w 23"/>
                <a:gd name="T3" fmla="*/ 0 h 35"/>
                <a:gd name="T4" fmla="*/ 23 w 23"/>
                <a:gd name="T5" fmla="*/ 1 h 35"/>
                <a:gd name="T6" fmla="*/ 1 w 23"/>
                <a:gd name="T7" fmla="*/ 35 h 35"/>
                <a:gd name="T8" fmla="*/ 0 w 23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0" y="34"/>
                  </a:moveTo>
                  <a:cubicBezTo>
                    <a:pt x="9" y="22"/>
                    <a:pt x="16" y="12"/>
                    <a:pt x="22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7" y="13"/>
                    <a:pt x="11" y="23"/>
                    <a:pt x="1" y="35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íṩļïḑe">
              <a:extLst>
                <a:ext uri="{FF2B5EF4-FFF2-40B4-BE49-F238E27FC236}">
                  <a16:creationId xmlns:a16="http://schemas.microsoft.com/office/drawing/2014/main" id="{C6AD07E0-0EAA-4B33-8DC5-8CD04F5B3AF0}"/>
                </a:ext>
              </a:extLst>
            </p:cNvPr>
            <p:cNvSpPr/>
            <p:nvPr/>
          </p:nvSpPr>
          <p:spPr bwMode="auto">
            <a:xfrm>
              <a:off x="7999413" y="2657476"/>
              <a:ext cx="101600" cy="39688"/>
            </a:xfrm>
            <a:custGeom>
              <a:avLst/>
              <a:gdLst>
                <a:gd name="T0" fmla="*/ 0 w 31"/>
                <a:gd name="T1" fmla="*/ 2 h 12"/>
                <a:gd name="T2" fmla="*/ 1 w 31"/>
                <a:gd name="T3" fmla="*/ 0 h 12"/>
                <a:gd name="T4" fmla="*/ 16 w 31"/>
                <a:gd name="T5" fmla="*/ 6 h 12"/>
                <a:gd name="T6" fmla="*/ 31 w 31"/>
                <a:gd name="T7" fmla="*/ 11 h 12"/>
                <a:gd name="T8" fmla="*/ 30 w 31"/>
                <a:gd name="T9" fmla="*/ 12 h 12"/>
                <a:gd name="T10" fmla="*/ 15 w 31"/>
                <a:gd name="T11" fmla="*/ 7 h 12"/>
                <a:gd name="T12" fmla="*/ 0 w 31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0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5" y="2"/>
                    <a:pt x="10" y="4"/>
                    <a:pt x="16" y="6"/>
                  </a:cubicBezTo>
                  <a:cubicBezTo>
                    <a:pt x="21" y="7"/>
                    <a:pt x="26" y="9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6" y="11"/>
                    <a:pt x="20" y="9"/>
                    <a:pt x="15" y="7"/>
                  </a:cubicBezTo>
                  <a:cubicBezTo>
                    <a:pt x="10" y="5"/>
                    <a:pt x="5" y="3"/>
                    <a:pt x="0" y="2"/>
                  </a:cubicBez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ş1íḑe">
              <a:extLst>
                <a:ext uri="{FF2B5EF4-FFF2-40B4-BE49-F238E27FC236}">
                  <a16:creationId xmlns:a16="http://schemas.microsoft.com/office/drawing/2014/main" id="{1D1C57FF-255B-4AAC-9F15-D477B16D17D1}"/>
                </a:ext>
              </a:extLst>
            </p:cNvPr>
            <p:cNvSpPr/>
            <p:nvPr/>
          </p:nvSpPr>
          <p:spPr bwMode="auto">
            <a:xfrm>
              <a:off x="7800976" y="2605089"/>
              <a:ext cx="49213" cy="211138"/>
            </a:xfrm>
            <a:custGeom>
              <a:avLst/>
              <a:gdLst>
                <a:gd name="T0" fmla="*/ 0 w 15"/>
                <a:gd name="T1" fmla="*/ 63 h 64"/>
                <a:gd name="T2" fmla="*/ 6 w 15"/>
                <a:gd name="T3" fmla="*/ 40 h 64"/>
                <a:gd name="T4" fmla="*/ 6 w 15"/>
                <a:gd name="T5" fmla="*/ 37 h 64"/>
                <a:gd name="T6" fmla="*/ 14 w 15"/>
                <a:gd name="T7" fmla="*/ 0 h 64"/>
                <a:gd name="T8" fmla="*/ 15 w 15"/>
                <a:gd name="T9" fmla="*/ 0 h 64"/>
                <a:gd name="T10" fmla="*/ 8 w 15"/>
                <a:gd name="T11" fmla="*/ 37 h 64"/>
                <a:gd name="T12" fmla="*/ 8 w 15"/>
                <a:gd name="T13" fmla="*/ 40 h 64"/>
                <a:gd name="T14" fmla="*/ 1 w 15"/>
                <a:gd name="T15" fmla="*/ 64 h 64"/>
                <a:gd name="T16" fmla="*/ 0 w 15"/>
                <a:gd name="T17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64">
                  <a:moveTo>
                    <a:pt x="0" y="63"/>
                  </a:moveTo>
                  <a:cubicBezTo>
                    <a:pt x="6" y="57"/>
                    <a:pt x="6" y="48"/>
                    <a:pt x="6" y="4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25"/>
                    <a:pt x="9" y="12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12"/>
                    <a:pt x="8" y="25"/>
                    <a:pt x="8" y="37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8"/>
                    <a:pt x="7" y="58"/>
                    <a:pt x="1" y="64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ṥ1íḓè">
              <a:extLst>
                <a:ext uri="{FF2B5EF4-FFF2-40B4-BE49-F238E27FC236}">
                  <a16:creationId xmlns:a16="http://schemas.microsoft.com/office/drawing/2014/main" id="{05F9FDE2-09AA-4621-ACE0-BAC50DFA44C5}"/>
                </a:ext>
              </a:extLst>
            </p:cNvPr>
            <p:cNvSpPr/>
            <p:nvPr/>
          </p:nvSpPr>
          <p:spPr bwMode="auto">
            <a:xfrm>
              <a:off x="8143876" y="2509839"/>
              <a:ext cx="69850" cy="95250"/>
            </a:xfrm>
            <a:custGeom>
              <a:avLst/>
              <a:gdLst>
                <a:gd name="T0" fmla="*/ 0 w 21"/>
                <a:gd name="T1" fmla="*/ 28 h 29"/>
                <a:gd name="T2" fmla="*/ 20 w 21"/>
                <a:gd name="T3" fmla="*/ 0 h 29"/>
                <a:gd name="T4" fmla="*/ 21 w 21"/>
                <a:gd name="T5" fmla="*/ 1 h 29"/>
                <a:gd name="T6" fmla="*/ 1 w 21"/>
                <a:gd name="T7" fmla="*/ 29 h 29"/>
                <a:gd name="T8" fmla="*/ 0 w 21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9">
                  <a:moveTo>
                    <a:pt x="0" y="28"/>
                  </a:moveTo>
                  <a:cubicBezTo>
                    <a:pt x="6" y="18"/>
                    <a:pt x="13" y="9"/>
                    <a:pt x="20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4" y="9"/>
                    <a:pt x="7" y="19"/>
                    <a:pt x="1" y="29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śļîďe">
              <a:extLst>
                <a:ext uri="{FF2B5EF4-FFF2-40B4-BE49-F238E27FC236}">
                  <a16:creationId xmlns:a16="http://schemas.microsoft.com/office/drawing/2014/main" id="{E6A64CC7-9DB1-4261-9475-BBFFB94BFF59}"/>
                </a:ext>
              </a:extLst>
            </p:cNvPr>
            <p:cNvSpPr/>
            <p:nvPr/>
          </p:nvSpPr>
          <p:spPr bwMode="auto">
            <a:xfrm>
              <a:off x="8378826" y="2571751"/>
              <a:ext cx="88900" cy="26988"/>
            </a:xfrm>
            <a:custGeom>
              <a:avLst/>
              <a:gdLst>
                <a:gd name="T0" fmla="*/ 0 w 56"/>
                <a:gd name="T1" fmla="*/ 2 h 17"/>
                <a:gd name="T2" fmla="*/ 2 w 56"/>
                <a:gd name="T3" fmla="*/ 0 h 17"/>
                <a:gd name="T4" fmla="*/ 56 w 56"/>
                <a:gd name="T5" fmla="*/ 13 h 17"/>
                <a:gd name="T6" fmla="*/ 56 w 56"/>
                <a:gd name="T7" fmla="*/ 17 h 17"/>
                <a:gd name="T8" fmla="*/ 0 w 5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7">
                  <a:moveTo>
                    <a:pt x="0" y="2"/>
                  </a:moveTo>
                  <a:lnTo>
                    <a:pt x="2" y="0"/>
                  </a:lnTo>
                  <a:lnTo>
                    <a:pt x="56" y="13"/>
                  </a:lnTo>
                  <a:lnTo>
                    <a:pt x="56" y="1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şļïḍè">
              <a:extLst>
                <a:ext uri="{FF2B5EF4-FFF2-40B4-BE49-F238E27FC236}">
                  <a16:creationId xmlns:a16="http://schemas.microsoft.com/office/drawing/2014/main" id="{E30E0881-3053-43D5-B66D-54C826AD4619}"/>
                </a:ext>
              </a:extLst>
            </p:cNvPr>
            <p:cNvSpPr/>
            <p:nvPr/>
          </p:nvSpPr>
          <p:spPr bwMode="auto">
            <a:xfrm>
              <a:off x="7899401" y="2752726"/>
              <a:ext cx="88900" cy="26988"/>
            </a:xfrm>
            <a:custGeom>
              <a:avLst/>
              <a:gdLst>
                <a:gd name="T0" fmla="*/ 0 w 27"/>
                <a:gd name="T1" fmla="*/ 2 h 8"/>
                <a:gd name="T2" fmla="*/ 0 w 27"/>
                <a:gd name="T3" fmla="*/ 0 h 8"/>
                <a:gd name="T4" fmla="*/ 27 w 27"/>
                <a:gd name="T5" fmla="*/ 7 h 8"/>
                <a:gd name="T6" fmla="*/ 26 w 27"/>
                <a:gd name="T7" fmla="*/ 8 h 8"/>
                <a:gd name="T8" fmla="*/ 0 w 27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8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2"/>
                    <a:pt x="18" y="4"/>
                    <a:pt x="27" y="7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8" y="6"/>
                    <a:pt x="9" y="3"/>
                    <a:pt x="0" y="2"/>
                  </a:cubicBez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$ḷiḍé">
              <a:extLst>
                <a:ext uri="{FF2B5EF4-FFF2-40B4-BE49-F238E27FC236}">
                  <a16:creationId xmlns:a16="http://schemas.microsoft.com/office/drawing/2014/main" id="{72042713-DECC-41E0-BFB0-B11A5996DCD2}"/>
                </a:ext>
              </a:extLst>
            </p:cNvPr>
            <p:cNvSpPr/>
            <p:nvPr/>
          </p:nvSpPr>
          <p:spPr bwMode="auto">
            <a:xfrm>
              <a:off x="3705226" y="2387601"/>
              <a:ext cx="404813" cy="285750"/>
            </a:xfrm>
            <a:custGeom>
              <a:avLst/>
              <a:gdLst>
                <a:gd name="T0" fmla="*/ 59 w 123"/>
                <a:gd name="T1" fmla="*/ 67 h 87"/>
                <a:gd name="T2" fmla="*/ 31 w 123"/>
                <a:gd name="T3" fmla="*/ 55 h 87"/>
                <a:gd name="T4" fmla="*/ 6 w 123"/>
                <a:gd name="T5" fmla="*/ 25 h 87"/>
                <a:gd name="T6" fmla="*/ 6 w 123"/>
                <a:gd name="T7" fmla="*/ 3 h 87"/>
                <a:gd name="T8" fmla="*/ 15 w 123"/>
                <a:gd name="T9" fmla="*/ 0 h 87"/>
                <a:gd name="T10" fmla="*/ 76 w 123"/>
                <a:gd name="T11" fmla="*/ 25 h 87"/>
                <a:gd name="T12" fmla="*/ 114 w 123"/>
                <a:gd name="T13" fmla="*/ 51 h 87"/>
                <a:gd name="T14" fmla="*/ 122 w 123"/>
                <a:gd name="T15" fmla="*/ 64 h 87"/>
                <a:gd name="T16" fmla="*/ 119 w 123"/>
                <a:gd name="T17" fmla="*/ 78 h 87"/>
                <a:gd name="T18" fmla="*/ 88 w 123"/>
                <a:gd name="T19" fmla="*/ 78 h 87"/>
                <a:gd name="T20" fmla="*/ 59 w 123"/>
                <a:gd name="T21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87">
                  <a:moveTo>
                    <a:pt x="59" y="67"/>
                  </a:moveTo>
                  <a:cubicBezTo>
                    <a:pt x="49" y="64"/>
                    <a:pt x="39" y="61"/>
                    <a:pt x="31" y="55"/>
                  </a:cubicBezTo>
                  <a:cubicBezTo>
                    <a:pt x="20" y="48"/>
                    <a:pt x="12" y="36"/>
                    <a:pt x="6" y="25"/>
                  </a:cubicBezTo>
                  <a:cubicBezTo>
                    <a:pt x="3" y="18"/>
                    <a:pt x="0" y="8"/>
                    <a:pt x="6" y="3"/>
                  </a:cubicBezTo>
                  <a:cubicBezTo>
                    <a:pt x="9" y="1"/>
                    <a:pt x="12" y="0"/>
                    <a:pt x="15" y="0"/>
                  </a:cubicBezTo>
                  <a:cubicBezTo>
                    <a:pt x="38" y="0"/>
                    <a:pt x="57" y="13"/>
                    <a:pt x="76" y="25"/>
                  </a:cubicBezTo>
                  <a:cubicBezTo>
                    <a:pt x="90" y="32"/>
                    <a:pt x="103" y="40"/>
                    <a:pt x="114" y="51"/>
                  </a:cubicBezTo>
                  <a:cubicBezTo>
                    <a:pt x="117" y="55"/>
                    <a:pt x="120" y="59"/>
                    <a:pt x="122" y="64"/>
                  </a:cubicBezTo>
                  <a:cubicBezTo>
                    <a:pt x="123" y="69"/>
                    <a:pt x="123" y="74"/>
                    <a:pt x="119" y="78"/>
                  </a:cubicBezTo>
                  <a:cubicBezTo>
                    <a:pt x="111" y="87"/>
                    <a:pt x="97" y="82"/>
                    <a:pt x="88" y="78"/>
                  </a:cubicBezTo>
                  <a:cubicBezTo>
                    <a:pt x="78" y="73"/>
                    <a:pt x="70" y="70"/>
                    <a:pt x="59" y="67"/>
                  </a:cubicBezTo>
                  <a:close/>
                </a:path>
              </a:pathLst>
            </a:custGeom>
            <a:solidFill>
              <a:srgbClr val="C23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ŝ1ïḓé">
              <a:extLst>
                <a:ext uri="{FF2B5EF4-FFF2-40B4-BE49-F238E27FC236}">
                  <a16:creationId xmlns:a16="http://schemas.microsoft.com/office/drawing/2014/main" id="{AC9D8A47-6BBB-4548-B6C5-CB007A719194}"/>
                </a:ext>
              </a:extLst>
            </p:cNvPr>
            <p:cNvSpPr/>
            <p:nvPr/>
          </p:nvSpPr>
          <p:spPr bwMode="auto">
            <a:xfrm>
              <a:off x="3328988" y="2420939"/>
              <a:ext cx="1200150" cy="546100"/>
            </a:xfrm>
            <a:custGeom>
              <a:avLst/>
              <a:gdLst>
                <a:gd name="T0" fmla="*/ 291 w 364"/>
                <a:gd name="T1" fmla="*/ 115 h 166"/>
                <a:gd name="T2" fmla="*/ 222 w 364"/>
                <a:gd name="T3" fmla="*/ 158 h 166"/>
                <a:gd name="T4" fmla="*/ 144 w 364"/>
                <a:gd name="T5" fmla="*/ 151 h 166"/>
                <a:gd name="T6" fmla="*/ 67 w 364"/>
                <a:gd name="T7" fmla="*/ 93 h 166"/>
                <a:gd name="T8" fmla="*/ 27 w 364"/>
                <a:gd name="T9" fmla="*/ 75 h 166"/>
                <a:gd name="T10" fmla="*/ 2 w 364"/>
                <a:gd name="T11" fmla="*/ 41 h 166"/>
                <a:gd name="T12" fmla="*/ 43 w 364"/>
                <a:gd name="T13" fmla="*/ 1 h 166"/>
                <a:gd name="T14" fmla="*/ 102 w 364"/>
                <a:gd name="T15" fmla="*/ 22 h 166"/>
                <a:gd name="T16" fmla="*/ 158 w 364"/>
                <a:gd name="T17" fmla="*/ 51 h 166"/>
                <a:gd name="T18" fmla="*/ 261 w 364"/>
                <a:gd name="T19" fmla="*/ 52 h 166"/>
                <a:gd name="T20" fmla="*/ 294 w 364"/>
                <a:gd name="T21" fmla="*/ 103 h 166"/>
                <a:gd name="T22" fmla="*/ 334 w 364"/>
                <a:gd name="T23" fmla="*/ 132 h 166"/>
                <a:gd name="T24" fmla="*/ 337 w 364"/>
                <a:gd name="T25" fmla="*/ 138 h 166"/>
                <a:gd name="T26" fmla="*/ 291 w 364"/>
                <a:gd name="T27" fmla="*/ 11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66">
                  <a:moveTo>
                    <a:pt x="291" y="115"/>
                  </a:moveTo>
                  <a:cubicBezTo>
                    <a:pt x="276" y="118"/>
                    <a:pt x="236" y="153"/>
                    <a:pt x="222" y="158"/>
                  </a:cubicBezTo>
                  <a:cubicBezTo>
                    <a:pt x="197" y="166"/>
                    <a:pt x="168" y="164"/>
                    <a:pt x="144" y="151"/>
                  </a:cubicBezTo>
                  <a:cubicBezTo>
                    <a:pt x="116" y="136"/>
                    <a:pt x="96" y="109"/>
                    <a:pt x="67" y="93"/>
                  </a:cubicBezTo>
                  <a:cubicBezTo>
                    <a:pt x="54" y="86"/>
                    <a:pt x="40" y="82"/>
                    <a:pt x="27" y="75"/>
                  </a:cubicBezTo>
                  <a:cubicBezTo>
                    <a:pt x="14" y="67"/>
                    <a:pt x="3" y="55"/>
                    <a:pt x="2" y="41"/>
                  </a:cubicBezTo>
                  <a:cubicBezTo>
                    <a:pt x="0" y="19"/>
                    <a:pt x="22" y="2"/>
                    <a:pt x="43" y="1"/>
                  </a:cubicBezTo>
                  <a:cubicBezTo>
                    <a:pt x="64" y="0"/>
                    <a:pt x="84" y="10"/>
                    <a:pt x="102" y="22"/>
                  </a:cubicBezTo>
                  <a:cubicBezTo>
                    <a:pt x="120" y="33"/>
                    <a:pt x="138" y="46"/>
                    <a:pt x="158" y="51"/>
                  </a:cubicBezTo>
                  <a:cubicBezTo>
                    <a:pt x="192" y="59"/>
                    <a:pt x="228" y="45"/>
                    <a:pt x="261" y="52"/>
                  </a:cubicBezTo>
                  <a:cubicBezTo>
                    <a:pt x="274" y="55"/>
                    <a:pt x="283" y="97"/>
                    <a:pt x="294" y="103"/>
                  </a:cubicBezTo>
                  <a:cubicBezTo>
                    <a:pt x="308" y="110"/>
                    <a:pt x="325" y="120"/>
                    <a:pt x="334" y="132"/>
                  </a:cubicBezTo>
                  <a:cubicBezTo>
                    <a:pt x="346" y="149"/>
                    <a:pt x="364" y="132"/>
                    <a:pt x="337" y="138"/>
                  </a:cubicBezTo>
                  <a:cubicBezTo>
                    <a:pt x="319" y="142"/>
                    <a:pt x="312" y="110"/>
                    <a:pt x="291" y="115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ŝḻiḍe">
              <a:extLst>
                <a:ext uri="{FF2B5EF4-FFF2-40B4-BE49-F238E27FC236}">
                  <a16:creationId xmlns:a16="http://schemas.microsoft.com/office/drawing/2014/main" id="{DF217670-A3CB-4700-83AB-DB53EE0FF473}"/>
                </a:ext>
              </a:extLst>
            </p:cNvPr>
            <p:cNvSpPr/>
            <p:nvPr/>
          </p:nvSpPr>
          <p:spPr bwMode="auto">
            <a:xfrm>
              <a:off x="3414713" y="2516189"/>
              <a:ext cx="930275" cy="303213"/>
            </a:xfrm>
            <a:custGeom>
              <a:avLst/>
              <a:gdLst>
                <a:gd name="T0" fmla="*/ 282 w 282"/>
                <a:gd name="T1" fmla="*/ 91 h 92"/>
                <a:gd name="T2" fmla="*/ 281 w 282"/>
                <a:gd name="T3" fmla="*/ 92 h 92"/>
                <a:gd name="T4" fmla="*/ 180 w 282"/>
                <a:gd name="T5" fmla="*/ 61 h 92"/>
                <a:gd name="T6" fmla="*/ 168 w 282"/>
                <a:gd name="T7" fmla="*/ 63 h 92"/>
                <a:gd name="T8" fmla="*/ 135 w 282"/>
                <a:gd name="T9" fmla="*/ 63 h 92"/>
                <a:gd name="T10" fmla="*/ 92 w 282"/>
                <a:gd name="T11" fmla="*/ 38 h 92"/>
                <a:gd name="T12" fmla="*/ 81 w 282"/>
                <a:gd name="T13" fmla="*/ 30 h 92"/>
                <a:gd name="T14" fmla="*/ 0 w 282"/>
                <a:gd name="T15" fmla="*/ 5 h 92"/>
                <a:gd name="T16" fmla="*/ 0 w 282"/>
                <a:gd name="T17" fmla="*/ 3 h 92"/>
                <a:gd name="T18" fmla="*/ 82 w 282"/>
                <a:gd name="T19" fmla="*/ 29 h 92"/>
                <a:gd name="T20" fmla="*/ 93 w 282"/>
                <a:gd name="T21" fmla="*/ 37 h 92"/>
                <a:gd name="T22" fmla="*/ 135 w 282"/>
                <a:gd name="T23" fmla="*/ 61 h 92"/>
                <a:gd name="T24" fmla="*/ 168 w 282"/>
                <a:gd name="T25" fmla="*/ 61 h 92"/>
                <a:gd name="T26" fmla="*/ 180 w 282"/>
                <a:gd name="T27" fmla="*/ 60 h 92"/>
                <a:gd name="T28" fmla="*/ 282 w 282"/>
                <a:gd name="T29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2" h="92">
                  <a:moveTo>
                    <a:pt x="282" y="91"/>
                  </a:moveTo>
                  <a:cubicBezTo>
                    <a:pt x="281" y="92"/>
                    <a:pt x="281" y="92"/>
                    <a:pt x="281" y="92"/>
                  </a:cubicBezTo>
                  <a:cubicBezTo>
                    <a:pt x="253" y="70"/>
                    <a:pt x="216" y="59"/>
                    <a:pt x="180" y="61"/>
                  </a:cubicBezTo>
                  <a:cubicBezTo>
                    <a:pt x="176" y="62"/>
                    <a:pt x="172" y="62"/>
                    <a:pt x="168" y="63"/>
                  </a:cubicBezTo>
                  <a:cubicBezTo>
                    <a:pt x="157" y="64"/>
                    <a:pt x="146" y="65"/>
                    <a:pt x="135" y="63"/>
                  </a:cubicBezTo>
                  <a:cubicBezTo>
                    <a:pt x="119" y="59"/>
                    <a:pt x="105" y="49"/>
                    <a:pt x="92" y="38"/>
                  </a:cubicBezTo>
                  <a:cubicBezTo>
                    <a:pt x="88" y="36"/>
                    <a:pt x="85" y="33"/>
                    <a:pt x="81" y="30"/>
                  </a:cubicBezTo>
                  <a:cubicBezTo>
                    <a:pt x="54" y="10"/>
                    <a:pt x="25" y="1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5" y="0"/>
                    <a:pt x="55" y="9"/>
                    <a:pt x="82" y="29"/>
                  </a:cubicBezTo>
                  <a:cubicBezTo>
                    <a:pt x="86" y="32"/>
                    <a:pt x="89" y="34"/>
                    <a:pt x="93" y="37"/>
                  </a:cubicBezTo>
                  <a:cubicBezTo>
                    <a:pt x="106" y="47"/>
                    <a:pt x="119" y="58"/>
                    <a:pt x="135" y="61"/>
                  </a:cubicBezTo>
                  <a:cubicBezTo>
                    <a:pt x="146" y="63"/>
                    <a:pt x="157" y="62"/>
                    <a:pt x="168" y="61"/>
                  </a:cubicBezTo>
                  <a:cubicBezTo>
                    <a:pt x="172" y="61"/>
                    <a:pt x="176" y="60"/>
                    <a:pt x="180" y="60"/>
                  </a:cubicBezTo>
                  <a:cubicBezTo>
                    <a:pt x="216" y="57"/>
                    <a:pt x="253" y="69"/>
                    <a:pt x="282" y="91"/>
                  </a:cubicBez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šļîḓê">
              <a:extLst>
                <a:ext uri="{FF2B5EF4-FFF2-40B4-BE49-F238E27FC236}">
                  <a16:creationId xmlns:a16="http://schemas.microsoft.com/office/drawing/2014/main" id="{EA13F714-31F1-4A17-895F-7CF5743D95F5}"/>
                </a:ext>
              </a:extLst>
            </p:cNvPr>
            <p:cNvSpPr/>
            <p:nvPr/>
          </p:nvSpPr>
          <p:spPr bwMode="auto">
            <a:xfrm>
              <a:off x="3533776" y="2595564"/>
              <a:ext cx="128588" cy="46038"/>
            </a:xfrm>
            <a:custGeom>
              <a:avLst/>
              <a:gdLst>
                <a:gd name="T0" fmla="*/ 39 w 39"/>
                <a:gd name="T1" fmla="*/ 2 h 14"/>
                <a:gd name="T2" fmla="*/ 1 w 39"/>
                <a:gd name="T3" fmla="*/ 14 h 14"/>
                <a:gd name="T4" fmla="*/ 0 w 39"/>
                <a:gd name="T5" fmla="*/ 13 h 14"/>
                <a:gd name="T6" fmla="*/ 39 w 39"/>
                <a:gd name="T7" fmla="*/ 0 h 14"/>
                <a:gd name="T8" fmla="*/ 39 w 39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">
                  <a:moveTo>
                    <a:pt x="39" y="2"/>
                  </a:moveTo>
                  <a:cubicBezTo>
                    <a:pt x="24" y="5"/>
                    <a:pt x="13" y="9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7"/>
                    <a:pt x="24" y="4"/>
                    <a:pt x="39" y="0"/>
                  </a:cubicBezTo>
                  <a:lnTo>
                    <a:pt x="39" y="2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ṧľíḑé">
              <a:extLst>
                <a:ext uri="{FF2B5EF4-FFF2-40B4-BE49-F238E27FC236}">
                  <a16:creationId xmlns:a16="http://schemas.microsoft.com/office/drawing/2014/main" id="{0E800626-31B5-47BD-87C4-73AD20FA349A}"/>
                </a:ext>
              </a:extLst>
            </p:cNvPr>
            <p:cNvSpPr/>
            <p:nvPr/>
          </p:nvSpPr>
          <p:spPr bwMode="auto">
            <a:xfrm>
              <a:off x="3856038" y="2635251"/>
              <a:ext cx="60325" cy="88900"/>
            </a:xfrm>
            <a:custGeom>
              <a:avLst/>
              <a:gdLst>
                <a:gd name="T0" fmla="*/ 18 w 18"/>
                <a:gd name="T1" fmla="*/ 26 h 27"/>
                <a:gd name="T2" fmla="*/ 17 w 18"/>
                <a:gd name="T3" fmla="*/ 27 h 27"/>
                <a:gd name="T4" fmla="*/ 9 w 18"/>
                <a:gd name="T5" fmla="*/ 14 h 27"/>
                <a:gd name="T6" fmla="*/ 0 w 18"/>
                <a:gd name="T7" fmla="*/ 0 h 27"/>
                <a:gd name="T8" fmla="*/ 2 w 18"/>
                <a:gd name="T9" fmla="*/ 0 h 27"/>
                <a:gd name="T10" fmla="*/ 10 w 18"/>
                <a:gd name="T11" fmla="*/ 13 h 27"/>
                <a:gd name="T12" fmla="*/ 18 w 18"/>
                <a:gd name="T13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7">
                  <a:moveTo>
                    <a:pt x="18" y="26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15" y="23"/>
                    <a:pt x="12" y="19"/>
                    <a:pt x="9" y="14"/>
                  </a:cubicBezTo>
                  <a:cubicBezTo>
                    <a:pt x="6" y="9"/>
                    <a:pt x="3" y="4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4"/>
                    <a:pt x="7" y="8"/>
                    <a:pt x="10" y="13"/>
                  </a:cubicBezTo>
                  <a:cubicBezTo>
                    <a:pt x="13" y="18"/>
                    <a:pt x="16" y="23"/>
                    <a:pt x="18" y="26"/>
                  </a:cubicBez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sļîḑè">
              <a:extLst>
                <a:ext uri="{FF2B5EF4-FFF2-40B4-BE49-F238E27FC236}">
                  <a16:creationId xmlns:a16="http://schemas.microsoft.com/office/drawing/2014/main" id="{95AD92DA-0258-4FA9-A19E-D62E3D16D46C}"/>
                </a:ext>
              </a:extLst>
            </p:cNvPr>
            <p:cNvSpPr/>
            <p:nvPr/>
          </p:nvSpPr>
          <p:spPr bwMode="auto">
            <a:xfrm>
              <a:off x="3995738" y="2727326"/>
              <a:ext cx="168275" cy="138113"/>
            </a:xfrm>
            <a:custGeom>
              <a:avLst/>
              <a:gdLst>
                <a:gd name="T0" fmla="*/ 51 w 51"/>
                <a:gd name="T1" fmla="*/ 2 h 42"/>
                <a:gd name="T2" fmla="*/ 32 w 51"/>
                <a:gd name="T3" fmla="*/ 16 h 42"/>
                <a:gd name="T4" fmla="*/ 30 w 51"/>
                <a:gd name="T5" fmla="*/ 18 h 42"/>
                <a:gd name="T6" fmla="*/ 1 w 51"/>
                <a:gd name="T7" fmla="*/ 42 h 42"/>
                <a:gd name="T8" fmla="*/ 0 w 51"/>
                <a:gd name="T9" fmla="*/ 41 h 42"/>
                <a:gd name="T10" fmla="*/ 29 w 51"/>
                <a:gd name="T11" fmla="*/ 17 h 42"/>
                <a:gd name="T12" fmla="*/ 31 w 51"/>
                <a:gd name="T13" fmla="*/ 15 h 42"/>
                <a:gd name="T14" fmla="*/ 51 w 51"/>
                <a:gd name="T15" fmla="*/ 0 h 42"/>
                <a:gd name="T16" fmla="*/ 51 w 51"/>
                <a:gd name="T1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2">
                  <a:moveTo>
                    <a:pt x="51" y="2"/>
                  </a:moveTo>
                  <a:cubicBezTo>
                    <a:pt x="43" y="3"/>
                    <a:pt x="37" y="9"/>
                    <a:pt x="32" y="16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2" y="27"/>
                    <a:pt x="12" y="35"/>
                    <a:pt x="1" y="4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1" y="34"/>
                    <a:pt x="21" y="26"/>
                    <a:pt x="2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6" y="8"/>
                    <a:pt x="42" y="1"/>
                    <a:pt x="51" y="0"/>
                  </a:cubicBezTo>
                  <a:lnTo>
                    <a:pt x="51" y="2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s1íḍe">
              <a:extLst>
                <a:ext uri="{FF2B5EF4-FFF2-40B4-BE49-F238E27FC236}">
                  <a16:creationId xmlns:a16="http://schemas.microsoft.com/office/drawing/2014/main" id="{AA5D91CF-57CC-4EEE-B506-7FF6F7C1A00A}"/>
                </a:ext>
              </a:extLst>
            </p:cNvPr>
            <p:cNvSpPr/>
            <p:nvPr/>
          </p:nvSpPr>
          <p:spPr bwMode="auto">
            <a:xfrm>
              <a:off x="3656013" y="2673351"/>
              <a:ext cx="111125" cy="33338"/>
            </a:xfrm>
            <a:custGeom>
              <a:avLst/>
              <a:gdLst>
                <a:gd name="T0" fmla="*/ 34 w 34"/>
                <a:gd name="T1" fmla="*/ 1 h 10"/>
                <a:gd name="T2" fmla="*/ 0 w 34"/>
                <a:gd name="T3" fmla="*/ 10 h 10"/>
                <a:gd name="T4" fmla="*/ 0 w 34"/>
                <a:gd name="T5" fmla="*/ 9 h 10"/>
                <a:gd name="T6" fmla="*/ 33 w 34"/>
                <a:gd name="T7" fmla="*/ 0 h 10"/>
                <a:gd name="T8" fmla="*/ 34 w 34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0">
                  <a:moveTo>
                    <a:pt x="34" y="1"/>
                  </a:moveTo>
                  <a:cubicBezTo>
                    <a:pt x="23" y="5"/>
                    <a:pt x="11" y="8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7"/>
                    <a:pt x="22" y="4"/>
                    <a:pt x="33" y="0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sľiḑè">
              <a:extLst>
                <a:ext uri="{FF2B5EF4-FFF2-40B4-BE49-F238E27FC236}">
                  <a16:creationId xmlns:a16="http://schemas.microsoft.com/office/drawing/2014/main" id="{F6C56555-0380-4E64-A113-BC6F1DDB53D4}"/>
                </a:ext>
              </a:extLst>
            </p:cNvPr>
            <p:cNvSpPr/>
            <p:nvPr/>
          </p:nvSpPr>
          <p:spPr bwMode="auto">
            <a:xfrm>
              <a:off x="3509963" y="2476501"/>
              <a:ext cx="58738" cy="76200"/>
            </a:xfrm>
            <a:custGeom>
              <a:avLst/>
              <a:gdLst>
                <a:gd name="T0" fmla="*/ 37 w 37"/>
                <a:gd name="T1" fmla="*/ 46 h 48"/>
                <a:gd name="T2" fmla="*/ 33 w 37"/>
                <a:gd name="T3" fmla="*/ 48 h 48"/>
                <a:gd name="T4" fmla="*/ 0 w 37"/>
                <a:gd name="T5" fmla="*/ 2 h 48"/>
                <a:gd name="T6" fmla="*/ 2 w 37"/>
                <a:gd name="T7" fmla="*/ 0 h 48"/>
                <a:gd name="T8" fmla="*/ 37 w 37"/>
                <a:gd name="T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8">
                  <a:moveTo>
                    <a:pt x="37" y="46"/>
                  </a:moveTo>
                  <a:lnTo>
                    <a:pt x="33" y="48"/>
                  </a:lnTo>
                  <a:lnTo>
                    <a:pt x="0" y="2"/>
                  </a:lnTo>
                  <a:lnTo>
                    <a:pt x="2" y="0"/>
                  </a:lnTo>
                  <a:lnTo>
                    <a:pt x="37" y="46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sļíďé">
              <a:extLst>
                <a:ext uri="{FF2B5EF4-FFF2-40B4-BE49-F238E27FC236}">
                  <a16:creationId xmlns:a16="http://schemas.microsoft.com/office/drawing/2014/main" id="{B57BDE5D-463B-4C0E-BD43-4EBFD6AA77A3}"/>
                </a:ext>
              </a:extLst>
            </p:cNvPr>
            <p:cNvSpPr/>
            <p:nvPr/>
          </p:nvSpPr>
          <p:spPr bwMode="auto">
            <a:xfrm>
              <a:off x="3995738" y="2641601"/>
              <a:ext cx="58738" cy="71438"/>
            </a:xfrm>
            <a:custGeom>
              <a:avLst/>
              <a:gdLst>
                <a:gd name="T0" fmla="*/ 18 w 18"/>
                <a:gd name="T1" fmla="*/ 21 h 22"/>
                <a:gd name="T2" fmla="*/ 17 w 18"/>
                <a:gd name="T3" fmla="*/ 22 h 22"/>
                <a:gd name="T4" fmla="*/ 0 w 18"/>
                <a:gd name="T5" fmla="*/ 1 h 22"/>
                <a:gd name="T6" fmla="*/ 2 w 18"/>
                <a:gd name="T7" fmla="*/ 0 h 22"/>
                <a:gd name="T8" fmla="*/ 18 w 18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8" y="21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1" y="15"/>
                    <a:pt x="5" y="8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7"/>
                    <a:pt x="12" y="15"/>
                    <a:pt x="18" y="21"/>
                  </a:cubicBez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Sļïdé">
              <a:extLst>
                <a:ext uri="{FF2B5EF4-FFF2-40B4-BE49-F238E27FC236}">
                  <a16:creationId xmlns:a16="http://schemas.microsoft.com/office/drawing/2014/main" id="{D530B23F-AC77-4AA4-8C87-859DDDC2DFC9}"/>
                </a:ext>
              </a:extLst>
            </p:cNvPr>
            <p:cNvSpPr/>
            <p:nvPr/>
          </p:nvSpPr>
          <p:spPr bwMode="auto">
            <a:xfrm>
              <a:off x="3690938" y="4087814"/>
              <a:ext cx="412750" cy="192088"/>
            </a:xfrm>
            <a:custGeom>
              <a:avLst/>
              <a:gdLst>
                <a:gd name="T0" fmla="*/ 77 w 125"/>
                <a:gd name="T1" fmla="*/ 46 h 58"/>
                <a:gd name="T2" fmla="*/ 51 w 125"/>
                <a:gd name="T3" fmla="*/ 56 h 58"/>
                <a:gd name="T4" fmla="*/ 16 w 125"/>
                <a:gd name="T5" fmla="*/ 52 h 58"/>
                <a:gd name="T6" fmla="*/ 2 w 125"/>
                <a:gd name="T7" fmla="*/ 37 h 58"/>
                <a:gd name="T8" fmla="*/ 6 w 125"/>
                <a:gd name="T9" fmla="*/ 30 h 58"/>
                <a:gd name="T10" fmla="*/ 62 w 125"/>
                <a:gd name="T11" fmla="*/ 7 h 58"/>
                <a:gd name="T12" fmla="*/ 104 w 125"/>
                <a:gd name="T13" fmla="*/ 0 h 58"/>
                <a:gd name="T14" fmla="*/ 117 w 125"/>
                <a:gd name="T15" fmla="*/ 4 h 58"/>
                <a:gd name="T16" fmla="*/ 125 w 125"/>
                <a:gd name="T17" fmla="*/ 15 h 58"/>
                <a:gd name="T18" fmla="*/ 104 w 125"/>
                <a:gd name="T19" fmla="*/ 35 h 58"/>
                <a:gd name="T20" fmla="*/ 77 w 125"/>
                <a:gd name="T21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58">
                  <a:moveTo>
                    <a:pt x="77" y="46"/>
                  </a:moveTo>
                  <a:cubicBezTo>
                    <a:pt x="69" y="50"/>
                    <a:pt x="60" y="55"/>
                    <a:pt x="51" y="56"/>
                  </a:cubicBezTo>
                  <a:cubicBezTo>
                    <a:pt x="39" y="58"/>
                    <a:pt x="27" y="55"/>
                    <a:pt x="16" y="52"/>
                  </a:cubicBezTo>
                  <a:cubicBezTo>
                    <a:pt x="9" y="49"/>
                    <a:pt x="0" y="44"/>
                    <a:pt x="2" y="37"/>
                  </a:cubicBezTo>
                  <a:cubicBezTo>
                    <a:pt x="2" y="34"/>
                    <a:pt x="4" y="32"/>
                    <a:pt x="6" y="30"/>
                  </a:cubicBezTo>
                  <a:cubicBezTo>
                    <a:pt x="20" y="15"/>
                    <a:pt x="42" y="11"/>
                    <a:pt x="62" y="7"/>
                  </a:cubicBezTo>
                  <a:cubicBezTo>
                    <a:pt x="76" y="4"/>
                    <a:pt x="89" y="0"/>
                    <a:pt x="104" y="0"/>
                  </a:cubicBezTo>
                  <a:cubicBezTo>
                    <a:pt x="108" y="1"/>
                    <a:pt x="113" y="1"/>
                    <a:pt x="117" y="4"/>
                  </a:cubicBezTo>
                  <a:cubicBezTo>
                    <a:pt x="121" y="6"/>
                    <a:pt x="124" y="10"/>
                    <a:pt x="125" y="15"/>
                  </a:cubicBezTo>
                  <a:cubicBezTo>
                    <a:pt x="125" y="26"/>
                    <a:pt x="112" y="32"/>
                    <a:pt x="104" y="35"/>
                  </a:cubicBezTo>
                  <a:cubicBezTo>
                    <a:pt x="94" y="38"/>
                    <a:pt x="86" y="41"/>
                    <a:pt x="77" y="46"/>
                  </a:cubicBezTo>
                  <a:close/>
                </a:path>
              </a:pathLst>
            </a:custGeom>
            <a:solidFill>
              <a:srgbClr val="C23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ŝlíḍé">
              <a:extLst>
                <a:ext uri="{FF2B5EF4-FFF2-40B4-BE49-F238E27FC236}">
                  <a16:creationId xmlns:a16="http://schemas.microsoft.com/office/drawing/2014/main" id="{9102A351-846D-4309-B250-580620FCC5F2}"/>
                </a:ext>
              </a:extLst>
            </p:cNvPr>
            <p:cNvSpPr/>
            <p:nvPr/>
          </p:nvSpPr>
          <p:spPr bwMode="auto">
            <a:xfrm>
              <a:off x="3490913" y="3998914"/>
              <a:ext cx="1031875" cy="596900"/>
            </a:xfrm>
            <a:custGeom>
              <a:avLst/>
              <a:gdLst>
                <a:gd name="T0" fmla="*/ 253 w 313"/>
                <a:gd name="T1" fmla="*/ 36 h 181"/>
                <a:gd name="T2" fmla="*/ 235 w 313"/>
                <a:gd name="T3" fmla="*/ 109 h 181"/>
                <a:gd name="T4" fmla="*/ 179 w 313"/>
                <a:gd name="T5" fmla="*/ 154 h 181"/>
                <a:gd name="T6" fmla="*/ 92 w 313"/>
                <a:gd name="T7" fmla="*/ 165 h 181"/>
                <a:gd name="T8" fmla="*/ 53 w 313"/>
                <a:gd name="T9" fmla="*/ 178 h 181"/>
                <a:gd name="T10" fmla="*/ 14 w 313"/>
                <a:gd name="T11" fmla="*/ 171 h 181"/>
                <a:gd name="T12" fmla="*/ 16 w 313"/>
                <a:gd name="T13" fmla="*/ 119 h 181"/>
                <a:gd name="T14" fmla="*/ 69 w 313"/>
                <a:gd name="T15" fmla="*/ 95 h 181"/>
                <a:gd name="T16" fmla="*/ 125 w 313"/>
                <a:gd name="T17" fmla="*/ 78 h 181"/>
                <a:gd name="T18" fmla="*/ 194 w 313"/>
                <a:gd name="T19" fmla="*/ 13 h 181"/>
                <a:gd name="T20" fmla="*/ 248 w 313"/>
                <a:gd name="T21" fmla="*/ 26 h 181"/>
                <a:gd name="T22" fmla="*/ 293 w 313"/>
                <a:gd name="T23" fmla="*/ 20 h 181"/>
                <a:gd name="T24" fmla="*/ 299 w 313"/>
                <a:gd name="T25" fmla="*/ 22 h 181"/>
                <a:gd name="T26" fmla="*/ 253 w 313"/>
                <a:gd name="T27" fmla="*/ 3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3" h="181">
                  <a:moveTo>
                    <a:pt x="253" y="36"/>
                  </a:moveTo>
                  <a:cubicBezTo>
                    <a:pt x="245" y="48"/>
                    <a:pt x="242" y="96"/>
                    <a:pt x="235" y="109"/>
                  </a:cubicBezTo>
                  <a:cubicBezTo>
                    <a:pt x="224" y="130"/>
                    <a:pt x="203" y="147"/>
                    <a:pt x="179" y="154"/>
                  </a:cubicBezTo>
                  <a:cubicBezTo>
                    <a:pt x="151" y="162"/>
                    <a:pt x="120" y="157"/>
                    <a:pt x="92" y="165"/>
                  </a:cubicBezTo>
                  <a:cubicBezTo>
                    <a:pt x="78" y="168"/>
                    <a:pt x="66" y="175"/>
                    <a:pt x="53" y="178"/>
                  </a:cubicBezTo>
                  <a:cubicBezTo>
                    <a:pt x="40" y="181"/>
                    <a:pt x="24" y="181"/>
                    <a:pt x="14" y="171"/>
                  </a:cubicBezTo>
                  <a:cubicBezTo>
                    <a:pt x="0" y="158"/>
                    <a:pt x="3" y="133"/>
                    <a:pt x="16" y="119"/>
                  </a:cubicBezTo>
                  <a:cubicBezTo>
                    <a:pt x="30" y="104"/>
                    <a:pt x="50" y="98"/>
                    <a:pt x="69" y="95"/>
                  </a:cubicBezTo>
                  <a:cubicBezTo>
                    <a:pt x="88" y="91"/>
                    <a:pt x="108" y="88"/>
                    <a:pt x="125" y="78"/>
                  </a:cubicBezTo>
                  <a:cubicBezTo>
                    <a:pt x="152" y="62"/>
                    <a:pt x="167" y="30"/>
                    <a:pt x="194" y="13"/>
                  </a:cubicBezTo>
                  <a:cubicBezTo>
                    <a:pt x="204" y="7"/>
                    <a:pt x="237" y="29"/>
                    <a:pt x="248" y="26"/>
                  </a:cubicBezTo>
                  <a:cubicBezTo>
                    <a:pt x="262" y="23"/>
                    <a:pt x="279" y="18"/>
                    <a:pt x="293" y="20"/>
                  </a:cubicBezTo>
                  <a:cubicBezTo>
                    <a:pt x="312" y="24"/>
                    <a:pt x="313" y="0"/>
                    <a:pt x="299" y="22"/>
                  </a:cubicBezTo>
                  <a:cubicBezTo>
                    <a:pt x="290" y="37"/>
                    <a:pt x="265" y="19"/>
                    <a:pt x="253" y="36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ṩ1íḓè">
              <a:extLst>
                <a:ext uri="{FF2B5EF4-FFF2-40B4-BE49-F238E27FC236}">
                  <a16:creationId xmlns:a16="http://schemas.microsoft.com/office/drawing/2014/main" id="{1E7678FA-C48E-4B80-ACA7-304563B31E3C}"/>
                </a:ext>
              </a:extLst>
            </p:cNvPr>
            <p:cNvSpPr/>
            <p:nvPr/>
          </p:nvSpPr>
          <p:spPr bwMode="auto">
            <a:xfrm>
              <a:off x="3573463" y="4090989"/>
              <a:ext cx="801688" cy="409575"/>
            </a:xfrm>
            <a:custGeom>
              <a:avLst/>
              <a:gdLst>
                <a:gd name="T0" fmla="*/ 243 w 243"/>
                <a:gd name="T1" fmla="*/ 0 h 124"/>
                <a:gd name="T2" fmla="*/ 243 w 243"/>
                <a:gd name="T3" fmla="*/ 2 h 124"/>
                <a:gd name="T4" fmla="*/ 157 w 243"/>
                <a:gd name="T5" fmla="*/ 46 h 124"/>
                <a:gd name="T6" fmla="*/ 150 w 243"/>
                <a:gd name="T7" fmla="*/ 54 h 124"/>
                <a:gd name="T8" fmla="*/ 128 w 243"/>
                <a:gd name="T9" fmla="*/ 76 h 124"/>
                <a:gd name="T10" fmla="*/ 83 w 243"/>
                <a:gd name="T11" fmla="*/ 87 h 124"/>
                <a:gd name="T12" fmla="*/ 71 w 243"/>
                <a:gd name="T13" fmla="*/ 88 h 124"/>
                <a:gd name="T14" fmla="*/ 1 w 243"/>
                <a:gd name="T15" fmla="*/ 124 h 124"/>
                <a:gd name="T16" fmla="*/ 0 w 243"/>
                <a:gd name="T17" fmla="*/ 123 h 124"/>
                <a:gd name="T18" fmla="*/ 71 w 243"/>
                <a:gd name="T19" fmla="*/ 87 h 124"/>
                <a:gd name="T20" fmla="*/ 83 w 243"/>
                <a:gd name="T21" fmla="*/ 86 h 124"/>
                <a:gd name="T22" fmla="*/ 127 w 243"/>
                <a:gd name="T23" fmla="*/ 75 h 124"/>
                <a:gd name="T24" fmla="*/ 149 w 243"/>
                <a:gd name="T25" fmla="*/ 53 h 124"/>
                <a:gd name="T26" fmla="*/ 156 w 243"/>
                <a:gd name="T27" fmla="*/ 45 h 124"/>
                <a:gd name="T28" fmla="*/ 243 w 243"/>
                <a:gd name="T2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3" h="124">
                  <a:moveTo>
                    <a:pt x="243" y="0"/>
                  </a:moveTo>
                  <a:cubicBezTo>
                    <a:pt x="243" y="2"/>
                    <a:pt x="243" y="2"/>
                    <a:pt x="243" y="2"/>
                  </a:cubicBezTo>
                  <a:cubicBezTo>
                    <a:pt x="210" y="5"/>
                    <a:pt x="179" y="22"/>
                    <a:pt x="157" y="46"/>
                  </a:cubicBezTo>
                  <a:cubicBezTo>
                    <a:pt x="154" y="49"/>
                    <a:pt x="152" y="51"/>
                    <a:pt x="150" y="54"/>
                  </a:cubicBezTo>
                  <a:cubicBezTo>
                    <a:pt x="143" y="62"/>
                    <a:pt x="136" y="70"/>
                    <a:pt x="128" y="76"/>
                  </a:cubicBezTo>
                  <a:cubicBezTo>
                    <a:pt x="115" y="84"/>
                    <a:pt x="99" y="86"/>
                    <a:pt x="83" y="87"/>
                  </a:cubicBezTo>
                  <a:cubicBezTo>
                    <a:pt x="79" y="88"/>
                    <a:pt x="75" y="88"/>
                    <a:pt x="71" y="88"/>
                  </a:cubicBezTo>
                  <a:cubicBezTo>
                    <a:pt x="40" y="93"/>
                    <a:pt x="16" y="105"/>
                    <a:pt x="1" y="12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5" y="104"/>
                    <a:pt x="40" y="91"/>
                    <a:pt x="71" y="87"/>
                  </a:cubicBezTo>
                  <a:cubicBezTo>
                    <a:pt x="75" y="87"/>
                    <a:pt x="79" y="86"/>
                    <a:pt x="83" y="86"/>
                  </a:cubicBezTo>
                  <a:cubicBezTo>
                    <a:pt x="98" y="84"/>
                    <a:pt x="114" y="83"/>
                    <a:pt x="127" y="75"/>
                  </a:cubicBezTo>
                  <a:cubicBezTo>
                    <a:pt x="135" y="69"/>
                    <a:pt x="142" y="61"/>
                    <a:pt x="149" y="53"/>
                  </a:cubicBezTo>
                  <a:cubicBezTo>
                    <a:pt x="151" y="51"/>
                    <a:pt x="153" y="48"/>
                    <a:pt x="156" y="45"/>
                  </a:cubicBezTo>
                  <a:cubicBezTo>
                    <a:pt x="178" y="20"/>
                    <a:pt x="210" y="4"/>
                    <a:pt x="243" y="0"/>
                  </a:cubicBez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ṣľîdé">
              <a:extLst>
                <a:ext uri="{FF2B5EF4-FFF2-40B4-BE49-F238E27FC236}">
                  <a16:creationId xmlns:a16="http://schemas.microsoft.com/office/drawing/2014/main" id="{00AD87DA-6810-4BD7-8A4D-FCDB2A4723A7}"/>
                </a:ext>
              </a:extLst>
            </p:cNvPr>
            <p:cNvSpPr/>
            <p:nvPr/>
          </p:nvSpPr>
          <p:spPr bwMode="auto">
            <a:xfrm>
              <a:off x="3724276" y="4384676"/>
              <a:ext cx="60325" cy="109538"/>
            </a:xfrm>
            <a:custGeom>
              <a:avLst/>
              <a:gdLst>
                <a:gd name="T0" fmla="*/ 18 w 18"/>
                <a:gd name="T1" fmla="*/ 1 h 33"/>
                <a:gd name="T2" fmla="*/ 1 w 18"/>
                <a:gd name="T3" fmla="*/ 33 h 33"/>
                <a:gd name="T4" fmla="*/ 0 w 18"/>
                <a:gd name="T5" fmla="*/ 33 h 33"/>
                <a:gd name="T6" fmla="*/ 17 w 18"/>
                <a:gd name="T7" fmla="*/ 0 h 33"/>
                <a:gd name="T8" fmla="*/ 18 w 18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">
                  <a:moveTo>
                    <a:pt x="18" y="1"/>
                  </a:moveTo>
                  <a:cubicBezTo>
                    <a:pt x="11" y="12"/>
                    <a:pt x="5" y="22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1"/>
                    <a:pt x="9" y="11"/>
                    <a:pt x="17" y="0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ş1iďè">
              <a:extLst>
                <a:ext uri="{FF2B5EF4-FFF2-40B4-BE49-F238E27FC236}">
                  <a16:creationId xmlns:a16="http://schemas.microsoft.com/office/drawing/2014/main" id="{53A9C89D-0668-43D1-A233-48DBB09858F5}"/>
                </a:ext>
              </a:extLst>
            </p:cNvPr>
            <p:cNvSpPr/>
            <p:nvPr/>
          </p:nvSpPr>
          <p:spPr bwMode="auto">
            <a:xfrm>
              <a:off x="3935413" y="4279901"/>
              <a:ext cx="96838" cy="28575"/>
            </a:xfrm>
            <a:custGeom>
              <a:avLst/>
              <a:gdLst>
                <a:gd name="T0" fmla="*/ 29 w 29"/>
                <a:gd name="T1" fmla="*/ 8 h 9"/>
                <a:gd name="T2" fmla="*/ 29 w 29"/>
                <a:gd name="T3" fmla="*/ 9 h 9"/>
                <a:gd name="T4" fmla="*/ 14 w 29"/>
                <a:gd name="T5" fmla="*/ 5 h 9"/>
                <a:gd name="T6" fmla="*/ 0 w 29"/>
                <a:gd name="T7" fmla="*/ 2 h 9"/>
                <a:gd name="T8" fmla="*/ 1 w 29"/>
                <a:gd name="T9" fmla="*/ 0 h 9"/>
                <a:gd name="T10" fmla="*/ 15 w 29"/>
                <a:gd name="T11" fmla="*/ 4 h 9"/>
                <a:gd name="T12" fmla="*/ 29 w 29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9" y="8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4" y="8"/>
                    <a:pt x="19" y="7"/>
                    <a:pt x="14" y="5"/>
                  </a:cubicBezTo>
                  <a:cubicBezTo>
                    <a:pt x="9" y="4"/>
                    <a:pt x="4" y="3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1"/>
                    <a:pt x="10" y="3"/>
                    <a:pt x="15" y="4"/>
                  </a:cubicBezTo>
                  <a:cubicBezTo>
                    <a:pt x="20" y="5"/>
                    <a:pt x="25" y="6"/>
                    <a:pt x="29" y="8"/>
                  </a:cubicBez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Slïḓé">
              <a:extLst>
                <a:ext uri="{FF2B5EF4-FFF2-40B4-BE49-F238E27FC236}">
                  <a16:creationId xmlns:a16="http://schemas.microsoft.com/office/drawing/2014/main" id="{D8E96624-A132-42E3-8301-90BE912591E7}"/>
                </a:ext>
              </a:extLst>
            </p:cNvPr>
            <p:cNvSpPr/>
            <p:nvPr/>
          </p:nvSpPr>
          <p:spPr bwMode="auto">
            <a:xfrm>
              <a:off x="4173538" y="4151314"/>
              <a:ext cx="30163" cy="196850"/>
            </a:xfrm>
            <a:custGeom>
              <a:avLst/>
              <a:gdLst>
                <a:gd name="T0" fmla="*/ 9 w 9"/>
                <a:gd name="T1" fmla="*/ 1 h 60"/>
                <a:gd name="T2" fmla="*/ 5 w 9"/>
                <a:gd name="T3" fmla="*/ 23 h 60"/>
                <a:gd name="T4" fmla="*/ 5 w 9"/>
                <a:gd name="T5" fmla="*/ 25 h 60"/>
                <a:gd name="T6" fmla="*/ 1 w 9"/>
                <a:gd name="T7" fmla="*/ 60 h 60"/>
                <a:gd name="T8" fmla="*/ 0 w 9"/>
                <a:gd name="T9" fmla="*/ 59 h 60"/>
                <a:gd name="T10" fmla="*/ 4 w 9"/>
                <a:gd name="T11" fmla="*/ 25 h 60"/>
                <a:gd name="T12" fmla="*/ 3 w 9"/>
                <a:gd name="T13" fmla="*/ 23 h 60"/>
                <a:gd name="T14" fmla="*/ 8 w 9"/>
                <a:gd name="T15" fmla="*/ 0 h 60"/>
                <a:gd name="T16" fmla="*/ 9 w 9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0">
                  <a:moveTo>
                    <a:pt x="9" y="1"/>
                  </a:moveTo>
                  <a:cubicBezTo>
                    <a:pt x="4" y="7"/>
                    <a:pt x="4" y="15"/>
                    <a:pt x="5" y="2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37"/>
                    <a:pt x="4" y="48"/>
                    <a:pt x="1" y="6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" y="48"/>
                    <a:pt x="4" y="37"/>
                    <a:pt x="4" y="2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15"/>
                    <a:pt x="3" y="6"/>
                    <a:pt x="8" y="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ṣ1íḋé">
              <a:extLst>
                <a:ext uri="{FF2B5EF4-FFF2-40B4-BE49-F238E27FC236}">
                  <a16:creationId xmlns:a16="http://schemas.microsoft.com/office/drawing/2014/main" id="{ACF4178A-A4B8-4F5D-961D-E4B6F99144B6}"/>
                </a:ext>
              </a:extLst>
            </p:cNvPr>
            <p:cNvSpPr/>
            <p:nvPr/>
          </p:nvSpPr>
          <p:spPr bwMode="auto">
            <a:xfrm>
              <a:off x="3846513" y="4368801"/>
              <a:ext cx="60325" cy="92075"/>
            </a:xfrm>
            <a:custGeom>
              <a:avLst/>
              <a:gdLst>
                <a:gd name="T0" fmla="*/ 18 w 18"/>
                <a:gd name="T1" fmla="*/ 1 h 28"/>
                <a:gd name="T2" fmla="*/ 1 w 18"/>
                <a:gd name="T3" fmla="*/ 28 h 28"/>
                <a:gd name="T4" fmla="*/ 0 w 18"/>
                <a:gd name="T5" fmla="*/ 28 h 28"/>
                <a:gd name="T6" fmla="*/ 16 w 18"/>
                <a:gd name="T7" fmla="*/ 0 h 28"/>
                <a:gd name="T8" fmla="*/ 18 w 1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8">
                  <a:moveTo>
                    <a:pt x="18" y="1"/>
                  </a:moveTo>
                  <a:cubicBezTo>
                    <a:pt x="13" y="10"/>
                    <a:pt x="7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9"/>
                    <a:pt x="11" y="10"/>
                    <a:pt x="16" y="0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şḷïďe">
              <a:extLst>
                <a:ext uri="{FF2B5EF4-FFF2-40B4-BE49-F238E27FC236}">
                  <a16:creationId xmlns:a16="http://schemas.microsoft.com/office/drawing/2014/main" id="{C96CD8C3-86FA-4B23-926C-A749BE190125}"/>
                </a:ext>
              </a:extLst>
            </p:cNvPr>
            <p:cNvSpPr/>
            <p:nvPr/>
          </p:nvSpPr>
          <p:spPr bwMode="auto">
            <a:xfrm>
              <a:off x="3605213" y="4397376"/>
              <a:ext cx="82550" cy="17463"/>
            </a:xfrm>
            <a:custGeom>
              <a:avLst/>
              <a:gdLst>
                <a:gd name="T0" fmla="*/ 52 w 52"/>
                <a:gd name="T1" fmla="*/ 9 h 11"/>
                <a:gd name="T2" fmla="*/ 52 w 52"/>
                <a:gd name="T3" fmla="*/ 11 h 11"/>
                <a:gd name="T4" fmla="*/ 0 w 52"/>
                <a:gd name="T5" fmla="*/ 2 h 11"/>
                <a:gd name="T6" fmla="*/ 0 w 52"/>
                <a:gd name="T7" fmla="*/ 0 h 11"/>
                <a:gd name="T8" fmla="*/ 52 w 52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1">
                  <a:moveTo>
                    <a:pt x="52" y="9"/>
                  </a:moveTo>
                  <a:lnTo>
                    <a:pt x="52" y="11"/>
                  </a:lnTo>
                  <a:lnTo>
                    <a:pt x="0" y="2"/>
                  </a:lnTo>
                  <a:lnTo>
                    <a:pt x="0" y="0"/>
                  </a:lnTo>
                  <a:lnTo>
                    <a:pt x="52" y="9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išľíḋe">
              <a:extLst>
                <a:ext uri="{FF2B5EF4-FFF2-40B4-BE49-F238E27FC236}">
                  <a16:creationId xmlns:a16="http://schemas.microsoft.com/office/drawing/2014/main" id="{DF20657B-5ED9-45D1-B51A-DF0C1EE93232}"/>
                </a:ext>
              </a:extLst>
            </p:cNvPr>
            <p:cNvSpPr/>
            <p:nvPr/>
          </p:nvSpPr>
          <p:spPr bwMode="auto">
            <a:xfrm>
              <a:off x="4035426" y="4197351"/>
              <a:ext cx="82550" cy="15875"/>
            </a:xfrm>
            <a:custGeom>
              <a:avLst/>
              <a:gdLst>
                <a:gd name="T0" fmla="*/ 25 w 25"/>
                <a:gd name="T1" fmla="*/ 4 h 5"/>
                <a:gd name="T2" fmla="*/ 25 w 25"/>
                <a:gd name="T3" fmla="*/ 5 h 5"/>
                <a:gd name="T4" fmla="*/ 0 w 25"/>
                <a:gd name="T5" fmla="*/ 1 h 5"/>
                <a:gd name="T6" fmla="*/ 0 w 25"/>
                <a:gd name="T7" fmla="*/ 0 h 5"/>
                <a:gd name="T8" fmla="*/ 25 w 25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">
                  <a:moveTo>
                    <a:pt x="25" y="4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6" y="4"/>
                    <a:pt x="8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2"/>
                    <a:pt x="16" y="3"/>
                    <a:pt x="25" y="4"/>
                  </a:cubicBez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śḻiḋe">
              <a:extLst>
                <a:ext uri="{FF2B5EF4-FFF2-40B4-BE49-F238E27FC236}">
                  <a16:creationId xmlns:a16="http://schemas.microsoft.com/office/drawing/2014/main" id="{903A3D30-2F0E-406E-96BA-288E219BD961}"/>
                </a:ext>
              </a:extLst>
            </p:cNvPr>
            <p:cNvSpPr/>
            <p:nvPr/>
          </p:nvSpPr>
          <p:spPr bwMode="auto">
            <a:xfrm>
              <a:off x="5213351" y="1582739"/>
              <a:ext cx="174625" cy="458788"/>
            </a:xfrm>
            <a:custGeom>
              <a:avLst/>
              <a:gdLst>
                <a:gd name="T0" fmla="*/ 5 w 53"/>
                <a:gd name="T1" fmla="*/ 80 h 139"/>
                <a:gd name="T2" fmla="*/ 1 w 53"/>
                <a:gd name="T3" fmla="*/ 50 h 139"/>
                <a:gd name="T4" fmla="*/ 15 w 53"/>
                <a:gd name="T5" fmla="*/ 14 h 139"/>
                <a:gd name="T6" fmla="*/ 34 w 53"/>
                <a:gd name="T7" fmla="*/ 3 h 139"/>
                <a:gd name="T8" fmla="*/ 41 w 53"/>
                <a:gd name="T9" fmla="*/ 10 h 139"/>
                <a:gd name="T10" fmla="*/ 50 w 53"/>
                <a:gd name="T11" fmla="*/ 75 h 139"/>
                <a:gd name="T12" fmla="*/ 45 w 53"/>
                <a:gd name="T13" fmla="*/ 120 h 139"/>
                <a:gd name="T14" fmla="*/ 38 w 53"/>
                <a:gd name="T15" fmla="*/ 134 h 139"/>
                <a:gd name="T16" fmla="*/ 24 w 53"/>
                <a:gd name="T17" fmla="*/ 138 h 139"/>
                <a:gd name="T18" fmla="*/ 9 w 53"/>
                <a:gd name="T19" fmla="*/ 111 h 139"/>
                <a:gd name="T20" fmla="*/ 5 w 53"/>
                <a:gd name="T21" fmla="*/ 8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139">
                  <a:moveTo>
                    <a:pt x="5" y="80"/>
                  </a:moveTo>
                  <a:cubicBezTo>
                    <a:pt x="2" y="70"/>
                    <a:pt x="0" y="60"/>
                    <a:pt x="1" y="50"/>
                  </a:cubicBezTo>
                  <a:cubicBezTo>
                    <a:pt x="2" y="37"/>
                    <a:pt x="8" y="25"/>
                    <a:pt x="15" y="14"/>
                  </a:cubicBezTo>
                  <a:cubicBezTo>
                    <a:pt x="20" y="7"/>
                    <a:pt x="27" y="0"/>
                    <a:pt x="34" y="3"/>
                  </a:cubicBezTo>
                  <a:cubicBezTo>
                    <a:pt x="37" y="4"/>
                    <a:pt x="39" y="7"/>
                    <a:pt x="41" y="10"/>
                  </a:cubicBezTo>
                  <a:cubicBezTo>
                    <a:pt x="53" y="29"/>
                    <a:pt x="50" y="53"/>
                    <a:pt x="50" y="75"/>
                  </a:cubicBezTo>
                  <a:cubicBezTo>
                    <a:pt x="50" y="90"/>
                    <a:pt x="50" y="106"/>
                    <a:pt x="45" y="120"/>
                  </a:cubicBezTo>
                  <a:cubicBezTo>
                    <a:pt x="44" y="125"/>
                    <a:pt x="42" y="130"/>
                    <a:pt x="38" y="134"/>
                  </a:cubicBezTo>
                  <a:cubicBezTo>
                    <a:pt x="35" y="137"/>
                    <a:pt x="29" y="139"/>
                    <a:pt x="24" y="138"/>
                  </a:cubicBezTo>
                  <a:cubicBezTo>
                    <a:pt x="13" y="136"/>
                    <a:pt x="10" y="121"/>
                    <a:pt x="9" y="111"/>
                  </a:cubicBezTo>
                  <a:cubicBezTo>
                    <a:pt x="8" y="100"/>
                    <a:pt x="7" y="91"/>
                    <a:pt x="5" y="80"/>
                  </a:cubicBezTo>
                  <a:close/>
                </a:path>
              </a:pathLst>
            </a:custGeom>
            <a:solidFill>
              <a:srgbClr val="C23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Sḷïḍè">
              <a:extLst>
                <a:ext uri="{FF2B5EF4-FFF2-40B4-BE49-F238E27FC236}">
                  <a16:creationId xmlns:a16="http://schemas.microsoft.com/office/drawing/2014/main" id="{3C735BD9-BD73-46B4-9B5E-4CDEC6F84A9C}"/>
                </a:ext>
              </a:extLst>
            </p:cNvPr>
            <p:cNvSpPr/>
            <p:nvPr/>
          </p:nvSpPr>
          <p:spPr bwMode="auto">
            <a:xfrm>
              <a:off x="4905376" y="1289051"/>
              <a:ext cx="492125" cy="1230313"/>
            </a:xfrm>
            <a:custGeom>
              <a:avLst/>
              <a:gdLst>
                <a:gd name="T0" fmla="*/ 105 w 149"/>
                <a:gd name="T1" fmla="*/ 300 h 373"/>
                <a:gd name="T2" fmla="*/ 34 w 149"/>
                <a:gd name="T3" fmla="*/ 262 h 373"/>
                <a:gd name="T4" fmla="*/ 1 w 149"/>
                <a:gd name="T5" fmla="*/ 191 h 373"/>
                <a:gd name="T6" fmla="*/ 14 w 149"/>
                <a:gd name="T7" fmla="*/ 95 h 373"/>
                <a:gd name="T8" fmla="*/ 10 w 149"/>
                <a:gd name="T9" fmla="*/ 51 h 373"/>
                <a:gd name="T10" fmla="*/ 27 w 149"/>
                <a:gd name="T11" fmla="*/ 12 h 373"/>
                <a:gd name="T12" fmla="*/ 82 w 149"/>
                <a:gd name="T13" fmla="*/ 29 h 373"/>
                <a:gd name="T14" fmla="*/ 93 w 149"/>
                <a:gd name="T15" fmla="*/ 90 h 373"/>
                <a:gd name="T16" fmla="*/ 95 w 149"/>
                <a:gd name="T17" fmla="*/ 154 h 373"/>
                <a:gd name="T18" fmla="*/ 145 w 149"/>
                <a:gd name="T19" fmla="*/ 244 h 373"/>
                <a:gd name="T20" fmla="*/ 117 w 149"/>
                <a:gd name="T21" fmla="*/ 298 h 373"/>
                <a:gd name="T22" fmla="*/ 111 w 149"/>
                <a:gd name="T23" fmla="*/ 346 h 373"/>
                <a:gd name="T24" fmla="*/ 108 w 149"/>
                <a:gd name="T25" fmla="*/ 352 h 373"/>
                <a:gd name="T26" fmla="*/ 105 w 149"/>
                <a:gd name="T27" fmla="*/ 30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373">
                  <a:moveTo>
                    <a:pt x="105" y="300"/>
                  </a:moveTo>
                  <a:cubicBezTo>
                    <a:pt x="95" y="289"/>
                    <a:pt x="45" y="272"/>
                    <a:pt x="34" y="262"/>
                  </a:cubicBezTo>
                  <a:cubicBezTo>
                    <a:pt x="14" y="244"/>
                    <a:pt x="2" y="218"/>
                    <a:pt x="1" y="191"/>
                  </a:cubicBezTo>
                  <a:cubicBezTo>
                    <a:pt x="0" y="159"/>
                    <a:pt x="14" y="128"/>
                    <a:pt x="14" y="95"/>
                  </a:cubicBezTo>
                  <a:cubicBezTo>
                    <a:pt x="13" y="81"/>
                    <a:pt x="10" y="66"/>
                    <a:pt x="10" y="51"/>
                  </a:cubicBezTo>
                  <a:cubicBezTo>
                    <a:pt x="10" y="36"/>
                    <a:pt x="15" y="21"/>
                    <a:pt x="27" y="12"/>
                  </a:cubicBezTo>
                  <a:cubicBezTo>
                    <a:pt x="45" y="0"/>
                    <a:pt x="71" y="11"/>
                    <a:pt x="82" y="29"/>
                  </a:cubicBezTo>
                  <a:cubicBezTo>
                    <a:pt x="94" y="47"/>
                    <a:pt x="95" y="69"/>
                    <a:pt x="93" y="90"/>
                  </a:cubicBezTo>
                  <a:cubicBezTo>
                    <a:pt x="92" y="112"/>
                    <a:pt x="89" y="133"/>
                    <a:pt x="95" y="154"/>
                  </a:cubicBezTo>
                  <a:cubicBezTo>
                    <a:pt x="105" y="187"/>
                    <a:pt x="135" y="211"/>
                    <a:pt x="145" y="244"/>
                  </a:cubicBezTo>
                  <a:cubicBezTo>
                    <a:pt x="149" y="257"/>
                    <a:pt x="117" y="285"/>
                    <a:pt x="117" y="298"/>
                  </a:cubicBezTo>
                  <a:cubicBezTo>
                    <a:pt x="117" y="313"/>
                    <a:pt x="117" y="333"/>
                    <a:pt x="111" y="346"/>
                  </a:cubicBezTo>
                  <a:cubicBezTo>
                    <a:pt x="103" y="366"/>
                    <a:pt x="127" y="373"/>
                    <a:pt x="108" y="352"/>
                  </a:cubicBezTo>
                  <a:cubicBezTo>
                    <a:pt x="95" y="338"/>
                    <a:pt x="120" y="317"/>
                    <a:pt x="105" y="300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sḷíḑe">
              <a:extLst>
                <a:ext uri="{FF2B5EF4-FFF2-40B4-BE49-F238E27FC236}">
                  <a16:creationId xmlns:a16="http://schemas.microsoft.com/office/drawing/2014/main" id="{CF90013E-C628-434F-90A0-737FA8B89409}"/>
                </a:ext>
              </a:extLst>
            </p:cNvPr>
            <p:cNvSpPr/>
            <p:nvPr/>
          </p:nvSpPr>
          <p:spPr bwMode="auto">
            <a:xfrm>
              <a:off x="5054601" y="1385889"/>
              <a:ext cx="227013" cy="952500"/>
            </a:xfrm>
            <a:custGeom>
              <a:avLst/>
              <a:gdLst>
                <a:gd name="T0" fmla="*/ 64 w 69"/>
                <a:gd name="T1" fmla="*/ 289 h 289"/>
                <a:gd name="T2" fmla="*/ 63 w 69"/>
                <a:gd name="T3" fmla="*/ 288 h 289"/>
                <a:gd name="T4" fmla="*/ 40 w 69"/>
                <a:gd name="T5" fmla="*/ 186 h 289"/>
                <a:gd name="T6" fmla="*/ 33 w 69"/>
                <a:gd name="T7" fmla="*/ 176 h 289"/>
                <a:gd name="T8" fmla="*/ 16 w 69"/>
                <a:gd name="T9" fmla="*/ 147 h 289"/>
                <a:gd name="T10" fmla="*/ 16 w 69"/>
                <a:gd name="T11" fmla="*/ 98 h 289"/>
                <a:gd name="T12" fmla="*/ 18 w 69"/>
                <a:gd name="T13" fmla="*/ 84 h 289"/>
                <a:gd name="T14" fmla="*/ 0 w 69"/>
                <a:gd name="T15" fmla="*/ 1 h 289"/>
                <a:gd name="T16" fmla="*/ 1 w 69"/>
                <a:gd name="T17" fmla="*/ 0 h 289"/>
                <a:gd name="T18" fmla="*/ 20 w 69"/>
                <a:gd name="T19" fmla="*/ 85 h 289"/>
                <a:gd name="T20" fmla="*/ 18 w 69"/>
                <a:gd name="T21" fmla="*/ 98 h 289"/>
                <a:gd name="T22" fmla="*/ 18 w 69"/>
                <a:gd name="T23" fmla="*/ 147 h 289"/>
                <a:gd name="T24" fmla="*/ 34 w 69"/>
                <a:gd name="T25" fmla="*/ 175 h 289"/>
                <a:gd name="T26" fmla="*/ 41 w 69"/>
                <a:gd name="T27" fmla="*/ 185 h 289"/>
                <a:gd name="T28" fmla="*/ 64 w 69"/>
                <a:gd name="T2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289">
                  <a:moveTo>
                    <a:pt x="64" y="289"/>
                  </a:moveTo>
                  <a:cubicBezTo>
                    <a:pt x="63" y="288"/>
                    <a:pt x="63" y="288"/>
                    <a:pt x="63" y="288"/>
                  </a:cubicBezTo>
                  <a:cubicBezTo>
                    <a:pt x="68" y="253"/>
                    <a:pt x="59" y="216"/>
                    <a:pt x="40" y="186"/>
                  </a:cubicBezTo>
                  <a:cubicBezTo>
                    <a:pt x="38" y="183"/>
                    <a:pt x="35" y="179"/>
                    <a:pt x="33" y="176"/>
                  </a:cubicBezTo>
                  <a:cubicBezTo>
                    <a:pt x="26" y="167"/>
                    <a:pt x="20" y="158"/>
                    <a:pt x="16" y="147"/>
                  </a:cubicBezTo>
                  <a:cubicBezTo>
                    <a:pt x="11" y="131"/>
                    <a:pt x="14" y="114"/>
                    <a:pt x="16" y="98"/>
                  </a:cubicBezTo>
                  <a:cubicBezTo>
                    <a:pt x="17" y="93"/>
                    <a:pt x="18" y="89"/>
                    <a:pt x="18" y="84"/>
                  </a:cubicBezTo>
                  <a:cubicBezTo>
                    <a:pt x="22" y="51"/>
                    <a:pt x="16" y="2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21"/>
                    <a:pt x="24" y="51"/>
                    <a:pt x="20" y="85"/>
                  </a:cubicBezTo>
                  <a:cubicBezTo>
                    <a:pt x="19" y="89"/>
                    <a:pt x="18" y="93"/>
                    <a:pt x="18" y="98"/>
                  </a:cubicBezTo>
                  <a:cubicBezTo>
                    <a:pt x="15" y="114"/>
                    <a:pt x="13" y="131"/>
                    <a:pt x="18" y="147"/>
                  </a:cubicBezTo>
                  <a:cubicBezTo>
                    <a:pt x="21" y="157"/>
                    <a:pt x="28" y="166"/>
                    <a:pt x="34" y="175"/>
                  </a:cubicBezTo>
                  <a:cubicBezTo>
                    <a:pt x="36" y="179"/>
                    <a:pt x="39" y="182"/>
                    <a:pt x="41" y="185"/>
                  </a:cubicBezTo>
                  <a:cubicBezTo>
                    <a:pt x="61" y="215"/>
                    <a:pt x="69" y="253"/>
                    <a:pt x="64" y="289"/>
                  </a:cubicBez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ṧľîḓe">
              <a:extLst>
                <a:ext uri="{FF2B5EF4-FFF2-40B4-BE49-F238E27FC236}">
                  <a16:creationId xmlns:a16="http://schemas.microsoft.com/office/drawing/2014/main" id="{80A01DCB-4A48-4FE0-97D1-3082D2D4DBD1}"/>
                </a:ext>
              </a:extLst>
            </p:cNvPr>
            <p:cNvSpPr/>
            <p:nvPr/>
          </p:nvSpPr>
          <p:spPr bwMode="auto">
            <a:xfrm>
              <a:off x="5018088" y="1546226"/>
              <a:ext cx="103188" cy="92075"/>
            </a:xfrm>
            <a:custGeom>
              <a:avLst/>
              <a:gdLst>
                <a:gd name="T0" fmla="*/ 30 w 31"/>
                <a:gd name="T1" fmla="*/ 28 h 28"/>
                <a:gd name="T2" fmla="*/ 0 w 31"/>
                <a:gd name="T3" fmla="*/ 1 h 28"/>
                <a:gd name="T4" fmla="*/ 1 w 31"/>
                <a:gd name="T5" fmla="*/ 0 h 28"/>
                <a:gd name="T6" fmla="*/ 31 w 31"/>
                <a:gd name="T7" fmla="*/ 27 h 28"/>
                <a:gd name="T8" fmla="*/ 30 w 31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8">
                  <a:moveTo>
                    <a:pt x="30" y="28"/>
                  </a:moveTo>
                  <a:cubicBezTo>
                    <a:pt x="20" y="17"/>
                    <a:pt x="11" y="8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7"/>
                    <a:pt x="21" y="16"/>
                    <a:pt x="31" y="27"/>
                  </a:cubicBezTo>
                  <a:lnTo>
                    <a:pt x="30" y="28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ŝ1ïďe">
              <a:extLst>
                <a:ext uri="{FF2B5EF4-FFF2-40B4-BE49-F238E27FC236}">
                  <a16:creationId xmlns:a16="http://schemas.microsoft.com/office/drawing/2014/main" id="{2EE4D3F6-BB6B-411A-829A-A54DCE0265D9}"/>
                </a:ext>
              </a:extLst>
            </p:cNvPr>
            <p:cNvSpPr/>
            <p:nvPr/>
          </p:nvSpPr>
          <p:spPr bwMode="auto">
            <a:xfrm>
              <a:off x="5133976" y="1827214"/>
              <a:ext cx="52388" cy="92075"/>
            </a:xfrm>
            <a:custGeom>
              <a:avLst/>
              <a:gdLst>
                <a:gd name="T0" fmla="*/ 1 w 16"/>
                <a:gd name="T1" fmla="*/ 28 h 28"/>
                <a:gd name="T2" fmla="*/ 0 w 16"/>
                <a:gd name="T3" fmla="*/ 27 h 28"/>
                <a:gd name="T4" fmla="*/ 7 w 16"/>
                <a:gd name="T5" fmla="*/ 13 h 28"/>
                <a:gd name="T6" fmla="*/ 15 w 16"/>
                <a:gd name="T7" fmla="*/ 0 h 28"/>
                <a:gd name="T8" fmla="*/ 16 w 16"/>
                <a:gd name="T9" fmla="*/ 0 h 28"/>
                <a:gd name="T10" fmla="*/ 9 w 16"/>
                <a:gd name="T11" fmla="*/ 14 h 28"/>
                <a:gd name="T12" fmla="*/ 1 w 16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8">
                  <a:moveTo>
                    <a:pt x="1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3"/>
                    <a:pt x="5" y="18"/>
                    <a:pt x="7" y="13"/>
                  </a:cubicBezTo>
                  <a:cubicBezTo>
                    <a:pt x="10" y="9"/>
                    <a:pt x="13" y="4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4"/>
                    <a:pt x="11" y="9"/>
                    <a:pt x="9" y="14"/>
                  </a:cubicBezTo>
                  <a:cubicBezTo>
                    <a:pt x="6" y="19"/>
                    <a:pt x="3" y="24"/>
                    <a:pt x="1" y="28"/>
                  </a:cubicBez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ṣḷiďè">
              <a:extLst>
                <a:ext uri="{FF2B5EF4-FFF2-40B4-BE49-F238E27FC236}">
                  <a16:creationId xmlns:a16="http://schemas.microsoft.com/office/drawing/2014/main" id="{E9239D3A-91D7-42DD-BDA2-04FBEFFC341A}"/>
                </a:ext>
              </a:extLst>
            </p:cNvPr>
            <p:cNvSpPr/>
            <p:nvPr/>
          </p:nvSpPr>
          <p:spPr bwMode="auto">
            <a:xfrm>
              <a:off x="5051426" y="2054226"/>
              <a:ext cx="201613" cy="85725"/>
            </a:xfrm>
            <a:custGeom>
              <a:avLst/>
              <a:gdLst>
                <a:gd name="T0" fmla="*/ 60 w 61"/>
                <a:gd name="T1" fmla="*/ 26 h 26"/>
                <a:gd name="T2" fmla="*/ 38 w 61"/>
                <a:gd name="T3" fmla="*/ 16 h 26"/>
                <a:gd name="T4" fmla="*/ 36 w 61"/>
                <a:gd name="T5" fmla="*/ 15 h 26"/>
                <a:gd name="T6" fmla="*/ 0 w 61"/>
                <a:gd name="T7" fmla="*/ 2 h 26"/>
                <a:gd name="T8" fmla="*/ 1 w 61"/>
                <a:gd name="T9" fmla="*/ 0 h 26"/>
                <a:gd name="T10" fmla="*/ 36 w 61"/>
                <a:gd name="T11" fmla="*/ 14 h 26"/>
                <a:gd name="T12" fmla="*/ 38 w 61"/>
                <a:gd name="T13" fmla="*/ 14 h 26"/>
                <a:gd name="T14" fmla="*/ 61 w 61"/>
                <a:gd name="T15" fmla="*/ 25 h 26"/>
                <a:gd name="T16" fmla="*/ 60 w 61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26">
                  <a:moveTo>
                    <a:pt x="60" y="26"/>
                  </a:moveTo>
                  <a:cubicBezTo>
                    <a:pt x="55" y="19"/>
                    <a:pt x="47" y="18"/>
                    <a:pt x="38" y="16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23" y="13"/>
                    <a:pt x="11" y="8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7"/>
                    <a:pt x="24" y="11"/>
                    <a:pt x="36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7" y="16"/>
                    <a:pt x="56" y="18"/>
                    <a:pt x="61" y="25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îšľïḓe">
              <a:extLst>
                <a:ext uri="{FF2B5EF4-FFF2-40B4-BE49-F238E27FC236}">
                  <a16:creationId xmlns:a16="http://schemas.microsoft.com/office/drawing/2014/main" id="{BB92E3A1-7C39-45D7-8466-062E369EC6B3}"/>
                </a:ext>
              </a:extLst>
            </p:cNvPr>
            <p:cNvSpPr/>
            <p:nvPr/>
          </p:nvSpPr>
          <p:spPr bwMode="auto">
            <a:xfrm>
              <a:off x="5018088" y="1681164"/>
              <a:ext cx="85725" cy="85725"/>
            </a:xfrm>
            <a:custGeom>
              <a:avLst/>
              <a:gdLst>
                <a:gd name="T0" fmla="*/ 25 w 26"/>
                <a:gd name="T1" fmla="*/ 26 h 26"/>
                <a:gd name="T2" fmla="*/ 0 w 26"/>
                <a:gd name="T3" fmla="*/ 1 h 26"/>
                <a:gd name="T4" fmla="*/ 2 w 26"/>
                <a:gd name="T5" fmla="*/ 0 h 26"/>
                <a:gd name="T6" fmla="*/ 26 w 26"/>
                <a:gd name="T7" fmla="*/ 25 h 26"/>
                <a:gd name="T8" fmla="*/ 25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5" y="26"/>
                  </a:moveTo>
                  <a:cubicBezTo>
                    <a:pt x="16" y="18"/>
                    <a:pt x="8" y="10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9" y="9"/>
                    <a:pt x="17" y="17"/>
                    <a:pt x="26" y="25"/>
                  </a:cubicBezTo>
                  <a:lnTo>
                    <a:pt x="25" y="26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Sļíḍê">
              <a:extLst>
                <a:ext uri="{FF2B5EF4-FFF2-40B4-BE49-F238E27FC236}">
                  <a16:creationId xmlns:a16="http://schemas.microsoft.com/office/drawing/2014/main" id="{BD8B3DDB-9AB3-4A4F-808E-0FA667BF6793}"/>
                </a:ext>
              </a:extLst>
            </p:cNvPr>
            <p:cNvSpPr/>
            <p:nvPr/>
          </p:nvSpPr>
          <p:spPr bwMode="auto">
            <a:xfrm>
              <a:off x="5110163" y="1447801"/>
              <a:ext cx="42863" cy="82550"/>
            </a:xfrm>
            <a:custGeom>
              <a:avLst/>
              <a:gdLst>
                <a:gd name="T0" fmla="*/ 5 w 27"/>
                <a:gd name="T1" fmla="*/ 52 h 52"/>
                <a:gd name="T2" fmla="*/ 0 w 27"/>
                <a:gd name="T3" fmla="*/ 52 h 52"/>
                <a:gd name="T4" fmla="*/ 23 w 27"/>
                <a:gd name="T5" fmla="*/ 0 h 52"/>
                <a:gd name="T6" fmla="*/ 27 w 27"/>
                <a:gd name="T7" fmla="*/ 0 h 52"/>
                <a:gd name="T8" fmla="*/ 5 w 27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2">
                  <a:moveTo>
                    <a:pt x="5" y="52"/>
                  </a:moveTo>
                  <a:lnTo>
                    <a:pt x="0" y="52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îŝlidè">
              <a:extLst>
                <a:ext uri="{FF2B5EF4-FFF2-40B4-BE49-F238E27FC236}">
                  <a16:creationId xmlns:a16="http://schemas.microsoft.com/office/drawing/2014/main" id="{246AD02F-492E-40BF-9226-5700331C645E}"/>
                </a:ext>
              </a:extLst>
            </p:cNvPr>
            <p:cNvSpPr/>
            <p:nvPr/>
          </p:nvSpPr>
          <p:spPr bwMode="auto">
            <a:xfrm>
              <a:off x="5210176" y="1949451"/>
              <a:ext cx="39688" cy="85725"/>
            </a:xfrm>
            <a:custGeom>
              <a:avLst/>
              <a:gdLst>
                <a:gd name="T0" fmla="*/ 1 w 12"/>
                <a:gd name="T1" fmla="*/ 26 h 26"/>
                <a:gd name="T2" fmla="*/ 0 w 12"/>
                <a:gd name="T3" fmla="*/ 25 h 26"/>
                <a:gd name="T4" fmla="*/ 11 w 12"/>
                <a:gd name="T5" fmla="*/ 0 h 26"/>
                <a:gd name="T6" fmla="*/ 12 w 12"/>
                <a:gd name="T7" fmla="*/ 1 h 26"/>
                <a:gd name="T8" fmla="*/ 1 w 12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1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3" y="17"/>
                    <a:pt x="7" y="8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9"/>
                    <a:pt x="4" y="17"/>
                    <a:pt x="1" y="26"/>
                  </a:cubicBezTo>
                  <a:close/>
                </a:path>
              </a:pathLst>
            </a:custGeom>
            <a:solidFill>
              <a:srgbClr val="964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ṡļîḋé">
              <a:extLst>
                <a:ext uri="{FF2B5EF4-FFF2-40B4-BE49-F238E27FC236}">
                  <a16:creationId xmlns:a16="http://schemas.microsoft.com/office/drawing/2014/main" id="{2D280248-A078-48A1-BF6C-31197DEE0B81}"/>
                </a:ext>
              </a:extLst>
            </p:cNvPr>
            <p:cNvSpPr/>
            <p:nvPr/>
          </p:nvSpPr>
          <p:spPr bwMode="auto">
            <a:xfrm>
              <a:off x="8077201" y="2084389"/>
              <a:ext cx="161925" cy="217488"/>
            </a:xfrm>
            <a:custGeom>
              <a:avLst/>
              <a:gdLst>
                <a:gd name="T0" fmla="*/ 0 w 49"/>
                <a:gd name="T1" fmla="*/ 66 h 66"/>
                <a:gd name="T2" fmla="*/ 4 w 49"/>
                <a:gd name="T3" fmla="*/ 8 h 66"/>
                <a:gd name="T4" fmla="*/ 36 w 49"/>
                <a:gd name="T5" fmla="*/ 0 h 66"/>
                <a:gd name="T6" fmla="*/ 49 w 49"/>
                <a:gd name="T7" fmla="*/ 0 h 66"/>
                <a:gd name="T8" fmla="*/ 42 w 49"/>
                <a:gd name="T9" fmla="*/ 41 h 66"/>
                <a:gd name="T10" fmla="*/ 0 w 49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0" y="66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4" y="4"/>
                    <a:pt x="25" y="1"/>
                    <a:pt x="36" y="0"/>
                  </a:cubicBezTo>
                  <a:cubicBezTo>
                    <a:pt x="40" y="0"/>
                    <a:pt x="45" y="0"/>
                    <a:pt x="49" y="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29" y="48"/>
                    <a:pt x="15" y="56"/>
                    <a:pt x="0" y="66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ŝ1îḓê">
              <a:extLst>
                <a:ext uri="{FF2B5EF4-FFF2-40B4-BE49-F238E27FC236}">
                  <a16:creationId xmlns:a16="http://schemas.microsoft.com/office/drawing/2014/main" id="{9079B0C9-4126-499F-B824-0D7356C2595F}"/>
                </a:ext>
              </a:extLst>
            </p:cNvPr>
            <p:cNvSpPr/>
            <p:nvPr/>
          </p:nvSpPr>
          <p:spPr bwMode="auto">
            <a:xfrm>
              <a:off x="8229601" y="2087564"/>
              <a:ext cx="134938" cy="125413"/>
            </a:xfrm>
            <a:custGeom>
              <a:avLst/>
              <a:gdLst>
                <a:gd name="T0" fmla="*/ 7 w 41"/>
                <a:gd name="T1" fmla="*/ 0 h 38"/>
                <a:gd name="T2" fmla="*/ 38 w 41"/>
                <a:gd name="T3" fmla="*/ 14 h 38"/>
                <a:gd name="T4" fmla="*/ 41 w 41"/>
                <a:gd name="T5" fmla="*/ 19 h 38"/>
                <a:gd name="T6" fmla="*/ 0 w 41"/>
                <a:gd name="T7" fmla="*/ 38 h 38"/>
                <a:gd name="T8" fmla="*/ 7 w 41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8">
                  <a:moveTo>
                    <a:pt x="7" y="0"/>
                  </a:moveTo>
                  <a:cubicBezTo>
                    <a:pt x="19" y="1"/>
                    <a:pt x="30" y="5"/>
                    <a:pt x="38" y="14"/>
                  </a:cubicBezTo>
                  <a:cubicBezTo>
                    <a:pt x="39" y="15"/>
                    <a:pt x="40" y="17"/>
                    <a:pt x="41" y="19"/>
                  </a:cubicBezTo>
                  <a:cubicBezTo>
                    <a:pt x="34" y="22"/>
                    <a:pt x="18" y="28"/>
                    <a:pt x="0" y="3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śliďê">
              <a:extLst>
                <a:ext uri="{FF2B5EF4-FFF2-40B4-BE49-F238E27FC236}">
                  <a16:creationId xmlns:a16="http://schemas.microsoft.com/office/drawing/2014/main" id="{32D2DD03-8ADC-4837-9584-7251D1ABD407}"/>
                </a:ext>
              </a:extLst>
            </p:cNvPr>
            <p:cNvSpPr/>
            <p:nvPr/>
          </p:nvSpPr>
          <p:spPr bwMode="auto">
            <a:xfrm>
              <a:off x="8080376" y="2228851"/>
              <a:ext cx="271463" cy="174625"/>
            </a:xfrm>
            <a:custGeom>
              <a:avLst/>
              <a:gdLst>
                <a:gd name="T0" fmla="*/ 42 w 82"/>
                <a:gd name="T1" fmla="*/ 0 h 53"/>
                <a:gd name="T2" fmla="*/ 82 w 82"/>
                <a:gd name="T3" fmla="*/ 22 h 53"/>
                <a:gd name="T4" fmla="*/ 72 w 82"/>
                <a:gd name="T5" fmla="*/ 34 h 53"/>
                <a:gd name="T6" fmla="*/ 39 w 82"/>
                <a:gd name="T7" fmla="*/ 53 h 53"/>
                <a:gd name="T8" fmla="*/ 0 w 82"/>
                <a:gd name="T9" fmla="*/ 26 h 53"/>
                <a:gd name="T10" fmla="*/ 42 w 82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3">
                  <a:moveTo>
                    <a:pt x="42" y="0"/>
                  </a:moveTo>
                  <a:cubicBezTo>
                    <a:pt x="82" y="22"/>
                    <a:pt x="82" y="22"/>
                    <a:pt x="82" y="22"/>
                  </a:cubicBezTo>
                  <a:cubicBezTo>
                    <a:pt x="79" y="27"/>
                    <a:pt x="76" y="31"/>
                    <a:pt x="72" y="34"/>
                  </a:cubicBezTo>
                  <a:cubicBezTo>
                    <a:pt x="63" y="43"/>
                    <a:pt x="51" y="49"/>
                    <a:pt x="39" y="5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5" y="15"/>
                    <a:pt x="29" y="7"/>
                    <a:pt x="42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śḻíḓé">
              <a:extLst>
                <a:ext uri="{FF2B5EF4-FFF2-40B4-BE49-F238E27FC236}">
                  <a16:creationId xmlns:a16="http://schemas.microsoft.com/office/drawing/2014/main" id="{D4B140DB-A1A9-460D-B8FE-2B2671E02946}"/>
                </a:ext>
              </a:extLst>
            </p:cNvPr>
            <p:cNvSpPr/>
            <p:nvPr/>
          </p:nvSpPr>
          <p:spPr bwMode="auto">
            <a:xfrm>
              <a:off x="8232776" y="2160589"/>
              <a:ext cx="158750" cy="131763"/>
            </a:xfrm>
            <a:custGeom>
              <a:avLst/>
              <a:gdLst>
                <a:gd name="T0" fmla="*/ 42 w 48"/>
                <a:gd name="T1" fmla="*/ 0 h 40"/>
                <a:gd name="T2" fmla="*/ 38 w 48"/>
                <a:gd name="T3" fmla="*/ 40 h 40"/>
                <a:gd name="T4" fmla="*/ 0 w 48"/>
                <a:gd name="T5" fmla="*/ 19 h 40"/>
                <a:gd name="T6" fmla="*/ 42 w 48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0">
                  <a:moveTo>
                    <a:pt x="42" y="0"/>
                  </a:moveTo>
                  <a:cubicBezTo>
                    <a:pt x="48" y="13"/>
                    <a:pt x="45" y="28"/>
                    <a:pt x="38" y="4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9" y="9"/>
                    <a:pt x="35" y="3"/>
                    <a:pt x="42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ṡliḍè">
              <a:extLst>
                <a:ext uri="{FF2B5EF4-FFF2-40B4-BE49-F238E27FC236}">
                  <a16:creationId xmlns:a16="http://schemas.microsoft.com/office/drawing/2014/main" id="{29A96000-A2D8-4D6E-A03D-3370569D1890}"/>
                </a:ext>
              </a:extLst>
            </p:cNvPr>
            <p:cNvSpPr/>
            <p:nvPr/>
          </p:nvSpPr>
          <p:spPr bwMode="auto">
            <a:xfrm>
              <a:off x="7850188" y="2268539"/>
              <a:ext cx="101600" cy="223838"/>
            </a:xfrm>
            <a:custGeom>
              <a:avLst/>
              <a:gdLst>
                <a:gd name="T0" fmla="*/ 6 w 31"/>
                <a:gd name="T1" fmla="*/ 68 h 68"/>
                <a:gd name="T2" fmla="*/ 0 w 31"/>
                <a:gd name="T3" fmla="*/ 53 h 68"/>
                <a:gd name="T4" fmla="*/ 23 w 31"/>
                <a:gd name="T5" fmla="*/ 5 h 68"/>
                <a:gd name="T6" fmla="*/ 25 w 31"/>
                <a:gd name="T7" fmla="*/ 0 h 68"/>
                <a:gd name="T8" fmla="*/ 31 w 31"/>
                <a:gd name="T9" fmla="*/ 41 h 68"/>
                <a:gd name="T10" fmla="*/ 6 w 31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8">
                  <a:moveTo>
                    <a:pt x="6" y="6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6" y="40"/>
                    <a:pt x="14" y="24"/>
                    <a:pt x="23" y="5"/>
                  </a:cubicBezTo>
                  <a:cubicBezTo>
                    <a:pt x="23" y="3"/>
                    <a:pt x="24" y="2"/>
                    <a:pt x="25" y="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21" y="50"/>
                    <a:pt x="13" y="60"/>
                    <a:pt x="6" y="68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ṧļíḋé">
              <a:extLst>
                <a:ext uri="{FF2B5EF4-FFF2-40B4-BE49-F238E27FC236}">
                  <a16:creationId xmlns:a16="http://schemas.microsoft.com/office/drawing/2014/main" id="{6503BAA1-0222-444C-A24C-DB5310445C9B}"/>
                </a:ext>
              </a:extLst>
            </p:cNvPr>
            <p:cNvSpPr/>
            <p:nvPr/>
          </p:nvSpPr>
          <p:spPr bwMode="auto">
            <a:xfrm>
              <a:off x="7942263" y="2117726"/>
              <a:ext cx="138113" cy="276225"/>
            </a:xfrm>
            <a:custGeom>
              <a:avLst/>
              <a:gdLst>
                <a:gd name="T0" fmla="*/ 17 w 42"/>
                <a:gd name="T1" fmla="*/ 75 h 84"/>
                <a:gd name="T2" fmla="*/ 7 w 42"/>
                <a:gd name="T3" fmla="*/ 84 h 84"/>
                <a:gd name="T4" fmla="*/ 0 w 42"/>
                <a:gd name="T5" fmla="*/ 41 h 84"/>
                <a:gd name="T6" fmla="*/ 15 w 42"/>
                <a:gd name="T7" fmla="*/ 20 h 84"/>
                <a:gd name="T8" fmla="*/ 42 w 42"/>
                <a:gd name="T9" fmla="*/ 0 h 84"/>
                <a:gd name="T10" fmla="*/ 37 w 42"/>
                <a:gd name="T11" fmla="*/ 59 h 84"/>
                <a:gd name="T12" fmla="*/ 17 w 42"/>
                <a:gd name="T13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84">
                  <a:moveTo>
                    <a:pt x="17" y="75"/>
                  </a:moveTo>
                  <a:cubicBezTo>
                    <a:pt x="13" y="78"/>
                    <a:pt x="10" y="81"/>
                    <a:pt x="7" y="8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" y="33"/>
                    <a:pt x="9" y="26"/>
                    <a:pt x="15" y="20"/>
                  </a:cubicBezTo>
                  <a:cubicBezTo>
                    <a:pt x="23" y="12"/>
                    <a:pt x="32" y="5"/>
                    <a:pt x="42" y="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0" y="64"/>
                    <a:pt x="23" y="69"/>
                    <a:pt x="17" y="75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şļïďe">
              <a:extLst>
                <a:ext uri="{FF2B5EF4-FFF2-40B4-BE49-F238E27FC236}">
                  <a16:creationId xmlns:a16="http://schemas.microsoft.com/office/drawing/2014/main" id="{81EDC709-90E4-46D1-84B9-5721E594AB06}"/>
                </a:ext>
              </a:extLst>
            </p:cNvPr>
            <p:cNvSpPr/>
            <p:nvPr/>
          </p:nvSpPr>
          <p:spPr bwMode="auto">
            <a:xfrm>
              <a:off x="7969251" y="2320926"/>
              <a:ext cx="227013" cy="122238"/>
            </a:xfrm>
            <a:custGeom>
              <a:avLst/>
              <a:gdLst>
                <a:gd name="T0" fmla="*/ 11 w 69"/>
                <a:gd name="T1" fmla="*/ 16 h 37"/>
                <a:gd name="T2" fmla="*/ 31 w 69"/>
                <a:gd name="T3" fmla="*/ 0 h 37"/>
                <a:gd name="T4" fmla="*/ 69 w 69"/>
                <a:gd name="T5" fmla="*/ 27 h 37"/>
                <a:gd name="T6" fmla="*/ 43 w 69"/>
                <a:gd name="T7" fmla="*/ 32 h 37"/>
                <a:gd name="T8" fmla="*/ 21 w 69"/>
                <a:gd name="T9" fmla="*/ 37 h 37"/>
                <a:gd name="T10" fmla="*/ 0 w 69"/>
                <a:gd name="T11" fmla="*/ 25 h 37"/>
                <a:gd name="T12" fmla="*/ 11 w 69"/>
                <a:gd name="T13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7">
                  <a:moveTo>
                    <a:pt x="11" y="16"/>
                  </a:moveTo>
                  <a:cubicBezTo>
                    <a:pt x="18" y="10"/>
                    <a:pt x="24" y="5"/>
                    <a:pt x="31" y="0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0" y="29"/>
                    <a:pt x="51" y="31"/>
                    <a:pt x="43" y="32"/>
                  </a:cubicBezTo>
                  <a:cubicBezTo>
                    <a:pt x="35" y="33"/>
                    <a:pt x="28" y="35"/>
                    <a:pt x="21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2"/>
                    <a:pt x="7" y="19"/>
                    <a:pt x="11" y="16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ṩlîḓe">
              <a:extLst>
                <a:ext uri="{FF2B5EF4-FFF2-40B4-BE49-F238E27FC236}">
                  <a16:creationId xmlns:a16="http://schemas.microsoft.com/office/drawing/2014/main" id="{2373B37E-18B8-4B5A-95DD-A2F7FBD77271}"/>
                </a:ext>
              </a:extLst>
            </p:cNvPr>
            <p:cNvSpPr/>
            <p:nvPr/>
          </p:nvSpPr>
          <p:spPr bwMode="auto">
            <a:xfrm>
              <a:off x="7777163" y="2513014"/>
              <a:ext cx="128588" cy="147638"/>
            </a:xfrm>
            <a:custGeom>
              <a:avLst/>
              <a:gdLst>
                <a:gd name="T0" fmla="*/ 39 w 39"/>
                <a:gd name="T1" fmla="*/ 4 h 45"/>
                <a:gd name="T2" fmla="*/ 8 w 39"/>
                <a:gd name="T3" fmla="*/ 45 h 45"/>
                <a:gd name="T4" fmla="*/ 0 w 39"/>
                <a:gd name="T5" fmla="*/ 41 h 45"/>
                <a:gd name="T6" fmla="*/ 28 w 39"/>
                <a:gd name="T7" fmla="*/ 0 h 45"/>
                <a:gd name="T8" fmla="*/ 39 w 39"/>
                <a:gd name="T9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39" y="4"/>
                  </a:moveTo>
                  <a:cubicBezTo>
                    <a:pt x="18" y="23"/>
                    <a:pt x="8" y="45"/>
                    <a:pt x="8" y="4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" y="33"/>
                    <a:pt x="13" y="18"/>
                    <a:pt x="28" y="0"/>
                  </a:cubicBezTo>
                  <a:lnTo>
                    <a:pt x="39" y="4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śḻíḋê">
              <a:extLst>
                <a:ext uri="{FF2B5EF4-FFF2-40B4-BE49-F238E27FC236}">
                  <a16:creationId xmlns:a16="http://schemas.microsoft.com/office/drawing/2014/main" id="{D147E607-8830-4A47-97D7-82CDE8ADF4F4}"/>
                </a:ext>
              </a:extLst>
            </p:cNvPr>
            <p:cNvSpPr/>
            <p:nvPr/>
          </p:nvSpPr>
          <p:spPr bwMode="auto">
            <a:xfrm>
              <a:off x="7877176" y="2413001"/>
              <a:ext cx="147638" cy="103188"/>
            </a:xfrm>
            <a:custGeom>
              <a:avLst/>
              <a:gdLst>
                <a:gd name="T0" fmla="*/ 26 w 45"/>
                <a:gd name="T1" fmla="*/ 0 h 31"/>
                <a:gd name="T2" fmla="*/ 45 w 45"/>
                <a:gd name="T3" fmla="*/ 11 h 31"/>
                <a:gd name="T4" fmla="*/ 12 w 45"/>
                <a:gd name="T5" fmla="*/ 31 h 31"/>
                <a:gd name="T6" fmla="*/ 0 w 45"/>
                <a:gd name="T7" fmla="*/ 27 h 31"/>
                <a:gd name="T8" fmla="*/ 26 w 4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1">
                  <a:moveTo>
                    <a:pt x="26" y="0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2" y="16"/>
                    <a:pt x="21" y="23"/>
                    <a:pt x="12" y="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18"/>
                    <a:pt x="16" y="9"/>
                    <a:pt x="26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ṥļïdê">
              <a:extLst>
                <a:ext uri="{FF2B5EF4-FFF2-40B4-BE49-F238E27FC236}">
                  <a16:creationId xmlns:a16="http://schemas.microsoft.com/office/drawing/2014/main" id="{BF309EF6-60F9-476F-8888-7AF584073579}"/>
                </a:ext>
              </a:extLst>
            </p:cNvPr>
            <p:cNvSpPr/>
            <p:nvPr/>
          </p:nvSpPr>
          <p:spPr bwMode="auto">
            <a:xfrm>
              <a:off x="7758113" y="2459039"/>
              <a:ext cx="101600" cy="185738"/>
            </a:xfrm>
            <a:custGeom>
              <a:avLst/>
              <a:gdLst>
                <a:gd name="T0" fmla="*/ 3 w 31"/>
                <a:gd name="T1" fmla="*/ 56 h 56"/>
                <a:gd name="T2" fmla="*/ 0 w 31"/>
                <a:gd name="T3" fmla="*/ 55 h 56"/>
                <a:gd name="T4" fmla="*/ 26 w 31"/>
                <a:gd name="T5" fmla="*/ 0 h 56"/>
                <a:gd name="T6" fmla="*/ 31 w 31"/>
                <a:gd name="T7" fmla="*/ 14 h 56"/>
                <a:gd name="T8" fmla="*/ 3 w 31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6">
                  <a:moveTo>
                    <a:pt x="3" y="56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7" y="40"/>
                    <a:pt x="26" y="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6" y="32"/>
                    <a:pt x="8" y="47"/>
                    <a:pt x="3" y="56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šlïḓê">
              <a:extLst>
                <a:ext uri="{FF2B5EF4-FFF2-40B4-BE49-F238E27FC236}">
                  <a16:creationId xmlns:a16="http://schemas.microsoft.com/office/drawing/2014/main" id="{7D9A2F6A-A999-485A-86C5-4BEED210DB33}"/>
                </a:ext>
              </a:extLst>
            </p:cNvPr>
            <p:cNvSpPr/>
            <p:nvPr/>
          </p:nvSpPr>
          <p:spPr bwMode="auto">
            <a:xfrm>
              <a:off x="7767638" y="2084389"/>
              <a:ext cx="603250" cy="563563"/>
            </a:xfrm>
            <a:custGeom>
              <a:avLst/>
              <a:gdLst>
                <a:gd name="T0" fmla="*/ 31 w 183"/>
                <a:gd name="T1" fmla="*/ 124 h 171"/>
                <a:gd name="T2" fmla="*/ 56 w 183"/>
                <a:gd name="T3" fmla="*/ 97 h 171"/>
                <a:gd name="T4" fmla="*/ 50 w 183"/>
                <a:gd name="T5" fmla="*/ 56 h 171"/>
                <a:gd name="T6" fmla="*/ 53 w 183"/>
                <a:gd name="T7" fmla="*/ 51 h 171"/>
                <a:gd name="T8" fmla="*/ 60 w 183"/>
                <a:gd name="T9" fmla="*/ 94 h 171"/>
                <a:gd name="T10" fmla="*/ 70 w 183"/>
                <a:gd name="T11" fmla="*/ 85 h 171"/>
                <a:gd name="T12" fmla="*/ 90 w 183"/>
                <a:gd name="T13" fmla="*/ 69 h 171"/>
                <a:gd name="T14" fmla="*/ 95 w 183"/>
                <a:gd name="T15" fmla="*/ 10 h 171"/>
                <a:gd name="T16" fmla="*/ 98 w 183"/>
                <a:gd name="T17" fmla="*/ 8 h 171"/>
                <a:gd name="T18" fmla="*/ 94 w 183"/>
                <a:gd name="T19" fmla="*/ 66 h 171"/>
                <a:gd name="T20" fmla="*/ 136 w 183"/>
                <a:gd name="T21" fmla="*/ 41 h 171"/>
                <a:gd name="T22" fmla="*/ 143 w 183"/>
                <a:gd name="T23" fmla="*/ 0 h 171"/>
                <a:gd name="T24" fmla="*/ 147 w 183"/>
                <a:gd name="T25" fmla="*/ 1 h 171"/>
                <a:gd name="T26" fmla="*/ 140 w 183"/>
                <a:gd name="T27" fmla="*/ 39 h 171"/>
                <a:gd name="T28" fmla="*/ 181 w 183"/>
                <a:gd name="T29" fmla="*/ 20 h 171"/>
                <a:gd name="T30" fmla="*/ 183 w 183"/>
                <a:gd name="T31" fmla="*/ 23 h 171"/>
                <a:gd name="T32" fmla="*/ 141 w 183"/>
                <a:gd name="T33" fmla="*/ 42 h 171"/>
                <a:gd name="T34" fmla="*/ 179 w 183"/>
                <a:gd name="T35" fmla="*/ 63 h 171"/>
                <a:gd name="T36" fmla="*/ 177 w 183"/>
                <a:gd name="T37" fmla="*/ 66 h 171"/>
                <a:gd name="T38" fmla="*/ 137 w 183"/>
                <a:gd name="T39" fmla="*/ 44 h 171"/>
                <a:gd name="T40" fmla="*/ 95 w 183"/>
                <a:gd name="T41" fmla="*/ 70 h 171"/>
                <a:gd name="T42" fmla="*/ 134 w 183"/>
                <a:gd name="T43" fmla="*/ 97 h 171"/>
                <a:gd name="T44" fmla="*/ 130 w 183"/>
                <a:gd name="T45" fmla="*/ 99 h 171"/>
                <a:gd name="T46" fmla="*/ 92 w 183"/>
                <a:gd name="T47" fmla="*/ 72 h 171"/>
                <a:gd name="T48" fmla="*/ 72 w 183"/>
                <a:gd name="T49" fmla="*/ 88 h 171"/>
                <a:gd name="T50" fmla="*/ 61 w 183"/>
                <a:gd name="T51" fmla="*/ 97 h 171"/>
                <a:gd name="T52" fmla="*/ 82 w 183"/>
                <a:gd name="T53" fmla="*/ 109 h 171"/>
                <a:gd name="T54" fmla="*/ 78 w 183"/>
                <a:gd name="T55" fmla="*/ 111 h 171"/>
                <a:gd name="T56" fmla="*/ 59 w 183"/>
                <a:gd name="T57" fmla="*/ 100 h 171"/>
                <a:gd name="T58" fmla="*/ 33 w 183"/>
                <a:gd name="T59" fmla="*/ 127 h 171"/>
                <a:gd name="T60" fmla="*/ 45 w 183"/>
                <a:gd name="T61" fmla="*/ 131 h 171"/>
                <a:gd name="T62" fmla="*/ 42 w 183"/>
                <a:gd name="T63" fmla="*/ 134 h 171"/>
                <a:gd name="T64" fmla="*/ 31 w 183"/>
                <a:gd name="T65" fmla="*/ 130 h 171"/>
                <a:gd name="T66" fmla="*/ 3 w 183"/>
                <a:gd name="T67" fmla="*/ 171 h 171"/>
                <a:gd name="T68" fmla="*/ 0 w 183"/>
                <a:gd name="T69" fmla="*/ 170 h 171"/>
                <a:gd name="T70" fmla="*/ 28 w 183"/>
                <a:gd name="T71" fmla="*/ 128 h 171"/>
                <a:gd name="T72" fmla="*/ 23 w 183"/>
                <a:gd name="T73" fmla="*/ 114 h 171"/>
                <a:gd name="T74" fmla="*/ 25 w 183"/>
                <a:gd name="T75" fmla="*/ 109 h 171"/>
                <a:gd name="T76" fmla="*/ 31 w 183"/>
                <a:gd name="T77" fmla="*/ 1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3" h="171">
                  <a:moveTo>
                    <a:pt x="31" y="124"/>
                  </a:moveTo>
                  <a:cubicBezTo>
                    <a:pt x="38" y="116"/>
                    <a:pt x="46" y="106"/>
                    <a:pt x="56" y="9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1" y="54"/>
                    <a:pt x="52" y="53"/>
                    <a:pt x="53" y="51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3" y="91"/>
                    <a:pt x="66" y="88"/>
                    <a:pt x="70" y="85"/>
                  </a:cubicBezTo>
                  <a:cubicBezTo>
                    <a:pt x="76" y="79"/>
                    <a:pt x="83" y="74"/>
                    <a:pt x="90" y="69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6" y="9"/>
                    <a:pt x="97" y="9"/>
                    <a:pt x="98" y="8"/>
                  </a:cubicBezTo>
                  <a:cubicBezTo>
                    <a:pt x="94" y="66"/>
                    <a:pt x="94" y="66"/>
                    <a:pt x="94" y="66"/>
                  </a:cubicBezTo>
                  <a:cubicBezTo>
                    <a:pt x="109" y="56"/>
                    <a:pt x="123" y="48"/>
                    <a:pt x="136" y="41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6" y="0"/>
                    <a:pt x="147" y="1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58" y="29"/>
                    <a:pt x="174" y="23"/>
                    <a:pt x="181" y="20"/>
                  </a:cubicBezTo>
                  <a:cubicBezTo>
                    <a:pt x="182" y="21"/>
                    <a:pt x="183" y="22"/>
                    <a:pt x="183" y="23"/>
                  </a:cubicBezTo>
                  <a:cubicBezTo>
                    <a:pt x="176" y="26"/>
                    <a:pt x="160" y="32"/>
                    <a:pt x="141" y="42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78" y="64"/>
                    <a:pt x="178" y="65"/>
                    <a:pt x="177" y="66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24" y="51"/>
                    <a:pt x="110" y="59"/>
                    <a:pt x="95" y="70"/>
                  </a:cubicBezTo>
                  <a:cubicBezTo>
                    <a:pt x="134" y="97"/>
                    <a:pt x="134" y="97"/>
                    <a:pt x="134" y="97"/>
                  </a:cubicBezTo>
                  <a:cubicBezTo>
                    <a:pt x="133" y="98"/>
                    <a:pt x="131" y="98"/>
                    <a:pt x="130" y="99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85" y="77"/>
                    <a:pt x="79" y="82"/>
                    <a:pt x="72" y="88"/>
                  </a:cubicBezTo>
                  <a:cubicBezTo>
                    <a:pt x="68" y="91"/>
                    <a:pt x="65" y="94"/>
                    <a:pt x="61" y="97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1" y="110"/>
                    <a:pt x="79" y="110"/>
                    <a:pt x="78" y="11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49" y="109"/>
                    <a:pt x="40" y="118"/>
                    <a:pt x="33" y="127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4" y="132"/>
                    <a:pt x="43" y="133"/>
                    <a:pt x="42" y="134"/>
                  </a:cubicBezTo>
                  <a:cubicBezTo>
                    <a:pt x="31" y="130"/>
                    <a:pt x="31" y="130"/>
                    <a:pt x="31" y="130"/>
                  </a:cubicBezTo>
                  <a:cubicBezTo>
                    <a:pt x="16" y="148"/>
                    <a:pt x="8" y="163"/>
                    <a:pt x="3" y="171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" y="161"/>
                    <a:pt x="13" y="146"/>
                    <a:pt x="28" y="128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4" y="112"/>
                    <a:pt x="24" y="111"/>
                    <a:pt x="25" y="109"/>
                  </a:cubicBezTo>
                  <a:lnTo>
                    <a:pt x="31" y="124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ṡ1îḋê">
              <a:extLst>
                <a:ext uri="{FF2B5EF4-FFF2-40B4-BE49-F238E27FC236}">
                  <a16:creationId xmlns:a16="http://schemas.microsoft.com/office/drawing/2014/main" id="{3D9C1FE2-4206-481B-BB87-C5699B99645E}"/>
                </a:ext>
              </a:extLst>
            </p:cNvPr>
            <p:cNvSpPr/>
            <p:nvPr/>
          </p:nvSpPr>
          <p:spPr bwMode="auto">
            <a:xfrm>
              <a:off x="5614988" y="1809751"/>
              <a:ext cx="90488" cy="106363"/>
            </a:xfrm>
            <a:custGeom>
              <a:avLst/>
              <a:gdLst>
                <a:gd name="T0" fmla="*/ 0 w 27"/>
                <a:gd name="T1" fmla="*/ 32 h 32"/>
                <a:gd name="T2" fmla="*/ 0 w 27"/>
                <a:gd name="T3" fmla="*/ 26 h 32"/>
                <a:gd name="T4" fmla="*/ 27 w 27"/>
                <a:gd name="T5" fmla="*/ 0 h 32"/>
                <a:gd name="T6" fmla="*/ 25 w 27"/>
                <a:gd name="T7" fmla="*/ 15 h 32"/>
                <a:gd name="T8" fmla="*/ 0 w 27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2">
                  <a:moveTo>
                    <a:pt x="0" y="3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" y="19"/>
                    <a:pt x="17" y="10"/>
                    <a:pt x="27" y="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15" y="21"/>
                    <a:pt x="7" y="27"/>
                    <a:pt x="0" y="32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sľïḋè">
              <a:extLst>
                <a:ext uri="{FF2B5EF4-FFF2-40B4-BE49-F238E27FC236}">
                  <a16:creationId xmlns:a16="http://schemas.microsoft.com/office/drawing/2014/main" id="{0126FD7A-E4E8-4721-B235-60C3A3A5F8E4}"/>
                </a:ext>
              </a:extLst>
            </p:cNvPr>
            <p:cNvSpPr/>
            <p:nvPr/>
          </p:nvSpPr>
          <p:spPr bwMode="auto">
            <a:xfrm>
              <a:off x="5962651" y="1652589"/>
              <a:ext cx="101600" cy="95250"/>
            </a:xfrm>
            <a:custGeom>
              <a:avLst/>
              <a:gdLst>
                <a:gd name="T0" fmla="*/ 9 w 31"/>
                <a:gd name="T1" fmla="*/ 0 h 29"/>
                <a:gd name="T2" fmla="*/ 18 w 31"/>
                <a:gd name="T3" fmla="*/ 4 h 29"/>
                <a:gd name="T4" fmla="*/ 31 w 31"/>
                <a:gd name="T5" fmla="*/ 23 h 29"/>
                <a:gd name="T6" fmla="*/ 0 w 31"/>
                <a:gd name="T7" fmla="*/ 29 h 29"/>
                <a:gd name="T8" fmla="*/ 9 w 31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9" y="0"/>
                  </a:moveTo>
                  <a:cubicBezTo>
                    <a:pt x="12" y="1"/>
                    <a:pt x="15" y="2"/>
                    <a:pt x="18" y="4"/>
                  </a:cubicBezTo>
                  <a:cubicBezTo>
                    <a:pt x="25" y="8"/>
                    <a:pt x="29" y="15"/>
                    <a:pt x="31" y="23"/>
                  </a:cubicBezTo>
                  <a:cubicBezTo>
                    <a:pt x="24" y="24"/>
                    <a:pt x="13" y="26"/>
                    <a:pt x="0" y="29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Sļiḑe">
              <a:extLst>
                <a:ext uri="{FF2B5EF4-FFF2-40B4-BE49-F238E27FC236}">
                  <a16:creationId xmlns:a16="http://schemas.microsoft.com/office/drawing/2014/main" id="{176C9A40-4F06-4EA7-B511-0DC0A1D78AFE}"/>
                </a:ext>
              </a:extLst>
            </p:cNvPr>
            <p:cNvSpPr/>
            <p:nvPr/>
          </p:nvSpPr>
          <p:spPr bwMode="auto">
            <a:xfrm>
              <a:off x="5708651" y="1704976"/>
              <a:ext cx="114300" cy="147638"/>
            </a:xfrm>
            <a:custGeom>
              <a:avLst/>
              <a:gdLst>
                <a:gd name="T0" fmla="*/ 0 w 35"/>
                <a:gd name="T1" fmla="*/ 45 h 45"/>
                <a:gd name="T2" fmla="*/ 2 w 35"/>
                <a:gd name="T3" fmla="*/ 28 h 45"/>
                <a:gd name="T4" fmla="*/ 35 w 35"/>
                <a:gd name="T5" fmla="*/ 0 h 45"/>
                <a:gd name="T6" fmla="*/ 34 w 35"/>
                <a:gd name="T7" fmla="*/ 28 h 45"/>
                <a:gd name="T8" fmla="*/ 0 w 3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5">
                  <a:moveTo>
                    <a:pt x="0" y="45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12" y="18"/>
                    <a:pt x="23" y="8"/>
                    <a:pt x="35" y="0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23" y="32"/>
                    <a:pt x="12" y="38"/>
                    <a:pt x="0" y="45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ṡļîḓê">
              <a:extLst>
                <a:ext uri="{FF2B5EF4-FFF2-40B4-BE49-F238E27FC236}">
                  <a16:creationId xmlns:a16="http://schemas.microsoft.com/office/drawing/2014/main" id="{4825ECEA-BB06-4BD2-9AE6-541E58DABCA6}"/>
                </a:ext>
              </a:extLst>
            </p:cNvPr>
            <p:cNvSpPr/>
            <p:nvPr/>
          </p:nvSpPr>
          <p:spPr bwMode="auto">
            <a:xfrm>
              <a:off x="5830888" y="1649414"/>
              <a:ext cx="150813" cy="141288"/>
            </a:xfrm>
            <a:custGeom>
              <a:avLst/>
              <a:gdLst>
                <a:gd name="T0" fmla="*/ 37 w 46"/>
                <a:gd name="T1" fmla="*/ 31 h 43"/>
                <a:gd name="T2" fmla="*/ 0 w 46"/>
                <a:gd name="T3" fmla="*/ 43 h 43"/>
                <a:gd name="T4" fmla="*/ 1 w 46"/>
                <a:gd name="T5" fmla="*/ 16 h 43"/>
                <a:gd name="T6" fmla="*/ 0 w 46"/>
                <a:gd name="T7" fmla="*/ 16 h 43"/>
                <a:gd name="T8" fmla="*/ 25 w 46"/>
                <a:gd name="T9" fmla="*/ 4 h 43"/>
                <a:gd name="T10" fmla="*/ 46 w 46"/>
                <a:gd name="T11" fmla="*/ 1 h 43"/>
                <a:gd name="T12" fmla="*/ 37 w 46"/>
                <a:gd name="T13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3">
                  <a:moveTo>
                    <a:pt x="37" y="31"/>
                  </a:moveTo>
                  <a:cubicBezTo>
                    <a:pt x="26" y="34"/>
                    <a:pt x="14" y="38"/>
                    <a:pt x="0" y="4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8" y="11"/>
                    <a:pt x="16" y="6"/>
                    <a:pt x="25" y="4"/>
                  </a:cubicBezTo>
                  <a:cubicBezTo>
                    <a:pt x="31" y="1"/>
                    <a:pt x="39" y="0"/>
                    <a:pt x="46" y="1"/>
                  </a:cubicBezTo>
                  <a:cubicBezTo>
                    <a:pt x="37" y="31"/>
                    <a:pt x="37" y="31"/>
                    <a:pt x="37" y="31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sḻîḍê">
              <a:extLst>
                <a:ext uri="{FF2B5EF4-FFF2-40B4-BE49-F238E27FC236}">
                  <a16:creationId xmlns:a16="http://schemas.microsoft.com/office/drawing/2014/main" id="{D331E16C-E2DB-45A4-A470-60F1BBE91A91}"/>
                </a:ext>
              </a:extLst>
            </p:cNvPr>
            <p:cNvSpPr/>
            <p:nvPr/>
          </p:nvSpPr>
          <p:spPr bwMode="auto">
            <a:xfrm>
              <a:off x="5962651" y="1738314"/>
              <a:ext cx="104775" cy="82550"/>
            </a:xfrm>
            <a:custGeom>
              <a:avLst/>
              <a:gdLst>
                <a:gd name="T0" fmla="*/ 31 w 32"/>
                <a:gd name="T1" fmla="*/ 0 h 25"/>
                <a:gd name="T2" fmla="*/ 30 w 32"/>
                <a:gd name="T3" fmla="*/ 13 h 25"/>
                <a:gd name="T4" fmla="*/ 23 w 32"/>
                <a:gd name="T5" fmla="*/ 25 h 25"/>
                <a:gd name="T6" fmla="*/ 0 w 32"/>
                <a:gd name="T7" fmla="*/ 6 h 25"/>
                <a:gd name="T8" fmla="*/ 31 w 32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5">
                  <a:moveTo>
                    <a:pt x="31" y="0"/>
                  </a:moveTo>
                  <a:cubicBezTo>
                    <a:pt x="32" y="4"/>
                    <a:pt x="31" y="9"/>
                    <a:pt x="30" y="13"/>
                  </a:cubicBezTo>
                  <a:cubicBezTo>
                    <a:pt x="28" y="18"/>
                    <a:pt x="26" y="22"/>
                    <a:pt x="23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4" y="2"/>
                    <a:pt x="24" y="1"/>
                    <a:pt x="31" y="0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śḷíḍè">
              <a:extLst>
                <a:ext uri="{FF2B5EF4-FFF2-40B4-BE49-F238E27FC236}">
                  <a16:creationId xmlns:a16="http://schemas.microsoft.com/office/drawing/2014/main" id="{81D713D2-19C8-4C45-9839-3046BAC590D2}"/>
                </a:ext>
              </a:extLst>
            </p:cNvPr>
            <p:cNvSpPr/>
            <p:nvPr/>
          </p:nvSpPr>
          <p:spPr bwMode="auto">
            <a:xfrm>
              <a:off x="5834063" y="1760539"/>
              <a:ext cx="196850" cy="106363"/>
            </a:xfrm>
            <a:custGeom>
              <a:avLst/>
              <a:gdLst>
                <a:gd name="T0" fmla="*/ 36 w 60"/>
                <a:gd name="T1" fmla="*/ 0 h 32"/>
                <a:gd name="T2" fmla="*/ 60 w 60"/>
                <a:gd name="T3" fmla="*/ 20 h 32"/>
                <a:gd name="T4" fmla="*/ 22 w 60"/>
                <a:gd name="T5" fmla="*/ 32 h 32"/>
                <a:gd name="T6" fmla="*/ 0 w 60"/>
                <a:gd name="T7" fmla="*/ 12 h 32"/>
                <a:gd name="T8" fmla="*/ 36 w 6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2">
                  <a:moveTo>
                    <a:pt x="36" y="0"/>
                  </a:moveTo>
                  <a:cubicBezTo>
                    <a:pt x="60" y="20"/>
                    <a:pt x="60" y="20"/>
                    <a:pt x="60" y="20"/>
                  </a:cubicBezTo>
                  <a:cubicBezTo>
                    <a:pt x="50" y="28"/>
                    <a:pt x="35" y="31"/>
                    <a:pt x="22" y="3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3" y="7"/>
                    <a:pt x="25" y="3"/>
                    <a:pt x="36" y="0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şḻïḋe">
              <a:extLst>
                <a:ext uri="{FF2B5EF4-FFF2-40B4-BE49-F238E27FC236}">
                  <a16:creationId xmlns:a16="http://schemas.microsoft.com/office/drawing/2014/main" id="{25D18E7D-A790-47C5-91A2-82B84FC7ACE8}"/>
                </a:ext>
              </a:extLst>
            </p:cNvPr>
            <p:cNvSpPr/>
            <p:nvPr/>
          </p:nvSpPr>
          <p:spPr bwMode="auto">
            <a:xfrm>
              <a:off x="5418138" y="1909764"/>
              <a:ext cx="187325" cy="160338"/>
            </a:xfrm>
            <a:custGeom>
              <a:avLst/>
              <a:gdLst>
                <a:gd name="T0" fmla="*/ 56 w 57"/>
                <a:gd name="T1" fmla="*/ 5 h 49"/>
                <a:gd name="T2" fmla="*/ 19 w 57"/>
                <a:gd name="T3" fmla="*/ 42 h 49"/>
                <a:gd name="T4" fmla="*/ 0 w 57"/>
                <a:gd name="T5" fmla="*/ 49 h 49"/>
                <a:gd name="T6" fmla="*/ 57 w 57"/>
                <a:gd name="T7" fmla="*/ 0 h 49"/>
                <a:gd name="T8" fmla="*/ 56 w 57"/>
                <a:gd name="T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9">
                  <a:moveTo>
                    <a:pt x="56" y="5"/>
                  </a:moveTo>
                  <a:cubicBezTo>
                    <a:pt x="38" y="19"/>
                    <a:pt x="26" y="32"/>
                    <a:pt x="19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9" y="35"/>
                    <a:pt x="57" y="0"/>
                  </a:cubicBezTo>
                  <a:lnTo>
                    <a:pt x="56" y="5"/>
                  </a:ln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ṣlíḍe">
              <a:extLst>
                <a:ext uri="{FF2B5EF4-FFF2-40B4-BE49-F238E27FC236}">
                  <a16:creationId xmlns:a16="http://schemas.microsoft.com/office/drawing/2014/main" id="{C01918BD-C997-4868-BC31-93229C301F8B}"/>
                </a:ext>
              </a:extLst>
            </p:cNvPr>
            <p:cNvSpPr/>
            <p:nvPr/>
          </p:nvSpPr>
          <p:spPr bwMode="auto">
            <a:xfrm>
              <a:off x="5614988" y="1866901"/>
              <a:ext cx="133350" cy="79375"/>
            </a:xfrm>
            <a:custGeom>
              <a:avLst/>
              <a:gdLst>
                <a:gd name="T0" fmla="*/ 26 w 40"/>
                <a:gd name="T1" fmla="*/ 0 h 24"/>
                <a:gd name="T2" fmla="*/ 40 w 40"/>
                <a:gd name="T3" fmla="*/ 10 h 24"/>
                <a:gd name="T4" fmla="*/ 11 w 40"/>
                <a:gd name="T5" fmla="*/ 24 h 24"/>
                <a:gd name="T6" fmla="*/ 0 w 40"/>
                <a:gd name="T7" fmla="*/ 19 h 24"/>
                <a:gd name="T8" fmla="*/ 26 w 4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26" y="0"/>
                  </a:moveTo>
                  <a:cubicBezTo>
                    <a:pt x="40" y="10"/>
                    <a:pt x="40" y="10"/>
                    <a:pt x="40" y="10"/>
                  </a:cubicBezTo>
                  <a:cubicBezTo>
                    <a:pt x="30" y="14"/>
                    <a:pt x="20" y="19"/>
                    <a:pt x="11" y="2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13"/>
                    <a:pt x="16" y="7"/>
                    <a:pt x="26" y="0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śliḍè">
              <a:extLst>
                <a:ext uri="{FF2B5EF4-FFF2-40B4-BE49-F238E27FC236}">
                  <a16:creationId xmlns:a16="http://schemas.microsoft.com/office/drawing/2014/main" id="{CBF875BC-B76E-4DB6-8814-0EA72E85C5A3}"/>
                </a:ext>
              </a:extLst>
            </p:cNvPr>
            <p:cNvSpPr/>
            <p:nvPr/>
          </p:nvSpPr>
          <p:spPr bwMode="auto">
            <a:xfrm>
              <a:off x="5489576" y="1935164"/>
              <a:ext cx="152400" cy="115888"/>
            </a:xfrm>
            <a:custGeom>
              <a:avLst/>
              <a:gdLst>
                <a:gd name="T0" fmla="*/ 46 w 46"/>
                <a:gd name="T1" fmla="*/ 5 h 35"/>
                <a:gd name="T2" fmla="*/ 0 w 46"/>
                <a:gd name="T3" fmla="*/ 35 h 35"/>
                <a:gd name="T4" fmla="*/ 35 w 46"/>
                <a:gd name="T5" fmla="*/ 0 h 35"/>
                <a:gd name="T6" fmla="*/ 46 w 46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35">
                  <a:moveTo>
                    <a:pt x="46" y="5"/>
                  </a:moveTo>
                  <a:cubicBezTo>
                    <a:pt x="24" y="17"/>
                    <a:pt x="5" y="31"/>
                    <a:pt x="0" y="35"/>
                  </a:cubicBezTo>
                  <a:cubicBezTo>
                    <a:pt x="7" y="26"/>
                    <a:pt x="18" y="13"/>
                    <a:pt x="35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íṥļiḓe">
              <a:extLst>
                <a:ext uri="{FF2B5EF4-FFF2-40B4-BE49-F238E27FC236}">
                  <a16:creationId xmlns:a16="http://schemas.microsoft.com/office/drawing/2014/main" id="{47C171B8-149E-4BE2-9572-AF38C6F4EB2B}"/>
                </a:ext>
              </a:extLst>
            </p:cNvPr>
            <p:cNvSpPr/>
            <p:nvPr/>
          </p:nvSpPr>
          <p:spPr bwMode="auto">
            <a:xfrm>
              <a:off x="5711826" y="1803401"/>
              <a:ext cx="180975" cy="92075"/>
            </a:xfrm>
            <a:custGeom>
              <a:avLst/>
              <a:gdLst>
                <a:gd name="T0" fmla="*/ 35 w 55"/>
                <a:gd name="T1" fmla="*/ 0 h 28"/>
                <a:gd name="T2" fmla="*/ 55 w 55"/>
                <a:gd name="T3" fmla="*/ 19 h 28"/>
                <a:gd name="T4" fmla="*/ 43 w 55"/>
                <a:gd name="T5" fmla="*/ 20 h 28"/>
                <a:gd name="T6" fmla="*/ 14 w 55"/>
                <a:gd name="T7" fmla="*/ 28 h 28"/>
                <a:gd name="T8" fmla="*/ 0 w 55"/>
                <a:gd name="T9" fmla="*/ 18 h 28"/>
                <a:gd name="T10" fmla="*/ 35 w 55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8">
                  <a:moveTo>
                    <a:pt x="35" y="0"/>
                  </a:moveTo>
                  <a:cubicBezTo>
                    <a:pt x="55" y="19"/>
                    <a:pt x="55" y="19"/>
                    <a:pt x="55" y="19"/>
                  </a:cubicBezTo>
                  <a:cubicBezTo>
                    <a:pt x="51" y="20"/>
                    <a:pt x="47" y="20"/>
                    <a:pt x="43" y="20"/>
                  </a:cubicBezTo>
                  <a:cubicBezTo>
                    <a:pt x="34" y="21"/>
                    <a:pt x="24" y="24"/>
                    <a:pt x="14" y="2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11"/>
                    <a:pt x="23" y="5"/>
                    <a:pt x="35" y="0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ṩḷîdê">
              <a:extLst>
                <a:ext uri="{FF2B5EF4-FFF2-40B4-BE49-F238E27FC236}">
                  <a16:creationId xmlns:a16="http://schemas.microsoft.com/office/drawing/2014/main" id="{7DE92CB2-86DE-4580-A8EB-0D9E9157C1F2}"/>
                </a:ext>
              </a:extLst>
            </p:cNvPr>
            <p:cNvSpPr/>
            <p:nvPr/>
          </p:nvSpPr>
          <p:spPr bwMode="auto">
            <a:xfrm>
              <a:off x="5480051" y="1652589"/>
              <a:ext cx="584200" cy="401638"/>
            </a:xfrm>
            <a:custGeom>
              <a:avLst/>
              <a:gdLst>
                <a:gd name="T0" fmla="*/ 38 w 177"/>
                <a:gd name="T1" fmla="*/ 78 h 122"/>
                <a:gd name="T2" fmla="*/ 41 w 177"/>
                <a:gd name="T3" fmla="*/ 74 h 122"/>
                <a:gd name="T4" fmla="*/ 41 w 177"/>
                <a:gd name="T5" fmla="*/ 80 h 122"/>
                <a:gd name="T6" fmla="*/ 66 w 177"/>
                <a:gd name="T7" fmla="*/ 63 h 122"/>
                <a:gd name="T8" fmla="*/ 68 w 177"/>
                <a:gd name="T9" fmla="*/ 48 h 122"/>
                <a:gd name="T10" fmla="*/ 69 w 177"/>
                <a:gd name="T11" fmla="*/ 46 h 122"/>
                <a:gd name="T12" fmla="*/ 71 w 177"/>
                <a:gd name="T13" fmla="*/ 44 h 122"/>
                <a:gd name="T14" fmla="*/ 69 w 177"/>
                <a:gd name="T15" fmla="*/ 61 h 122"/>
                <a:gd name="T16" fmla="*/ 103 w 177"/>
                <a:gd name="T17" fmla="*/ 44 h 122"/>
                <a:gd name="T18" fmla="*/ 104 w 177"/>
                <a:gd name="T19" fmla="*/ 16 h 122"/>
                <a:gd name="T20" fmla="*/ 106 w 177"/>
                <a:gd name="T21" fmla="*/ 15 h 122"/>
                <a:gd name="T22" fmla="*/ 107 w 177"/>
                <a:gd name="T23" fmla="*/ 14 h 122"/>
                <a:gd name="T24" fmla="*/ 106 w 177"/>
                <a:gd name="T25" fmla="*/ 42 h 122"/>
                <a:gd name="T26" fmla="*/ 143 w 177"/>
                <a:gd name="T27" fmla="*/ 30 h 122"/>
                <a:gd name="T28" fmla="*/ 143 w 177"/>
                <a:gd name="T29" fmla="*/ 30 h 122"/>
                <a:gd name="T30" fmla="*/ 152 w 177"/>
                <a:gd name="T31" fmla="*/ 0 h 122"/>
                <a:gd name="T32" fmla="*/ 155 w 177"/>
                <a:gd name="T33" fmla="*/ 0 h 122"/>
                <a:gd name="T34" fmla="*/ 146 w 177"/>
                <a:gd name="T35" fmla="*/ 29 h 122"/>
                <a:gd name="T36" fmla="*/ 177 w 177"/>
                <a:gd name="T37" fmla="*/ 23 h 122"/>
                <a:gd name="T38" fmla="*/ 177 w 177"/>
                <a:gd name="T39" fmla="*/ 26 h 122"/>
                <a:gd name="T40" fmla="*/ 146 w 177"/>
                <a:gd name="T41" fmla="*/ 32 h 122"/>
                <a:gd name="T42" fmla="*/ 169 w 177"/>
                <a:gd name="T43" fmla="*/ 51 h 122"/>
                <a:gd name="T44" fmla="*/ 167 w 177"/>
                <a:gd name="T45" fmla="*/ 53 h 122"/>
                <a:gd name="T46" fmla="*/ 143 w 177"/>
                <a:gd name="T47" fmla="*/ 33 h 122"/>
                <a:gd name="T48" fmla="*/ 107 w 177"/>
                <a:gd name="T49" fmla="*/ 45 h 122"/>
                <a:gd name="T50" fmla="*/ 129 w 177"/>
                <a:gd name="T51" fmla="*/ 65 h 122"/>
                <a:gd name="T52" fmla="*/ 125 w 177"/>
                <a:gd name="T53" fmla="*/ 65 h 122"/>
                <a:gd name="T54" fmla="*/ 105 w 177"/>
                <a:gd name="T55" fmla="*/ 46 h 122"/>
                <a:gd name="T56" fmla="*/ 70 w 177"/>
                <a:gd name="T57" fmla="*/ 64 h 122"/>
                <a:gd name="T58" fmla="*/ 84 w 177"/>
                <a:gd name="T59" fmla="*/ 74 h 122"/>
                <a:gd name="T60" fmla="*/ 81 w 177"/>
                <a:gd name="T61" fmla="*/ 75 h 122"/>
                <a:gd name="T62" fmla="*/ 67 w 177"/>
                <a:gd name="T63" fmla="*/ 65 h 122"/>
                <a:gd name="T64" fmla="*/ 41 w 177"/>
                <a:gd name="T65" fmla="*/ 84 h 122"/>
                <a:gd name="T66" fmla="*/ 52 w 177"/>
                <a:gd name="T67" fmla="*/ 89 h 122"/>
                <a:gd name="T68" fmla="*/ 49 w 177"/>
                <a:gd name="T69" fmla="*/ 91 h 122"/>
                <a:gd name="T70" fmla="*/ 38 w 177"/>
                <a:gd name="T71" fmla="*/ 86 h 122"/>
                <a:gd name="T72" fmla="*/ 3 w 177"/>
                <a:gd name="T73" fmla="*/ 121 h 122"/>
                <a:gd name="T74" fmla="*/ 1 w 177"/>
                <a:gd name="T75" fmla="*/ 122 h 122"/>
                <a:gd name="T76" fmla="*/ 0 w 177"/>
                <a:gd name="T77" fmla="*/ 120 h 122"/>
                <a:gd name="T78" fmla="*/ 37 w 177"/>
                <a:gd name="T79" fmla="*/ 83 h 122"/>
                <a:gd name="T80" fmla="*/ 38 w 177"/>
                <a:gd name="T81" fmla="*/ 7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7" h="122">
                  <a:moveTo>
                    <a:pt x="38" y="78"/>
                  </a:moveTo>
                  <a:cubicBezTo>
                    <a:pt x="39" y="77"/>
                    <a:pt x="40" y="76"/>
                    <a:pt x="41" y="74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8" y="75"/>
                    <a:pt x="56" y="69"/>
                    <a:pt x="66" y="63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7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81" y="54"/>
                    <a:pt x="92" y="48"/>
                    <a:pt x="103" y="4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5" y="15"/>
                    <a:pt x="105" y="15"/>
                    <a:pt x="106" y="15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20" y="37"/>
                    <a:pt x="132" y="33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3" y="0"/>
                    <a:pt x="154" y="0"/>
                    <a:pt x="155" y="0"/>
                  </a:cubicBezTo>
                  <a:cubicBezTo>
                    <a:pt x="146" y="29"/>
                    <a:pt x="146" y="29"/>
                    <a:pt x="146" y="29"/>
                  </a:cubicBezTo>
                  <a:cubicBezTo>
                    <a:pt x="159" y="26"/>
                    <a:pt x="170" y="24"/>
                    <a:pt x="177" y="23"/>
                  </a:cubicBezTo>
                  <a:cubicBezTo>
                    <a:pt x="177" y="24"/>
                    <a:pt x="177" y="25"/>
                    <a:pt x="177" y="26"/>
                  </a:cubicBezTo>
                  <a:cubicBezTo>
                    <a:pt x="170" y="27"/>
                    <a:pt x="160" y="28"/>
                    <a:pt x="146" y="32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8" y="51"/>
                    <a:pt x="167" y="52"/>
                    <a:pt x="167" y="5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32" y="36"/>
                    <a:pt x="120" y="40"/>
                    <a:pt x="107" y="4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27" y="65"/>
                    <a:pt x="126" y="65"/>
                    <a:pt x="125" y="6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93" y="51"/>
                    <a:pt x="82" y="57"/>
                    <a:pt x="70" y="6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3" y="74"/>
                    <a:pt x="82" y="75"/>
                    <a:pt x="81" y="7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57" y="72"/>
                    <a:pt x="49" y="78"/>
                    <a:pt x="41" y="8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1" y="89"/>
                    <a:pt x="50" y="90"/>
                    <a:pt x="49" y="91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21" y="99"/>
                    <a:pt x="10" y="112"/>
                    <a:pt x="3" y="121"/>
                  </a:cubicBezTo>
                  <a:cubicBezTo>
                    <a:pt x="2" y="122"/>
                    <a:pt x="1" y="122"/>
                    <a:pt x="1" y="12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7" y="110"/>
                    <a:pt x="19" y="97"/>
                    <a:pt x="37" y="83"/>
                  </a:cubicBezTo>
                  <a:lnTo>
                    <a:pt x="38" y="78"/>
                  </a:ln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$ļiďé">
              <a:extLst>
                <a:ext uri="{FF2B5EF4-FFF2-40B4-BE49-F238E27FC236}">
                  <a16:creationId xmlns:a16="http://schemas.microsoft.com/office/drawing/2014/main" id="{073D25B7-6695-4C70-9CF8-CA598084CAE0}"/>
                </a:ext>
              </a:extLst>
            </p:cNvPr>
            <p:cNvSpPr/>
            <p:nvPr/>
          </p:nvSpPr>
          <p:spPr bwMode="auto">
            <a:xfrm>
              <a:off x="4084638" y="2933701"/>
              <a:ext cx="111125" cy="85725"/>
            </a:xfrm>
            <a:custGeom>
              <a:avLst/>
              <a:gdLst>
                <a:gd name="T0" fmla="*/ 34 w 34"/>
                <a:gd name="T1" fmla="*/ 0 h 26"/>
                <a:gd name="T2" fmla="*/ 32 w 34"/>
                <a:gd name="T3" fmla="*/ 6 h 26"/>
                <a:gd name="T4" fmla="*/ 0 w 34"/>
                <a:gd name="T5" fmla="*/ 26 h 26"/>
                <a:gd name="T6" fmla="*/ 5 w 34"/>
                <a:gd name="T7" fmla="*/ 11 h 26"/>
                <a:gd name="T8" fmla="*/ 34 w 3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6">
                  <a:moveTo>
                    <a:pt x="34" y="0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23" y="11"/>
                    <a:pt x="12" y="18"/>
                    <a:pt x="0" y="2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6" y="8"/>
                    <a:pt x="26" y="4"/>
                    <a:pt x="34" y="0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ṡ1íḍe">
              <a:extLst>
                <a:ext uri="{FF2B5EF4-FFF2-40B4-BE49-F238E27FC236}">
                  <a16:creationId xmlns:a16="http://schemas.microsoft.com/office/drawing/2014/main" id="{4187D0B7-8FB6-420E-AC88-3A325C7EDC97}"/>
                </a:ext>
              </a:extLst>
            </p:cNvPr>
            <p:cNvSpPr/>
            <p:nvPr/>
          </p:nvSpPr>
          <p:spPr bwMode="auto">
            <a:xfrm>
              <a:off x="3714751" y="3013076"/>
              <a:ext cx="104775" cy="92075"/>
            </a:xfrm>
            <a:custGeom>
              <a:avLst/>
              <a:gdLst>
                <a:gd name="T0" fmla="*/ 17 w 32"/>
                <a:gd name="T1" fmla="*/ 28 h 28"/>
                <a:gd name="T2" fmla="*/ 8 w 32"/>
                <a:gd name="T3" fmla="*/ 22 h 28"/>
                <a:gd name="T4" fmla="*/ 0 w 32"/>
                <a:gd name="T5" fmla="*/ 0 h 28"/>
                <a:gd name="T6" fmla="*/ 32 w 32"/>
                <a:gd name="T7" fmla="*/ 2 h 28"/>
                <a:gd name="T8" fmla="*/ 17 w 32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17" y="28"/>
                  </a:moveTo>
                  <a:cubicBezTo>
                    <a:pt x="14" y="26"/>
                    <a:pt x="11" y="24"/>
                    <a:pt x="8" y="22"/>
                  </a:cubicBezTo>
                  <a:cubicBezTo>
                    <a:pt x="3" y="16"/>
                    <a:pt x="0" y="8"/>
                    <a:pt x="0" y="0"/>
                  </a:cubicBezTo>
                  <a:cubicBezTo>
                    <a:pt x="7" y="1"/>
                    <a:pt x="18" y="2"/>
                    <a:pt x="32" y="2"/>
                  </a:cubicBezTo>
                  <a:lnTo>
                    <a:pt x="17" y="28"/>
                  </a:ln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ṥḷïḍe">
              <a:extLst>
                <a:ext uri="{FF2B5EF4-FFF2-40B4-BE49-F238E27FC236}">
                  <a16:creationId xmlns:a16="http://schemas.microsoft.com/office/drawing/2014/main" id="{28A0FDA5-5FEC-4274-A368-3892534959C7}"/>
                </a:ext>
              </a:extLst>
            </p:cNvPr>
            <p:cNvSpPr/>
            <p:nvPr/>
          </p:nvSpPr>
          <p:spPr bwMode="auto">
            <a:xfrm>
              <a:off x="3941763" y="2973389"/>
              <a:ext cx="149225" cy="119063"/>
            </a:xfrm>
            <a:custGeom>
              <a:avLst/>
              <a:gdLst>
                <a:gd name="T0" fmla="*/ 45 w 45"/>
                <a:gd name="T1" fmla="*/ 0 h 36"/>
                <a:gd name="T2" fmla="*/ 39 w 45"/>
                <a:gd name="T3" fmla="*/ 16 h 36"/>
                <a:gd name="T4" fmla="*/ 0 w 45"/>
                <a:gd name="T5" fmla="*/ 36 h 36"/>
                <a:gd name="T6" fmla="*/ 8 w 45"/>
                <a:gd name="T7" fmla="*/ 10 h 36"/>
                <a:gd name="T8" fmla="*/ 45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45" y="0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27" y="24"/>
                    <a:pt x="14" y="31"/>
                    <a:pt x="0" y="3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9" y="7"/>
                    <a:pt x="32" y="5"/>
                    <a:pt x="45" y="0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ṣḻíḓê">
              <a:extLst>
                <a:ext uri="{FF2B5EF4-FFF2-40B4-BE49-F238E27FC236}">
                  <a16:creationId xmlns:a16="http://schemas.microsoft.com/office/drawing/2014/main" id="{09B0F063-DC55-4A8F-84C7-FDB1E1352E9F}"/>
                </a:ext>
              </a:extLst>
            </p:cNvPr>
            <p:cNvSpPr/>
            <p:nvPr/>
          </p:nvSpPr>
          <p:spPr bwMode="auto">
            <a:xfrm>
              <a:off x="3776663" y="3006726"/>
              <a:ext cx="182563" cy="112713"/>
            </a:xfrm>
            <a:custGeom>
              <a:avLst/>
              <a:gdLst>
                <a:gd name="T0" fmla="*/ 16 w 55"/>
                <a:gd name="T1" fmla="*/ 4 h 34"/>
                <a:gd name="T2" fmla="*/ 55 w 55"/>
                <a:gd name="T3" fmla="*/ 0 h 34"/>
                <a:gd name="T4" fmla="*/ 47 w 55"/>
                <a:gd name="T5" fmla="*/ 27 h 34"/>
                <a:gd name="T6" fmla="*/ 49 w 55"/>
                <a:gd name="T7" fmla="*/ 27 h 34"/>
                <a:gd name="T8" fmla="*/ 21 w 55"/>
                <a:gd name="T9" fmla="*/ 33 h 34"/>
                <a:gd name="T10" fmla="*/ 0 w 55"/>
                <a:gd name="T11" fmla="*/ 31 h 34"/>
                <a:gd name="T12" fmla="*/ 16 w 55"/>
                <a:gd name="T1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4">
                  <a:moveTo>
                    <a:pt x="16" y="4"/>
                  </a:moveTo>
                  <a:cubicBezTo>
                    <a:pt x="27" y="3"/>
                    <a:pt x="40" y="2"/>
                    <a:pt x="55" y="0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0" y="30"/>
                    <a:pt x="31" y="32"/>
                    <a:pt x="21" y="33"/>
                  </a:cubicBezTo>
                  <a:cubicBezTo>
                    <a:pt x="15" y="34"/>
                    <a:pt x="7" y="33"/>
                    <a:pt x="0" y="31"/>
                  </a:cubicBezTo>
                  <a:cubicBezTo>
                    <a:pt x="16" y="4"/>
                    <a:pt x="16" y="4"/>
                    <a:pt x="16" y="4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şlïďê">
              <a:extLst>
                <a:ext uri="{FF2B5EF4-FFF2-40B4-BE49-F238E27FC236}">
                  <a16:creationId xmlns:a16="http://schemas.microsoft.com/office/drawing/2014/main" id="{6DEAE0F1-F6EA-40F9-936A-FBD228BF318D}"/>
                </a:ext>
              </a:extLst>
            </p:cNvPr>
            <p:cNvSpPr/>
            <p:nvPr/>
          </p:nvSpPr>
          <p:spPr bwMode="auto">
            <a:xfrm>
              <a:off x="3717926" y="2930526"/>
              <a:ext cx="101600" cy="79375"/>
            </a:xfrm>
            <a:custGeom>
              <a:avLst/>
              <a:gdLst>
                <a:gd name="T0" fmla="*/ 0 w 31"/>
                <a:gd name="T1" fmla="*/ 23 h 24"/>
                <a:gd name="T2" fmla="*/ 4 w 31"/>
                <a:gd name="T3" fmla="*/ 10 h 24"/>
                <a:gd name="T4" fmla="*/ 14 w 31"/>
                <a:gd name="T5" fmla="*/ 0 h 24"/>
                <a:gd name="T6" fmla="*/ 31 w 31"/>
                <a:gd name="T7" fmla="*/ 24 h 24"/>
                <a:gd name="T8" fmla="*/ 0 w 31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0" y="23"/>
                  </a:moveTo>
                  <a:cubicBezTo>
                    <a:pt x="0" y="18"/>
                    <a:pt x="2" y="14"/>
                    <a:pt x="4" y="10"/>
                  </a:cubicBezTo>
                  <a:cubicBezTo>
                    <a:pt x="7" y="6"/>
                    <a:pt x="10" y="3"/>
                    <a:pt x="14" y="0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17" y="24"/>
                    <a:pt x="6" y="23"/>
                    <a:pt x="0" y="23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ṧļíďe">
              <a:extLst>
                <a:ext uri="{FF2B5EF4-FFF2-40B4-BE49-F238E27FC236}">
                  <a16:creationId xmlns:a16="http://schemas.microsoft.com/office/drawing/2014/main" id="{5CAEF45D-E5C3-4BE0-A1C6-605CF1A1C8D1}"/>
                </a:ext>
              </a:extLst>
            </p:cNvPr>
            <p:cNvSpPr/>
            <p:nvPr/>
          </p:nvSpPr>
          <p:spPr bwMode="auto">
            <a:xfrm>
              <a:off x="3770313" y="2908301"/>
              <a:ext cx="185738" cy="101600"/>
            </a:xfrm>
            <a:custGeom>
              <a:avLst/>
              <a:gdLst>
                <a:gd name="T0" fmla="*/ 19 w 56"/>
                <a:gd name="T1" fmla="*/ 31 h 31"/>
                <a:gd name="T2" fmla="*/ 0 w 56"/>
                <a:gd name="T3" fmla="*/ 6 h 31"/>
                <a:gd name="T4" fmla="*/ 40 w 56"/>
                <a:gd name="T5" fmla="*/ 3 h 31"/>
                <a:gd name="T6" fmla="*/ 56 w 56"/>
                <a:gd name="T7" fmla="*/ 27 h 31"/>
                <a:gd name="T8" fmla="*/ 19 w 56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1">
                  <a:moveTo>
                    <a:pt x="19" y="3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2" y="0"/>
                    <a:pt x="26" y="1"/>
                    <a:pt x="40" y="3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42" y="29"/>
                    <a:pt x="30" y="31"/>
                    <a:pt x="19" y="31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sľîde">
              <a:extLst>
                <a:ext uri="{FF2B5EF4-FFF2-40B4-BE49-F238E27FC236}">
                  <a16:creationId xmlns:a16="http://schemas.microsoft.com/office/drawing/2014/main" id="{F0C27382-2318-4558-A4EA-891D099E9245}"/>
                </a:ext>
              </a:extLst>
            </p:cNvPr>
            <p:cNvSpPr/>
            <p:nvPr/>
          </p:nvSpPr>
          <p:spPr bwMode="auto">
            <a:xfrm>
              <a:off x="4203701" y="2832101"/>
              <a:ext cx="220663" cy="115888"/>
            </a:xfrm>
            <a:custGeom>
              <a:avLst/>
              <a:gdLst>
                <a:gd name="T0" fmla="*/ 2 w 67"/>
                <a:gd name="T1" fmla="*/ 30 h 35"/>
                <a:gd name="T2" fmla="*/ 47 w 67"/>
                <a:gd name="T3" fmla="*/ 2 h 35"/>
                <a:gd name="T4" fmla="*/ 67 w 67"/>
                <a:gd name="T5" fmla="*/ 0 h 35"/>
                <a:gd name="T6" fmla="*/ 0 w 67"/>
                <a:gd name="T7" fmla="*/ 35 h 35"/>
                <a:gd name="T8" fmla="*/ 2 w 67"/>
                <a:gd name="T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5">
                  <a:moveTo>
                    <a:pt x="2" y="30"/>
                  </a:moveTo>
                  <a:cubicBezTo>
                    <a:pt x="23" y="20"/>
                    <a:pt x="38" y="10"/>
                    <a:pt x="47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46" y="8"/>
                    <a:pt x="0" y="35"/>
                  </a:cubicBezTo>
                  <a:lnTo>
                    <a:pt x="2" y="30"/>
                  </a:ln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s1íḓe">
              <a:extLst>
                <a:ext uri="{FF2B5EF4-FFF2-40B4-BE49-F238E27FC236}">
                  <a16:creationId xmlns:a16="http://schemas.microsoft.com/office/drawing/2014/main" id="{A986B565-E726-40A6-99D6-FBA4CB13313E}"/>
                </a:ext>
              </a:extLst>
            </p:cNvPr>
            <p:cNvSpPr/>
            <p:nvPr/>
          </p:nvSpPr>
          <p:spPr bwMode="auto">
            <a:xfrm>
              <a:off x="4064001" y="2898776"/>
              <a:ext cx="136525" cy="65088"/>
            </a:xfrm>
            <a:custGeom>
              <a:avLst/>
              <a:gdLst>
                <a:gd name="T0" fmla="*/ 11 w 41"/>
                <a:gd name="T1" fmla="*/ 20 h 20"/>
                <a:gd name="T2" fmla="*/ 0 w 41"/>
                <a:gd name="T3" fmla="*/ 7 h 20"/>
                <a:gd name="T4" fmla="*/ 31 w 41"/>
                <a:gd name="T5" fmla="*/ 0 h 20"/>
                <a:gd name="T6" fmla="*/ 41 w 41"/>
                <a:gd name="T7" fmla="*/ 8 h 20"/>
                <a:gd name="T8" fmla="*/ 11 w 41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0">
                  <a:moveTo>
                    <a:pt x="11" y="2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0" y="6"/>
                    <a:pt x="21" y="3"/>
                    <a:pt x="31" y="0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2" y="12"/>
                    <a:pt x="22" y="16"/>
                    <a:pt x="11" y="20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ísḻîďè">
              <a:extLst>
                <a:ext uri="{FF2B5EF4-FFF2-40B4-BE49-F238E27FC236}">
                  <a16:creationId xmlns:a16="http://schemas.microsoft.com/office/drawing/2014/main" id="{B84A663E-1E7E-4623-B162-C225155D3563}"/>
                </a:ext>
              </a:extLst>
            </p:cNvPr>
            <p:cNvSpPr/>
            <p:nvPr/>
          </p:nvSpPr>
          <p:spPr bwMode="auto">
            <a:xfrm>
              <a:off x="4176713" y="2835276"/>
              <a:ext cx="174625" cy="85725"/>
            </a:xfrm>
            <a:custGeom>
              <a:avLst/>
              <a:gdLst>
                <a:gd name="T0" fmla="*/ 0 w 53"/>
                <a:gd name="T1" fmla="*/ 18 h 26"/>
                <a:gd name="T2" fmla="*/ 53 w 53"/>
                <a:gd name="T3" fmla="*/ 0 h 26"/>
                <a:gd name="T4" fmla="*/ 10 w 53"/>
                <a:gd name="T5" fmla="*/ 26 h 26"/>
                <a:gd name="T6" fmla="*/ 0 w 53"/>
                <a:gd name="T7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6">
                  <a:moveTo>
                    <a:pt x="0" y="18"/>
                  </a:moveTo>
                  <a:cubicBezTo>
                    <a:pt x="25" y="11"/>
                    <a:pt x="47" y="2"/>
                    <a:pt x="53" y="0"/>
                  </a:cubicBezTo>
                  <a:cubicBezTo>
                    <a:pt x="43" y="7"/>
                    <a:pt x="29" y="16"/>
                    <a:pt x="10" y="26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ľîḋê">
              <a:extLst>
                <a:ext uri="{FF2B5EF4-FFF2-40B4-BE49-F238E27FC236}">
                  <a16:creationId xmlns:a16="http://schemas.microsoft.com/office/drawing/2014/main" id="{A34BD86D-F3E2-4633-8B89-2D85F11C7960}"/>
                </a:ext>
              </a:extLst>
            </p:cNvPr>
            <p:cNvSpPr/>
            <p:nvPr/>
          </p:nvSpPr>
          <p:spPr bwMode="auto">
            <a:xfrm>
              <a:off x="3916363" y="2917826"/>
              <a:ext cx="174625" cy="79375"/>
            </a:xfrm>
            <a:custGeom>
              <a:avLst/>
              <a:gdLst>
                <a:gd name="T0" fmla="*/ 15 w 53"/>
                <a:gd name="T1" fmla="*/ 24 h 24"/>
                <a:gd name="T2" fmla="*/ 0 w 53"/>
                <a:gd name="T3" fmla="*/ 0 h 24"/>
                <a:gd name="T4" fmla="*/ 11 w 53"/>
                <a:gd name="T5" fmla="*/ 2 h 24"/>
                <a:gd name="T6" fmla="*/ 41 w 53"/>
                <a:gd name="T7" fmla="*/ 2 h 24"/>
                <a:gd name="T8" fmla="*/ 53 w 53"/>
                <a:gd name="T9" fmla="*/ 15 h 24"/>
                <a:gd name="T10" fmla="*/ 15 w 5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4">
                  <a:moveTo>
                    <a:pt x="15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8" y="2"/>
                    <a:pt x="11" y="2"/>
                  </a:cubicBezTo>
                  <a:cubicBezTo>
                    <a:pt x="20" y="3"/>
                    <a:pt x="31" y="3"/>
                    <a:pt x="41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40" y="19"/>
                    <a:pt x="27" y="22"/>
                    <a:pt x="15" y="24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$ľiḓé">
              <a:extLst>
                <a:ext uri="{FF2B5EF4-FFF2-40B4-BE49-F238E27FC236}">
                  <a16:creationId xmlns:a16="http://schemas.microsoft.com/office/drawing/2014/main" id="{872233BA-C2F3-488C-B00A-0A29BEE0BD58}"/>
                </a:ext>
              </a:extLst>
            </p:cNvPr>
            <p:cNvSpPr/>
            <p:nvPr/>
          </p:nvSpPr>
          <p:spPr bwMode="auto">
            <a:xfrm>
              <a:off x="3714751" y="2832101"/>
              <a:ext cx="642938" cy="277813"/>
            </a:xfrm>
            <a:custGeom>
              <a:avLst/>
              <a:gdLst>
                <a:gd name="T0" fmla="*/ 148 w 195"/>
                <a:gd name="T1" fmla="*/ 35 h 84"/>
                <a:gd name="T2" fmla="*/ 144 w 195"/>
                <a:gd name="T3" fmla="*/ 37 h 84"/>
                <a:gd name="T4" fmla="*/ 146 w 195"/>
                <a:gd name="T5" fmla="*/ 31 h 84"/>
                <a:gd name="T6" fmla="*/ 117 w 195"/>
                <a:gd name="T7" fmla="*/ 42 h 84"/>
                <a:gd name="T8" fmla="*/ 112 w 195"/>
                <a:gd name="T9" fmla="*/ 57 h 84"/>
                <a:gd name="T10" fmla="*/ 110 w 195"/>
                <a:gd name="T11" fmla="*/ 58 h 84"/>
                <a:gd name="T12" fmla="*/ 108 w 195"/>
                <a:gd name="T13" fmla="*/ 59 h 84"/>
                <a:gd name="T14" fmla="*/ 114 w 195"/>
                <a:gd name="T15" fmla="*/ 43 h 84"/>
                <a:gd name="T16" fmla="*/ 77 w 195"/>
                <a:gd name="T17" fmla="*/ 53 h 84"/>
                <a:gd name="T18" fmla="*/ 69 w 195"/>
                <a:gd name="T19" fmla="*/ 79 h 84"/>
                <a:gd name="T20" fmla="*/ 68 w 195"/>
                <a:gd name="T21" fmla="*/ 80 h 84"/>
                <a:gd name="T22" fmla="*/ 66 w 195"/>
                <a:gd name="T23" fmla="*/ 81 h 84"/>
                <a:gd name="T24" fmla="*/ 74 w 195"/>
                <a:gd name="T25" fmla="*/ 53 h 84"/>
                <a:gd name="T26" fmla="*/ 35 w 195"/>
                <a:gd name="T27" fmla="*/ 57 h 84"/>
                <a:gd name="T28" fmla="*/ 35 w 195"/>
                <a:gd name="T29" fmla="*/ 57 h 84"/>
                <a:gd name="T30" fmla="*/ 19 w 195"/>
                <a:gd name="T31" fmla="*/ 84 h 84"/>
                <a:gd name="T32" fmla="*/ 17 w 195"/>
                <a:gd name="T33" fmla="*/ 83 h 84"/>
                <a:gd name="T34" fmla="*/ 32 w 195"/>
                <a:gd name="T35" fmla="*/ 57 h 84"/>
                <a:gd name="T36" fmla="*/ 0 w 195"/>
                <a:gd name="T37" fmla="*/ 55 h 84"/>
                <a:gd name="T38" fmla="*/ 1 w 195"/>
                <a:gd name="T39" fmla="*/ 53 h 84"/>
                <a:gd name="T40" fmla="*/ 32 w 195"/>
                <a:gd name="T41" fmla="*/ 54 h 84"/>
                <a:gd name="T42" fmla="*/ 15 w 195"/>
                <a:gd name="T43" fmla="*/ 30 h 84"/>
                <a:gd name="T44" fmla="*/ 17 w 195"/>
                <a:gd name="T45" fmla="*/ 29 h 84"/>
                <a:gd name="T46" fmla="*/ 36 w 195"/>
                <a:gd name="T47" fmla="*/ 54 h 84"/>
                <a:gd name="T48" fmla="*/ 73 w 195"/>
                <a:gd name="T49" fmla="*/ 50 h 84"/>
                <a:gd name="T50" fmla="*/ 57 w 195"/>
                <a:gd name="T51" fmla="*/ 26 h 84"/>
                <a:gd name="T52" fmla="*/ 61 w 195"/>
                <a:gd name="T53" fmla="*/ 26 h 84"/>
                <a:gd name="T54" fmla="*/ 76 w 195"/>
                <a:gd name="T55" fmla="*/ 50 h 84"/>
                <a:gd name="T56" fmla="*/ 114 w 195"/>
                <a:gd name="T57" fmla="*/ 41 h 84"/>
                <a:gd name="T58" fmla="*/ 102 w 195"/>
                <a:gd name="T59" fmla="*/ 28 h 84"/>
                <a:gd name="T60" fmla="*/ 106 w 195"/>
                <a:gd name="T61" fmla="*/ 27 h 84"/>
                <a:gd name="T62" fmla="*/ 117 w 195"/>
                <a:gd name="T63" fmla="*/ 40 h 84"/>
                <a:gd name="T64" fmla="*/ 147 w 195"/>
                <a:gd name="T65" fmla="*/ 28 h 84"/>
                <a:gd name="T66" fmla="*/ 137 w 195"/>
                <a:gd name="T67" fmla="*/ 20 h 84"/>
                <a:gd name="T68" fmla="*/ 140 w 195"/>
                <a:gd name="T69" fmla="*/ 19 h 84"/>
                <a:gd name="T70" fmla="*/ 150 w 195"/>
                <a:gd name="T71" fmla="*/ 27 h 84"/>
                <a:gd name="T72" fmla="*/ 193 w 195"/>
                <a:gd name="T73" fmla="*/ 1 h 84"/>
                <a:gd name="T74" fmla="*/ 194 w 195"/>
                <a:gd name="T75" fmla="*/ 0 h 84"/>
                <a:gd name="T76" fmla="*/ 195 w 195"/>
                <a:gd name="T77" fmla="*/ 2 h 84"/>
                <a:gd name="T78" fmla="*/ 150 w 195"/>
                <a:gd name="T79" fmla="*/ 30 h 84"/>
                <a:gd name="T80" fmla="*/ 148 w 195"/>
                <a:gd name="T81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84">
                  <a:moveTo>
                    <a:pt x="148" y="35"/>
                  </a:moveTo>
                  <a:cubicBezTo>
                    <a:pt x="147" y="35"/>
                    <a:pt x="145" y="36"/>
                    <a:pt x="144" y="37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38" y="35"/>
                    <a:pt x="128" y="39"/>
                    <a:pt x="117" y="42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1" y="57"/>
                    <a:pt x="111" y="57"/>
                    <a:pt x="110" y="58"/>
                  </a:cubicBezTo>
                  <a:cubicBezTo>
                    <a:pt x="110" y="58"/>
                    <a:pt x="109" y="59"/>
                    <a:pt x="108" y="59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01" y="48"/>
                    <a:pt x="88" y="50"/>
                    <a:pt x="77" y="53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80"/>
                    <a:pt x="68" y="80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59" y="55"/>
                    <a:pt x="46" y="56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3"/>
                    <a:pt x="18" y="83"/>
                    <a:pt x="17" y="83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18" y="57"/>
                    <a:pt x="7" y="56"/>
                    <a:pt x="0" y="55"/>
                  </a:cubicBezTo>
                  <a:cubicBezTo>
                    <a:pt x="0" y="54"/>
                    <a:pt x="0" y="54"/>
                    <a:pt x="1" y="53"/>
                  </a:cubicBezTo>
                  <a:cubicBezTo>
                    <a:pt x="7" y="53"/>
                    <a:pt x="18" y="54"/>
                    <a:pt x="32" y="54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6" y="30"/>
                    <a:pt x="16" y="29"/>
                    <a:pt x="17" y="29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47" y="54"/>
                    <a:pt x="59" y="52"/>
                    <a:pt x="73" y="50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6"/>
                    <a:pt x="59" y="26"/>
                    <a:pt x="61" y="26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8" y="48"/>
                    <a:pt x="101" y="45"/>
                    <a:pt x="114" y="41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4" y="27"/>
                    <a:pt x="105" y="27"/>
                    <a:pt x="106" y="27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8" y="36"/>
                    <a:pt x="138" y="32"/>
                    <a:pt x="147" y="28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8" y="20"/>
                    <a:pt x="139" y="20"/>
                    <a:pt x="140" y="19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69" y="17"/>
                    <a:pt x="183" y="8"/>
                    <a:pt x="193" y="1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86" y="10"/>
                    <a:pt x="171" y="20"/>
                    <a:pt x="150" y="30"/>
                  </a:cubicBezTo>
                  <a:lnTo>
                    <a:pt x="148" y="35"/>
                  </a:ln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şļîḍè">
              <a:extLst>
                <a:ext uri="{FF2B5EF4-FFF2-40B4-BE49-F238E27FC236}">
                  <a16:creationId xmlns:a16="http://schemas.microsoft.com/office/drawing/2014/main" id="{A4BA6D4A-7B99-48D7-88EF-BF88101D5B24}"/>
                </a:ext>
              </a:extLst>
            </p:cNvPr>
            <p:cNvSpPr/>
            <p:nvPr/>
          </p:nvSpPr>
          <p:spPr bwMode="auto">
            <a:xfrm>
              <a:off x="7975601" y="4322764"/>
              <a:ext cx="125413" cy="163513"/>
            </a:xfrm>
            <a:custGeom>
              <a:avLst/>
              <a:gdLst>
                <a:gd name="T0" fmla="*/ 0 w 38"/>
                <a:gd name="T1" fmla="*/ 0 h 50"/>
                <a:gd name="T2" fmla="*/ 4 w 38"/>
                <a:gd name="T3" fmla="*/ 44 h 50"/>
                <a:gd name="T4" fmla="*/ 28 w 38"/>
                <a:gd name="T5" fmla="*/ 50 h 50"/>
                <a:gd name="T6" fmla="*/ 38 w 38"/>
                <a:gd name="T7" fmla="*/ 49 h 50"/>
                <a:gd name="T8" fmla="*/ 32 w 38"/>
                <a:gd name="T9" fmla="*/ 18 h 50"/>
                <a:gd name="T10" fmla="*/ 0 w 38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0">
                  <a:moveTo>
                    <a:pt x="0" y="0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2" y="47"/>
                    <a:pt x="20" y="49"/>
                    <a:pt x="28" y="50"/>
                  </a:cubicBezTo>
                  <a:cubicBezTo>
                    <a:pt x="31" y="50"/>
                    <a:pt x="35" y="50"/>
                    <a:pt x="38" y="4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2" y="1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şľïḋé">
              <a:extLst>
                <a:ext uri="{FF2B5EF4-FFF2-40B4-BE49-F238E27FC236}">
                  <a16:creationId xmlns:a16="http://schemas.microsoft.com/office/drawing/2014/main" id="{29739FE1-4161-4095-A3CB-16082DE5F927}"/>
                </a:ext>
              </a:extLst>
            </p:cNvPr>
            <p:cNvSpPr/>
            <p:nvPr/>
          </p:nvSpPr>
          <p:spPr bwMode="auto">
            <a:xfrm>
              <a:off x="8091488" y="4387851"/>
              <a:ext cx="104775" cy="95250"/>
            </a:xfrm>
            <a:custGeom>
              <a:avLst/>
              <a:gdLst>
                <a:gd name="T0" fmla="*/ 6 w 32"/>
                <a:gd name="T1" fmla="*/ 29 h 29"/>
                <a:gd name="T2" fmla="*/ 29 w 32"/>
                <a:gd name="T3" fmla="*/ 18 h 29"/>
                <a:gd name="T4" fmla="*/ 32 w 32"/>
                <a:gd name="T5" fmla="*/ 13 h 29"/>
                <a:gd name="T6" fmla="*/ 0 w 32"/>
                <a:gd name="T7" fmla="*/ 0 h 29"/>
                <a:gd name="T8" fmla="*/ 6 w 32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6" y="29"/>
                  </a:moveTo>
                  <a:cubicBezTo>
                    <a:pt x="15" y="28"/>
                    <a:pt x="24" y="24"/>
                    <a:pt x="29" y="18"/>
                  </a:cubicBezTo>
                  <a:cubicBezTo>
                    <a:pt x="30" y="16"/>
                    <a:pt x="31" y="15"/>
                    <a:pt x="32" y="13"/>
                  </a:cubicBezTo>
                  <a:cubicBezTo>
                    <a:pt x="26" y="11"/>
                    <a:pt x="14" y="7"/>
                    <a:pt x="0" y="0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îṩ1ïḍê">
              <a:extLst>
                <a:ext uri="{FF2B5EF4-FFF2-40B4-BE49-F238E27FC236}">
                  <a16:creationId xmlns:a16="http://schemas.microsoft.com/office/drawing/2014/main" id="{F4EBEEF7-BDB4-47A7-96F5-2FBCC9B5BC44}"/>
                </a:ext>
              </a:extLst>
            </p:cNvPr>
            <p:cNvSpPr/>
            <p:nvPr/>
          </p:nvSpPr>
          <p:spPr bwMode="auto">
            <a:xfrm>
              <a:off x="7978776" y="4240214"/>
              <a:ext cx="204788" cy="134938"/>
            </a:xfrm>
            <a:custGeom>
              <a:avLst/>
              <a:gdLst>
                <a:gd name="T0" fmla="*/ 32 w 62"/>
                <a:gd name="T1" fmla="*/ 41 h 41"/>
                <a:gd name="T2" fmla="*/ 62 w 62"/>
                <a:gd name="T3" fmla="*/ 23 h 41"/>
                <a:gd name="T4" fmla="*/ 54 w 62"/>
                <a:gd name="T5" fmla="*/ 14 h 41"/>
                <a:gd name="T6" fmla="*/ 29 w 62"/>
                <a:gd name="T7" fmla="*/ 0 h 41"/>
                <a:gd name="T8" fmla="*/ 0 w 62"/>
                <a:gd name="T9" fmla="*/ 22 h 41"/>
                <a:gd name="T10" fmla="*/ 32 w 62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41">
                  <a:moveTo>
                    <a:pt x="32" y="41"/>
                  </a:moveTo>
                  <a:cubicBezTo>
                    <a:pt x="62" y="23"/>
                    <a:pt x="62" y="23"/>
                    <a:pt x="62" y="23"/>
                  </a:cubicBezTo>
                  <a:cubicBezTo>
                    <a:pt x="60" y="20"/>
                    <a:pt x="57" y="17"/>
                    <a:pt x="54" y="14"/>
                  </a:cubicBezTo>
                  <a:cubicBezTo>
                    <a:pt x="47" y="8"/>
                    <a:pt x="38" y="3"/>
                    <a:pt x="29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" y="30"/>
                    <a:pt x="22" y="36"/>
                    <a:pt x="32" y="41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šḻiḍê">
              <a:extLst>
                <a:ext uri="{FF2B5EF4-FFF2-40B4-BE49-F238E27FC236}">
                  <a16:creationId xmlns:a16="http://schemas.microsoft.com/office/drawing/2014/main" id="{73D85825-168C-43DC-8E5C-F862AF6A8F0B}"/>
                </a:ext>
              </a:extLst>
            </p:cNvPr>
            <p:cNvSpPr/>
            <p:nvPr/>
          </p:nvSpPr>
          <p:spPr bwMode="auto">
            <a:xfrm>
              <a:off x="8094663" y="4322764"/>
              <a:ext cx="119063" cy="101600"/>
            </a:xfrm>
            <a:custGeom>
              <a:avLst/>
              <a:gdLst>
                <a:gd name="T0" fmla="*/ 32 w 36"/>
                <a:gd name="T1" fmla="*/ 31 h 31"/>
                <a:gd name="T2" fmla="*/ 28 w 36"/>
                <a:gd name="T3" fmla="*/ 0 h 31"/>
                <a:gd name="T4" fmla="*/ 0 w 36"/>
                <a:gd name="T5" fmla="*/ 17 h 31"/>
                <a:gd name="T6" fmla="*/ 32 w 36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1">
                  <a:moveTo>
                    <a:pt x="32" y="31"/>
                  </a:moveTo>
                  <a:cubicBezTo>
                    <a:pt x="36" y="21"/>
                    <a:pt x="34" y="10"/>
                    <a:pt x="28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5" y="24"/>
                    <a:pt x="27" y="29"/>
                    <a:pt x="32" y="31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ŝḻíḋê">
              <a:extLst>
                <a:ext uri="{FF2B5EF4-FFF2-40B4-BE49-F238E27FC236}">
                  <a16:creationId xmlns:a16="http://schemas.microsoft.com/office/drawing/2014/main" id="{C65C8AAD-DE76-419D-A1BD-D71BAA62A5EA}"/>
                </a:ext>
              </a:extLst>
            </p:cNvPr>
            <p:cNvSpPr/>
            <p:nvPr/>
          </p:nvSpPr>
          <p:spPr bwMode="auto">
            <a:xfrm>
              <a:off x="7797801" y="4179889"/>
              <a:ext cx="79375" cy="168275"/>
            </a:xfrm>
            <a:custGeom>
              <a:avLst/>
              <a:gdLst>
                <a:gd name="T0" fmla="*/ 4 w 24"/>
                <a:gd name="T1" fmla="*/ 0 h 51"/>
                <a:gd name="T2" fmla="*/ 0 w 24"/>
                <a:gd name="T3" fmla="*/ 12 h 51"/>
                <a:gd name="T4" fmla="*/ 18 w 24"/>
                <a:gd name="T5" fmla="*/ 48 h 51"/>
                <a:gd name="T6" fmla="*/ 20 w 24"/>
                <a:gd name="T7" fmla="*/ 51 h 51"/>
                <a:gd name="T8" fmla="*/ 24 w 24"/>
                <a:gd name="T9" fmla="*/ 20 h 51"/>
                <a:gd name="T10" fmla="*/ 4 w 24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1">
                  <a:moveTo>
                    <a:pt x="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22"/>
                    <a:pt x="11" y="34"/>
                    <a:pt x="18" y="48"/>
                  </a:cubicBezTo>
                  <a:cubicBezTo>
                    <a:pt x="19" y="49"/>
                    <a:pt x="19" y="50"/>
                    <a:pt x="20" y="5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6" y="13"/>
                    <a:pt x="10" y="6"/>
                    <a:pt x="4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şľíḓê">
              <a:extLst>
                <a:ext uri="{FF2B5EF4-FFF2-40B4-BE49-F238E27FC236}">
                  <a16:creationId xmlns:a16="http://schemas.microsoft.com/office/drawing/2014/main" id="{52D0D8CF-B67E-4B2F-B5B4-DBA23009D5B1}"/>
                </a:ext>
              </a:extLst>
            </p:cNvPr>
            <p:cNvSpPr/>
            <p:nvPr/>
          </p:nvSpPr>
          <p:spPr bwMode="auto">
            <a:xfrm>
              <a:off x="7869238" y="4252914"/>
              <a:ext cx="109538" cy="211138"/>
            </a:xfrm>
            <a:custGeom>
              <a:avLst/>
              <a:gdLst>
                <a:gd name="T0" fmla="*/ 12 w 33"/>
                <a:gd name="T1" fmla="*/ 7 h 64"/>
                <a:gd name="T2" fmla="*/ 5 w 33"/>
                <a:gd name="T3" fmla="*/ 0 h 64"/>
                <a:gd name="T4" fmla="*/ 0 w 33"/>
                <a:gd name="T5" fmla="*/ 33 h 64"/>
                <a:gd name="T6" fmla="*/ 13 w 33"/>
                <a:gd name="T7" fmla="*/ 49 h 64"/>
                <a:gd name="T8" fmla="*/ 33 w 33"/>
                <a:gd name="T9" fmla="*/ 64 h 64"/>
                <a:gd name="T10" fmla="*/ 29 w 33"/>
                <a:gd name="T11" fmla="*/ 19 h 64"/>
                <a:gd name="T12" fmla="*/ 12 w 33"/>
                <a:gd name="T13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4">
                  <a:moveTo>
                    <a:pt x="12" y="7"/>
                  </a:moveTo>
                  <a:cubicBezTo>
                    <a:pt x="10" y="5"/>
                    <a:pt x="7" y="3"/>
                    <a:pt x="5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9"/>
                    <a:pt x="8" y="44"/>
                    <a:pt x="13" y="49"/>
                  </a:cubicBezTo>
                  <a:cubicBezTo>
                    <a:pt x="19" y="55"/>
                    <a:pt x="26" y="60"/>
                    <a:pt x="33" y="6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3" y="15"/>
                    <a:pt x="18" y="11"/>
                    <a:pt x="12" y="7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ŝļîďê">
              <a:extLst>
                <a:ext uri="{FF2B5EF4-FFF2-40B4-BE49-F238E27FC236}">
                  <a16:creationId xmlns:a16="http://schemas.microsoft.com/office/drawing/2014/main" id="{9235BB50-660E-4DD8-A706-AFF0FD07F0B5}"/>
                </a:ext>
              </a:extLst>
            </p:cNvPr>
            <p:cNvSpPr/>
            <p:nvPr/>
          </p:nvSpPr>
          <p:spPr bwMode="auto">
            <a:xfrm>
              <a:off x="7889876" y="4213226"/>
              <a:ext cx="171450" cy="95250"/>
            </a:xfrm>
            <a:custGeom>
              <a:avLst/>
              <a:gdLst>
                <a:gd name="T0" fmla="*/ 8 w 52"/>
                <a:gd name="T1" fmla="*/ 17 h 29"/>
                <a:gd name="T2" fmla="*/ 24 w 52"/>
                <a:gd name="T3" fmla="*/ 29 h 29"/>
                <a:gd name="T4" fmla="*/ 52 w 52"/>
                <a:gd name="T5" fmla="*/ 7 h 29"/>
                <a:gd name="T6" fmla="*/ 32 w 52"/>
                <a:gd name="T7" fmla="*/ 4 h 29"/>
                <a:gd name="T8" fmla="*/ 16 w 52"/>
                <a:gd name="T9" fmla="*/ 0 h 29"/>
                <a:gd name="T10" fmla="*/ 0 w 52"/>
                <a:gd name="T11" fmla="*/ 10 h 29"/>
                <a:gd name="T12" fmla="*/ 8 w 52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9">
                  <a:moveTo>
                    <a:pt x="8" y="17"/>
                  </a:moveTo>
                  <a:cubicBezTo>
                    <a:pt x="13" y="21"/>
                    <a:pt x="19" y="25"/>
                    <a:pt x="24" y="29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46" y="6"/>
                    <a:pt x="39" y="4"/>
                    <a:pt x="32" y="4"/>
                  </a:cubicBezTo>
                  <a:cubicBezTo>
                    <a:pt x="26" y="3"/>
                    <a:pt x="21" y="2"/>
                    <a:pt x="1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5"/>
                    <a:pt x="8" y="17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sḷîďê">
              <a:extLst>
                <a:ext uri="{FF2B5EF4-FFF2-40B4-BE49-F238E27FC236}">
                  <a16:creationId xmlns:a16="http://schemas.microsoft.com/office/drawing/2014/main" id="{456DFF9D-A5E6-4A07-A71F-11A5D44E07BC}"/>
                </a:ext>
              </a:extLst>
            </p:cNvPr>
            <p:cNvSpPr/>
            <p:nvPr/>
          </p:nvSpPr>
          <p:spPr bwMode="auto">
            <a:xfrm>
              <a:off x="7737476" y="4054476"/>
              <a:ext cx="103188" cy="109538"/>
            </a:xfrm>
            <a:custGeom>
              <a:avLst/>
              <a:gdLst>
                <a:gd name="T0" fmla="*/ 31 w 31"/>
                <a:gd name="T1" fmla="*/ 30 h 33"/>
                <a:gd name="T2" fmla="*/ 6 w 31"/>
                <a:gd name="T3" fmla="*/ 0 h 33"/>
                <a:gd name="T4" fmla="*/ 0 w 31"/>
                <a:gd name="T5" fmla="*/ 2 h 33"/>
                <a:gd name="T6" fmla="*/ 22 w 31"/>
                <a:gd name="T7" fmla="*/ 33 h 33"/>
                <a:gd name="T8" fmla="*/ 31 w 31"/>
                <a:gd name="T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31" y="30"/>
                  </a:moveTo>
                  <a:cubicBezTo>
                    <a:pt x="14" y="16"/>
                    <a:pt x="6" y="0"/>
                    <a:pt x="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9"/>
                    <a:pt x="11" y="20"/>
                    <a:pt x="22" y="33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ṡḷîḋê">
              <a:extLst>
                <a:ext uri="{FF2B5EF4-FFF2-40B4-BE49-F238E27FC236}">
                  <a16:creationId xmlns:a16="http://schemas.microsoft.com/office/drawing/2014/main" id="{4CDCF4A5-80A6-459A-800C-488E3B1E75FC}"/>
                </a:ext>
              </a:extLst>
            </p:cNvPr>
            <p:cNvSpPr/>
            <p:nvPr/>
          </p:nvSpPr>
          <p:spPr bwMode="auto">
            <a:xfrm>
              <a:off x="7816851" y="4160839"/>
              <a:ext cx="112713" cy="79375"/>
            </a:xfrm>
            <a:custGeom>
              <a:avLst/>
              <a:gdLst>
                <a:gd name="T0" fmla="*/ 20 w 34"/>
                <a:gd name="T1" fmla="*/ 24 h 24"/>
                <a:gd name="T2" fmla="*/ 34 w 34"/>
                <a:gd name="T3" fmla="*/ 15 h 24"/>
                <a:gd name="T4" fmla="*/ 9 w 34"/>
                <a:gd name="T5" fmla="*/ 0 h 24"/>
                <a:gd name="T6" fmla="*/ 0 w 34"/>
                <a:gd name="T7" fmla="*/ 3 h 24"/>
                <a:gd name="T8" fmla="*/ 20 w 3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20" y="2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25" y="11"/>
                    <a:pt x="16" y="6"/>
                    <a:pt x="9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10"/>
                    <a:pt x="12" y="17"/>
                    <a:pt x="20" y="24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ṩļïďê">
              <a:extLst>
                <a:ext uri="{FF2B5EF4-FFF2-40B4-BE49-F238E27FC236}">
                  <a16:creationId xmlns:a16="http://schemas.microsoft.com/office/drawing/2014/main" id="{2D6861FC-027B-4A28-9082-F2A07F7B0E31}"/>
                </a:ext>
              </a:extLst>
            </p:cNvPr>
            <p:cNvSpPr/>
            <p:nvPr/>
          </p:nvSpPr>
          <p:spPr bwMode="auto">
            <a:xfrm>
              <a:off x="7724776" y="4068764"/>
              <a:ext cx="79375" cy="138113"/>
            </a:xfrm>
            <a:custGeom>
              <a:avLst/>
              <a:gdLst>
                <a:gd name="T0" fmla="*/ 2 w 24"/>
                <a:gd name="T1" fmla="*/ 0 h 42"/>
                <a:gd name="T2" fmla="*/ 0 w 24"/>
                <a:gd name="T3" fmla="*/ 1 h 42"/>
                <a:gd name="T4" fmla="*/ 20 w 24"/>
                <a:gd name="T5" fmla="*/ 42 h 42"/>
                <a:gd name="T6" fmla="*/ 24 w 24"/>
                <a:gd name="T7" fmla="*/ 31 h 42"/>
                <a:gd name="T8" fmla="*/ 2 w 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12"/>
                    <a:pt x="20" y="4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3" y="18"/>
                    <a:pt x="6" y="6"/>
                    <a:pt x="2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í$ļîḋè">
              <a:extLst>
                <a:ext uri="{FF2B5EF4-FFF2-40B4-BE49-F238E27FC236}">
                  <a16:creationId xmlns:a16="http://schemas.microsoft.com/office/drawing/2014/main" id="{FB5AD3A8-4B51-4463-9582-175338799685}"/>
                </a:ext>
              </a:extLst>
            </p:cNvPr>
            <p:cNvSpPr/>
            <p:nvPr/>
          </p:nvSpPr>
          <p:spPr bwMode="auto">
            <a:xfrm>
              <a:off x="7731126" y="4062414"/>
              <a:ext cx="468313" cy="420688"/>
            </a:xfrm>
            <a:custGeom>
              <a:avLst/>
              <a:gdLst>
                <a:gd name="T0" fmla="*/ 24 w 142"/>
                <a:gd name="T1" fmla="*/ 36 h 128"/>
                <a:gd name="T2" fmla="*/ 44 w 142"/>
                <a:gd name="T3" fmla="*/ 56 h 128"/>
                <a:gd name="T4" fmla="*/ 40 w 142"/>
                <a:gd name="T5" fmla="*/ 87 h 128"/>
                <a:gd name="T6" fmla="*/ 42 w 142"/>
                <a:gd name="T7" fmla="*/ 91 h 128"/>
                <a:gd name="T8" fmla="*/ 47 w 142"/>
                <a:gd name="T9" fmla="*/ 58 h 128"/>
                <a:gd name="T10" fmla="*/ 54 w 142"/>
                <a:gd name="T11" fmla="*/ 65 h 128"/>
                <a:gd name="T12" fmla="*/ 71 w 142"/>
                <a:gd name="T13" fmla="*/ 77 h 128"/>
                <a:gd name="T14" fmla="*/ 75 w 142"/>
                <a:gd name="T15" fmla="*/ 122 h 128"/>
                <a:gd name="T16" fmla="*/ 78 w 142"/>
                <a:gd name="T17" fmla="*/ 123 h 128"/>
                <a:gd name="T18" fmla="*/ 74 w 142"/>
                <a:gd name="T19" fmla="*/ 79 h 128"/>
                <a:gd name="T20" fmla="*/ 106 w 142"/>
                <a:gd name="T21" fmla="*/ 97 h 128"/>
                <a:gd name="T22" fmla="*/ 112 w 142"/>
                <a:gd name="T23" fmla="*/ 128 h 128"/>
                <a:gd name="T24" fmla="*/ 115 w 142"/>
                <a:gd name="T25" fmla="*/ 128 h 128"/>
                <a:gd name="T26" fmla="*/ 109 w 142"/>
                <a:gd name="T27" fmla="*/ 99 h 128"/>
                <a:gd name="T28" fmla="*/ 141 w 142"/>
                <a:gd name="T29" fmla="*/ 112 h 128"/>
                <a:gd name="T30" fmla="*/ 142 w 142"/>
                <a:gd name="T31" fmla="*/ 110 h 128"/>
                <a:gd name="T32" fmla="*/ 110 w 142"/>
                <a:gd name="T33" fmla="*/ 96 h 128"/>
                <a:gd name="T34" fmla="*/ 138 w 142"/>
                <a:gd name="T35" fmla="*/ 79 h 128"/>
                <a:gd name="T36" fmla="*/ 137 w 142"/>
                <a:gd name="T37" fmla="*/ 77 h 128"/>
                <a:gd name="T38" fmla="*/ 107 w 142"/>
                <a:gd name="T39" fmla="*/ 95 h 128"/>
                <a:gd name="T40" fmla="*/ 75 w 142"/>
                <a:gd name="T41" fmla="*/ 76 h 128"/>
                <a:gd name="T42" fmla="*/ 104 w 142"/>
                <a:gd name="T43" fmla="*/ 54 h 128"/>
                <a:gd name="T44" fmla="*/ 100 w 142"/>
                <a:gd name="T45" fmla="*/ 53 h 128"/>
                <a:gd name="T46" fmla="*/ 72 w 142"/>
                <a:gd name="T47" fmla="*/ 75 h 128"/>
                <a:gd name="T48" fmla="*/ 56 w 142"/>
                <a:gd name="T49" fmla="*/ 63 h 128"/>
                <a:gd name="T50" fmla="*/ 48 w 142"/>
                <a:gd name="T51" fmla="*/ 56 h 128"/>
                <a:gd name="T52" fmla="*/ 64 w 142"/>
                <a:gd name="T53" fmla="*/ 46 h 128"/>
                <a:gd name="T54" fmla="*/ 60 w 142"/>
                <a:gd name="T55" fmla="*/ 45 h 128"/>
                <a:gd name="T56" fmla="*/ 46 w 142"/>
                <a:gd name="T57" fmla="*/ 54 h 128"/>
                <a:gd name="T58" fmla="*/ 26 w 142"/>
                <a:gd name="T59" fmla="*/ 33 h 128"/>
                <a:gd name="T60" fmla="*/ 35 w 142"/>
                <a:gd name="T61" fmla="*/ 30 h 128"/>
                <a:gd name="T62" fmla="*/ 33 w 142"/>
                <a:gd name="T63" fmla="*/ 28 h 128"/>
                <a:gd name="T64" fmla="*/ 24 w 142"/>
                <a:gd name="T65" fmla="*/ 31 h 128"/>
                <a:gd name="T66" fmla="*/ 2 w 142"/>
                <a:gd name="T67" fmla="*/ 0 h 128"/>
                <a:gd name="T68" fmla="*/ 0 w 142"/>
                <a:gd name="T69" fmla="*/ 2 h 128"/>
                <a:gd name="T70" fmla="*/ 22 w 142"/>
                <a:gd name="T71" fmla="*/ 33 h 128"/>
                <a:gd name="T72" fmla="*/ 18 w 142"/>
                <a:gd name="T73" fmla="*/ 44 h 128"/>
                <a:gd name="T74" fmla="*/ 20 w 142"/>
                <a:gd name="T75" fmla="*/ 48 h 128"/>
                <a:gd name="T76" fmla="*/ 24 w 142"/>
                <a:gd name="T77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28">
                  <a:moveTo>
                    <a:pt x="24" y="36"/>
                  </a:moveTo>
                  <a:cubicBezTo>
                    <a:pt x="30" y="42"/>
                    <a:pt x="36" y="49"/>
                    <a:pt x="44" y="56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1" y="89"/>
                    <a:pt x="42" y="90"/>
                    <a:pt x="42" y="9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9" y="61"/>
                    <a:pt x="52" y="63"/>
                    <a:pt x="54" y="65"/>
                  </a:cubicBezTo>
                  <a:cubicBezTo>
                    <a:pt x="60" y="69"/>
                    <a:pt x="65" y="73"/>
                    <a:pt x="71" y="77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2"/>
                    <a:pt x="77" y="123"/>
                    <a:pt x="78" y="123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5" y="86"/>
                    <a:pt x="96" y="92"/>
                    <a:pt x="106" y="9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3" y="128"/>
                    <a:pt x="114" y="128"/>
                    <a:pt x="115" y="128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23" y="106"/>
                    <a:pt x="135" y="110"/>
                    <a:pt x="141" y="112"/>
                  </a:cubicBezTo>
                  <a:cubicBezTo>
                    <a:pt x="141" y="112"/>
                    <a:pt x="142" y="111"/>
                    <a:pt x="142" y="110"/>
                  </a:cubicBezTo>
                  <a:cubicBezTo>
                    <a:pt x="137" y="108"/>
                    <a:pt x="125" y="103"/>
                    <a:pt x="110" y="96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38" y="79"/>
                    <a:pt x="137" y="78"/>
                    <a:pt x="137" y="77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97" y="90"/>
                    <a:pt x="86" y="84"/>
                    <a:pt x="75" y="76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3" y="54"/>
                    <a:pt x="101" y="54"/>
                    <a:pt x="100" y="53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67" y="71"/>
                    <a:pt x="61" y="67"/>
                    <a:pt x="56" y="63"/>
                  </a:cubicBezTo>
                  <a:cubicBezTo>
                    <a:pt x="53" y="61"/>
                    <a:pt x="51" y="58"/>
                    <a:pt x="48" y="5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2" y="45"/>
                    <a:pt x="60" y="4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38" y="47"/>
                    <a:pt x="32" y="40"/>
                    <a:pt x="26" y="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3" y="29"/>
                    <a:pt x="33" y="28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3" y="18"/>
                    <a:pt x="6" y="7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8"/>
                    <a:pt x="11" y="20"/>
                    <a:pt x="22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5"/>
                    <a:pt x="20" y="46"/>
                    <a:pt x="20" y="48"/>
                  </a:cubicBezTo>
                  <a:lnTo>
                    <a:pt x="24" y="36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śḷíḍé">
              <a:extLst>
                <a:ext uri="{FF2B5EF4-FFF2-40B4-BE49-F238E27FC236}">
                  <a16:creationId xmlns:a16="http://schemas.microsoft.com/office/drawing/2014/main" id="{58AC98D7-4748-4DF0-A4CF-2255E74E9DA1}"/>
                </a:ext>
              </a:extLst>
            </p:cNvPr>
            <p:cNvSpPr/>
            <p:nvPr/>
          </p:nvSpPr>
          <p:spPr bwMode="auto">
            <a:xfrm>
              <a:off x="5580063" y="1631951"/>
              <a:ext cx="131763" cy="174625"/>
            </a:xfrm>
            <a:custGeom>
              <a:avLst/>
              <a:gdLst>
                <a:gd name="T0" fmla="*/ 0 w 40"/>
                <a:gd name="T1" fmla="*/ 53 h 53"/>
                <a:gd name="T2" fmla="*/ 40 w 40"/>
                <a:gd name="T3" fmla="*/ 34 h 53"/>
                <a:gd name="T4" fmla="*/ 37 w 40"/>
                <a:gd name="T5" fmla="*/ 10 h 53"/>
                <a:gd name="T6" fmla="*/ 33 w 40"/>
                <a:gd name="T7" fmla="*/ 0 h 53"/>
                <a:gd name="T8" fmla="*/ 6 w 40"/>
                <a:gd name="T9" fmla="*/ 17 h 53"/>
                <a:gd name="T10" fmla="*/ 0 w 40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3">
                  <a:moveTo>
                    <a:pt x="0" y="53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26"/>
                    <a:pt x="39" y="18"/>
                    <a:pt x="37" y="10"/>
                  </a:cubicBezTo>
                  <a:cubicBezTo>
                    <a:pt x="36" y="7"/>
                    <a:pt x="34" y="3"/>
                    <a:pt x="33" y="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28"/>
                    <a:pt x="3" y="40"/>
                    <a:pt x="0" y="53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$ḻïdè">
              <a:extLst>
                <a:ext uri="{FF2B5EF4-FFF2-40B4-BE49-F238E27FC236}">
                  <a16:creationId xmlns:a16="http://schemas.microsoft.com/office/drawing/2014/main" id="{A0848C9E-EEC9-4BA3-A9E1-296B020C2BDA}"/>
                </a:ext>
              </a:extLst>
            </p:cNvPr>
            <p:cNvSpPr/>
            <p:nvPr/>
          </p:nvSpPr>
          <p:spPr bwMode="auto">
            <a:xfrm>
              <a:off x="5602288" y="1563689"/>
              <a:ext cx="82550" cy="111125"/>
            </a:xfrm>
            <a:custGeom>
              <a:avLst/>
              <a:gdLst>
                <a:gd name="T0" fmla="*/ 25 w 25"/>
                <a:gd name="T1" fmla="*/ 19 h 34"/>
                <a:gd name="T2" fmla="*/ 6 w 25"/>
                <a:gd name="T3" fmla="*/ 1 h 34"/>
                <a:gd name="T4" fmla="*/ 1 w 25"/>
                <a:gd name="T5" fmla="*/ 0 h 34"/>
                <a:gd name="T6" fmla="*/ 0 w 25"/>
                <a:gd name="T7" fmla="*/ 34 h 34"/>
                <a:gd name="T8" fmla="*/ 25 w 25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25" y="19"/>
                  </a:moveTo>
                  <a:cubicBezTo>
                    <a:pt x="20" y="11"/>
                    <a:pt x="14" y="4"/>
                    <a:pt x="6" y="1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1" y="6"/>
                    <a:pt x="1" y="19"/>
                    <a:pt x="0" y="34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Sḷiḑê">
              <a:extLst>
                <a:ext uri="{FF2B5EF4-FFF2-40B4-BE49-F238E27FC236}">
                  <a16:creationId xmlns:a16="http://schemas.microsoft.com/office/drawing/2014/main" id="{3B17F133-5C4A-40A6-8BD6-18A7F09DE95B}"/>
                </a:ext>
              </a:extLst>
            </p:cNvPr>
            <p:cNvSpPr/>
            <p:nvPr/>
          </p:nvSpPr>
          <p:spPr bwMode="auto">
            <a:xfrm>
              <a:off x="5467351" y="1616076"/>
              <a:ext cx="122238" cy="193675"/>
            </a:xfrm>
            <a:custGeom>
              <a:avLst/>
              <a:gdLst>
                <a:gd name="T0" fmla="*/ 37 w 37"/>
                <a:gd name="T1" fmla="*/ 22 h 59"/>
                <a:gd name="T2" fmla="*/ 10 w 37"/>
                <a:gd name="T3" fmla="*/ 0 h 59"/>
                <a:gd name="T4" fmla="*/ 5 w 37"/>
                <a:gd name="T5" fmla="*/ 10 h 59"/>
                <a:gd name="T6" fmla="*/ 0 w 37"/>
                <a:gd name="T7" fmla="*/ 39 h 59"/>
                <a:gd name="T8" fmla="*/ 31 w 37"/>
                <a:gd name="T9" fmla="*/ 59 h 59"/>
                <a:gd name="T10" fmla="*/ 37 w 37"/>
                <a:gd name="T1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59">
                  <a:moveTo>
                    <a:pt x="37" y="22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3"/>
                    <a:pt x="6" y="6"/>
                    <a:pt x="5" y="10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4" y="45"/>
                    <a:pt x="36" y="33"/>
                    <a:pt x="37" y="22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iSḷîḑè">
              <a:extLst>
                <a:ext uri="{FF2B5EF4-FFF2-40B4-BE49-F238E27FC236}">
                  <a16:creationId xmlns:a16="http://schemas.microsoft.com/office/drawing/2014/main" id="{04E0D01D-052C-4E6F-A43C-B4717B4A1261}"/>
                </a:ext>
              </a:extLst>
            </p:cNvPr>
            <p:cNvSpPr/>
            <p:nvPr/>
          </p:nvSpPr>
          <p:spPr bwMode="auto">
            <a:xfrm>
              <a:off x="5507038" y="1560514"/>
              <a:ext cx="92075" cy="114300"/>
            </a:xfrm>
            <a:custGeom>
              <a:avLst/>
              <a:gdLst>
                <a:gd name="T0" fmla="*/ 27 w 28"/>
                <a:gd name="T1" fmla="*/ 0 h 35"/>
                <a:gd name="T2" fmla="*/ 0 w 28"/>
                <a:gd name="T3" fmla="*/ 14 h 35"/>
                <a:gd name="T4" fmla="*/ 26 w 28"/>
                <a:gd name="T5" fmla="*/ 35 h 35"/>
                <a:gd name="T6" fmla="*/ 27 w 28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5">
                  <a:moveTo>
                    <a:pt x="27" y="0"/>
                  </a:moveTo>
                  <a:cubicBezTo>
                    <a:pt x="17" y="0"/>
                    <a:pt x="7" y="6"/>
                    <a:pt x="0" y="1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19"/>
                    <a:pt x="28" y="6"/>
                    <a:pt x="27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ŝḻïḋé">
              <a:extLst>
                <a:ext uri="{FF2B5EF4-FFF2-40B4-BE49-F238E27FC236}">
                  <a16:creationId xmlns:a16="http://schemas.microsoft.com/office/drawing/2014/main" id="{05F22B9B-ACB7-4247-99CE-F74E55E43864}"/>
                </a:ext>
              </a:extLst>
            </p:cNvPr>
            <p:cNvSpPr/>
            <p:nvPr/>
          </p:nvSpPr>
          <p:spPr bwMode="auto">
            <a:xfrm>
              <a:off x="5500688" y="1903414"/>
              <a:ext cx="141288" cy="107950"/>
            </a:xfrm>
            <a:custGeom>
              <a:avLst/>
              <a:gdLst>
                <a:gd name="T0" fmla="*/ 0 w 43"/>
                <a:gd name="T1" fmla="*/ 33 h 33"/>
                <a:gd name="T2" fmla="*/ 12 w 43"/>
                <a:gd name="T3" fmla="*/ 32 h 33"/>
                <a:gd name="T4" fmla="*/ 40 w 43"/>
                <a:gd name="T5" fmla="*/ 3 h 33"/>
                <a:gd name="T6" fmla="*/ 43 w 43"/>
                <a:gd name="T7" fmla="*/ 0 h 33"/>
                <a:gd name="T8" fmla="*/ 12 w 43"/>
                <a:gd name="T9" fmla="*/ 7 h 33"/>
                <a:gd name="T10" fmla="*/ 0 w 43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3">
                  <a:moveTo>
                    <a:pt x="0" y="33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20" y="24"/>
                    <a:pt x="29" y="15"/>
                    <a:pt x="40" y="3"/>
                  </a:cubicBezTo>
                  <a:cubicBezTo>
                    <a:pt x="41" y="2"/>
                    <a:pt x="42" y="1"/>
                    <a:pt x="43" y="0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8" y="17"/>
                    <a:pt x="4" y="25"/>
                    <a:pt x="0" y="33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ṩḻîḍé">
              <a:extLst>
                <a:ext uri="{FF2B5EF4-FFF2-40B4-BE49-F238E27FC236}">
                  <a16:creationId xmlns:a16="http://schemas.microsoft.com/office/drawing/2014/main" id="{33219E2C-A2DE-4E92-B69E-46DE900F33A1}"/>
                </a:ext>
              </a:extLst>
            </p:cNvPr>
            <p:cNvSpPr/>
            <p:nvPr/>
          </p:nvSpPr>
          <p:spPr bwMode="auto">
            <a:xfrm>
              <a:off x="5546726" y="1757364"/>
              <a:ext cx="161925" cy="158750"/>
            </a:xfrm>
            <a:custGeom>
              <a:avLst/>
              <a:gdLst>
                <a:gd name="T0" fmla="*/ 3 w 49"/>
                <a:gd name="T1" fmla="*/ 38 h 48"/>
                <a:gd name="T2" fmla="*/ 0 w 49"/>
                <a:gd name="T3" fmla="*/ 48 h 48"/>
                <a:gd name="T4" fmla="*/ 32 w 49"/>
                <a:gd name="T5" fmla="*/ 41 h 48"/>
                <a:gd name="T6" fmla="*/ 43 w 49"/>
                <a:gd name="T7" fmla="*/ 24 h 48"/>
                <a:gd name="T8" fmla="*/ 49 w 49"/>
                <a:gd name="T9" fmla="*/ 0 h 48"/>
                <a:gd name="T10" fmla="*/ 9 w 49"/>
                <a:gd name="T11" fmla="*/ 19 h 48"/>
                <a:gd name="T12" fmla="*/ 3 w 49"/>
                <a:gd name="T13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3" y="38"/>
                  </a:moveTo>
                  <a:cubicBezTo>
                    <a:pt x="2" y="41"/>
                    <a:pt x="1" y="45"/>
                    <a:pt x="0" y="48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6" y="35"/>
                    <a:pt x="40" y="30"/>
                    <a:pt x="43" y="24"/>
                  </a:cubicBezTo>
                  <a:cubicBezTo>
                    <a:pt x="46" y="16"/>
                    <a:pt x="49" y="8"/>
                    <a:pt x="49" y="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5"/>
                    <a:pt x="5" y="32"/>
                    <a:pt x="3" y="38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iṥḻiḍe">
              <a:extLst>
                <a:ext uri="{FF2B5EF4-FFF2-40B4-BE49-F238E27FC236}">
                  <a16:creationId xmlns:a16="http://schemas.microsoft.com/office/drawing/2014/main" id="{3187E8B0-47E5-4D2E-BFDF-DA42BB5A9F55}"/>
                </a:ext>
              </a:extLst>
            </p:cNvPr>
            <p:cNvSpPr/>
            <p:nvPr/>
          </p:nvSpPr>
          <p:spPr bwMode="auto">
            <a:xfrm>
              <a:off x="5470526" y="1754189"/>
              <a:ext cx="95250" cy="158750"/>
            </a:xfrm>
            <a:custGeom>
              <a:avLst/>
              <a:gdLst>
                <a:gd name="T0" fmla="*/ 23 w 29"/>
                <a:gd name="T1" fmla="*/ 38 h 48"/>
                <a:gd name="T2" fmla="*/ 29 w 29"/>
                <a:gd name="T3" fmla="*/ 19 h 48"/>
                <a:gd name="T4" fmla="*/ 0 w 29"/>
                <a:gd name="T5" fmla="*/ 0 h 48"/>
                <a:gd name="T6" fmla="*/ 3 w 29"/>
                <a:gd name="T7" fmla="*/ 20 h 48"/>
                <a:gd name="T8" fmla="*/ 5 w 29"/>
                <a:gd name="T9" fmla="*/ 37 h 48"/>
                <a:gd name="T10" fmla="*/ 20 w 29"/>
                <a:gd name="T11" fmla="*/ 48 h 48"/>
                <a:gd name="T12" fmla="*/ 23 w 29"/>
                <a:gd name="T13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8">
                  <a:moveTo>
                    <a:pt x="23" y="38"/>
                  </a:moveTo>
                  <a:cubicBezTo>
                    <a:pt x="26" y="32"/>
                    <a:pt x="28" y="26"/>
                    <a:pt x="29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1" y="14"/>
                    <a:pt x="3" y="20"/>
                  </a:cubicBezTo>
                  <a:cubicBezTo>
                    <a:pt x="4" y="26"/>
                    <a:pt x="5" y="31"/>
                    <a:pt x="5" y="3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5"/>
                    <a:pt x="22" y="42"/>
                    <a:pt x="23" y="38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ṧľiďê">
              <a:extLst>
                <a:ext uri="{FF2B5EF4-FFF2-40B4-BE49-F238E27FC236}">
                  <a16:creationId xmlns:a16="http://schemas.microsoft.com/office/drawing/2014/main" id="{7D719249-DC03-46DE-8729-B9FE7CB4D08B}"/>
                </a:ext>
              </a:extLst>
            </p:cNvPr>
            <p:cNvSpPr/>
            <p:nvPr/>
          </p:nvSpPr>
          <p:spPr bwMode="auto">
            <a:xfrm>
              <a:off x="5400676" y="1992314"/>
              <a:ext cx="85725" cy="125413"/>
            </a:xfrm>
            <a:custGeom>
              <a:avLst/>
              <a:gdLst>
                <a:gd name="T0" fmla="*/ 20 w 26"/>
                <a:gd name="T1" fmla="*/ 0 h 38"/>
                <a:gd name="T2" fmla="*/ 0 w 26"/>
                <a:gd name="T3" fmla="*/ 34 h 38"/>
                <a:gd name="T4" fmla="*/ 4 w 26"/>
                <a:gd name="T5" fmla="*/ 38 h 38"/>
                <a:gd name="T6" fmla="*/ 26 w 26"/>
                <a:gd name="T7" fmla="*/ 7 h 38"/>
                <a:gd name="T8" fmla="*/ 20 w 2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8">
                  <a:moveTo>
                    <a:pt x="20" y="0"/>
                  </a:moveTo>
                  <a:cubicBezTo>
                    <a:pt x="12" y="21"/>
                    <a:pt x="0" y="34"/>
                    <a:pt x="0" y="34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9" y="33"/>
                    <a:pt x="17" y="22"/>
                    <a:pt x="26" y="7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ṡļîḍe">
              <a:extLst>
                <a:ext uri="{FF2B5EF4-FFF2-40B4-BE49-F238E27FC236}">
                  <a16:creationId xmlns:a16="http://schemas.microsoft.com/office/drawing/2014/main" id="{2CEC3039-EC49-4ED2-920E-B88C1107B980}"/>
                </a:ext>
              </a:extLst>
            </p:cNvPr>
            <p:cNvSpPr/>
            <p:nvPr/>
          </p:nvSpPr>
          <p:spPr bwMode="auto">
            <a:xfrm>
              <a:off x="5470526" y="1885951"/>
              <a:ext cx="61913" cy="122238"/>
            </a:xfrm>
            <a:custGeom>
              <a:avLst/>
              <a:gdLst>
                <a:gd name="T0" fmla="*/ 19 w 19"/>
                <a:gd name="T1" fmla="*/ 11 h 37"/>
                <a:gd name="T2" fmla="*/ 5 w 19"/>
                <a:gd name="T3" fmla="*/ 0 h 37"/>
                <a:gd name="T4" fmla="*/ 0 w 19"/>
                <a:gd name="T5" fmla="*/ 29 h 37"/>
                <a:gd name="T6" fmla="*/ 6 w 19"/>
                <a:gd name="T7" fmla="*/ 37 h 37"/>
                <a:gd name="T8" fmla="*/ 19 w 19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7">
                  <a:moveTo>
                    <a:pt x="19" y="1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1"/>
                    <a:pt x="3" y="21"/>
                    <a:pt x="0" y="2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10" y="29"/>
                    <a:pt x="15" y="21"/>
                    <a:pt x="19" y="11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ŝļíďé">
              <a:extLst>
                <a:ext uri="{FF2B5EF4-FFF2-40B4-BE49-F238E27FC236}">
                  <a16:creationId xmlns:a16="http://schemas.microsoft.com/office/drawing/2014/main" id="{ECAA5072-9F00-43DC-93D3-B17F9F8E9583}"/>
                </a:ext>
              </a:extLst>
            </p:cNvPr>
            <p:cNvSpPr/>
            <p:nvPr/>
          </p:nvSpPr>
          <p:spPr bwMode="auto">
            <a:xfrm>
              <a:off x="5421313" y="2017714"/>
              <a:ext cx="111125" cy="112713"/>
            </a:xfrm>
            <a:custGeom>
              <a:avLst/>
              <a:gdLst>
                <a:gd name="T0" fmla="*/ 0 w 34"/>
                <a:gd name="T1" fmla="*/ 32 h 34"/>
                <a:gd name="T2" fmla="*/ 2 w 34"/>
                <a:gd name="T3" fmla="*/ 34 h 34"/>
                <a:gd name="T4" fmla="*/ 34 w 34"/>
                <a:gd name="T5" fmla="*/ 0 h 34"/>
                <a:gd name="T6" fmla="*/ 22 w 34"/>
                <a:gd name="T7" fmla="*/ 1 h 34"/>
                <a:gd name="T8" fmla="*/ 0 w 34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0" y="32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10" y="25"/>
                    <a:pt x="34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3" y="16"/>
                    <a:pt x="5" y="27"/>
                    <a:pt x="0" y="32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ṡ1íḓé">
              <a:extLst>
                <a:ext uri="{FF2B5EF4-FFF2-40B4-BE49-F238E27FC236}">
                  <a16:creationId xmlns:a16="http://schemas.microsoft.com/office/drawing/2014/main" id="{2BA3815E-9DE1-4FC9-9013-BFE90C8935ED}"/>
                </a:ext>
              </a:extLst>
            </p:cNvPr>
            <p:cNvSpPr/>
            <p:nvPr/>
          </p:nvSpPr>
          <p:spPr bwMode="auto">
            <a:xfrm>
              <a:off x="5414963" y="1560514"/>
              <a:ext cx="296863" cy="563563"/>
            </a:xfrm>
            <a:custGeom>
              <a:avLst/>
              <a:gdLst>
                <a:gd name="T0" fmla="*/ 26 w 90"/>
                <a:gd name="T1" fmla="*/ 137 h 171"/>
                <a:gd name="T2" fmla="*/ 38 w 90"/>
                <a:gd name="T3" fmla="*/ 111 h 171"/>
                <a:gd name="T4" fmla="*/ 69 w 90"/>
                <a:gd name="T5" fmla="*/ 104 h 171"/>
                <a:gd name="T6" fmla="*/ 72 w 90"/>
                <a:gd name="T7" fmla="*/ 101 h 171"/>
                <a:gd name="T8" fmla="*/ 40 w 90"/>
                <a:gd name="T9" fmla="*/ 108 h 171"/>
                <a:gd name="T10" fmla="*/ 43 w 90"/>
                <a:gd name="T11" fmla="*/ 98 h 171"/>
                <a:gd name="T12" fmla="*/ 49 w 90"/>
                <a:gd name="T13" fmla="*/ 79 h 171"/>
                <a:gd name="T14" fmla="*/ 89 w 90"/>
                <a:gd name="T15" fmla="*/ 60 h 171"/>
                <a:gd name="T16" fmla="*/ 90 w 90"/>
                <a:gd name="T17" fmla="*/ 56 h 171"/>
                <a:gd name="T18" fmla="*/ 50 w 90"/>
                <a:gd name="T19" fmla="*/ 75 h 171"/>
                <a:gd name="T20" fmla="*/ 56 w 90"/>
                <a:gd name="T21" fmla="*/ 39 h 171"/>
                <a:gd name="T22" fmla="*/ 83 w 90"/>
                <a:gd name="T23" fmla="*/ 22 h 171"/>
                <a:gd name="T24" fmla="*/ 82 w 90"/>
                <a:gd name="T25" fmla="*/ 20 h 171"/>
                <a:gd name="T26" fmla="*/ 57 w 90"/>
                <a:gd name="T27" fmla="*/ 35 h 171"/>
                <a:gd name="T28" fmla="*/ 58 w 90"/>
                <a:gd name="T29" fmla="*/ 1 h 171"/>
                <a:gd name="T30" fmla="*/ 55 w 90"/>
                <a:gd name="T31" fmla="*/ 0 h 171"/>
                <a:gd name="T32" fmla="*/ 54 w 90"/>
                <a:gd name="T33" fmla="*/ 35 h 171"/>
                <a:gd name="T34" fmla="*/ 28 w 90"/>
                <a:gd name="T35" fmla="*/ 14 h 171"/>
                <a:gd name="T36" fmla="*/ 26 w 90"/>
                <a:gd name="T37" fmla="*/ 17 h 171"/>
                <a:gd name="T38" fmla="*/ 53 w 90"/>
                <a:gd name="T39" fmla="*/ 39 h 171"/>
                <a:gd name="T40" fmla="*/ 47 w 90"/>
                <a:gd name="T41" fmla="*/ 76 h 171"/>
                <a:gd name="T42" fmla="*/ 16 w 90"/>
                <a:gd name="T43" fmla="*/ 56 h 171"/>
                <a:gd name="T44" fmla="*/ 17 w 90"/>
                <a:gd name="T45" fmla="*/ 59 h 171"/>
                <a:gd name="T46" fmla="*/ 46 w 90"/>
                <a:gd name="T47" fmla="*/ 78 h 171"/>
                <a:gd name="T48" fmla="*/ 40 w 90"/>
                <a:gd name="T49" fmla="*/ 97 h 171"/>
                <a:gd name="T50" fmla="*/ 37 w 90"/>
                <a:gd name="T51" fmla="*/ 107 h 171"/>
                <a:gd name="T52" fmla="*/ 22 w 90"/>
                <a:gd name="T53" fmla="*/ 96 h 171"/>
                <a:gd name="T54" fmla="*/ 22 w 90"/>
                <a:gd name="T55" fmla="*/ 99 h 171"/>
                <a:gd name="T56" fmla="*/ 36 w 90"/>
                <a:gd name="T57" fmla="*/ 110 h 171"/>
                <a:gd name="T58" fmla="*/ 23 w 90"/>
                <a:gd name="T59" fmla="*/ 136 h 171"/>
                <a:gd name="T60" fmla="*/ 17 w 90"/>
                <a:gd name="T61" fmla="*/ 128 h 171"/>
                <a:gd name="T62" fmla="*/ 16 w 90"/>
                <a:gd name="T63" fmla="*/ 131 h 171"/>
                <a:gd name="T64" fmla="*/ 22 w 90"/>
                <a:gd name="T65" fmla="*/ 138 h 171"/>
                <a:gd name="T66" fmla="*/ 0 w 90"/>
                <a:gd name="T67" fmla="*/ 169 h 171"/>
                <a:gd name="T68" fmla="*/ 2 w 90"/>
                <a:gd name="T69" fmla="*/ 171 h 171"/>
                <a:gd name="T70" fmla="*/ 24 w 90"/>
                <a:gd name="T71" fmla="*/ 140 h 171"/>
                <a:gd name="T72" fmla="*/ 36 w 90"/>
                <a:gd name="T73" fmla="*/ 139 h 171"/>
                <a:gd name="T74" fmla="*/ 38 w 90"/>
                <a:gd name="T75" fmla="*/ 136 h 171"/>
                <a:gd name="T76" fmla="*/ 26 w 90"/>
                <a:gd name="T77" fmla="*/ 13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0" h="171">
                  <a:moveTo>
                    <a:pt x="26" y="137"/>
                  </a:moveTo>
                  <a:cubicBezTo>
                    <a:pt x="30" y="129"/>
                    <a:pt x="34" y="121"/>
                    <a:pt x="38" y="111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41" y="105"/>
                    <a:pt x="42" y="101"/>
                    <a:pt x="43" y="98"/>
                  </a:cubicBezTo>
                  <a:cubicBezTo>
                    <a:pt x="45" y="92"/>
                    <a:pt x="47" y="85"/>
                    <a:pt x="49" y="79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58"/>
                    <a:pt x="90" y="57"/>
                    <a:pt x="90" y="56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3" y="62"/>
                    <a:pt x="55" y="50"/>
                    <a:pt x="56" y="39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21"/>
                    <a:pt x="82" y="21"/>
                    <a:pt x="82" y="2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20"/>
                    <a:pt x="58" y="7"/>
                    <a:pt x="58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6" y="6"/>
                    <a:pt x="55" y="19"/>
                    <a:pt x="54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2" y="50"/>
                    <a:pt x="50" y="62"/>
                    <a:pt x="47" y="7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7"/>
                    <a:pt x="16" y="58"/>
                    <a:pt x="17" y="59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5" y="85"/>
                    <a:pt x="43" y="91"/>
                    <a:pt x="40" y="97"/>
                  </a:cubicBezTo>
                  <a:cubicBezTo>
                    <a:pt x="39" y="101"/>
                    <a:pt x="38" y="104"/>
                    <a:pt x="37" y="107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7"/>
                    <a:pt x="22" y="98"/>
                    <a:pt x="22" y="99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2" y="120"/>
                    <a:pt x="27" y="128"/>
                    <a:pt x="23" y="136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7" y="129"/>
                    <a:pt x="16" y="130"/>
                    <a:pt x="16" y="131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13" y="153"/>
                    <a:pt x="5" y="164"/>
                    <a:pt x="0" y="169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7" y="166"/>
                    <a:pt x="15" y="155"/>
                    <a:pt x="24" y="140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7" y="138"/>
                    <a:pt x="37" y="137"/>
                    <a:pt x="38" y="136"/>
                  </a:cubicBezTo>
                  <a:lnTo>
                    <a:pt x="26" y="137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ṩļide">
              <a:extLst>
                <a:ext uri="{FF2B5EF4-FFF2-40B4-BE49-F238E27FC236}">
                  <a16:creationId xmlns:a16="http://schemas.microsoft.com/office/drawing/2014/main" id="{F2D22D24-707A-4B27-B3D7-1C8CD0FE2441}"/>
                </a:ext>
              </a:extLst>
            </p:cNvPr>
            <p:cNvSpPr/>
            <p:nvPr/>
          </p:nvSpPr>
          <p:spPr bwMode="auto">
            <a:xfrm>
              <a:off x="4051301" y="2439989"/>
              <a:ext cx="42863" cy="138113"/>
            </a:xfrm>
            <a:custGeom>
              <a:avLst/>
              <a:gdLst>
                <a:gd name="T0" fmla="*/ 10 w 13"/>
                <a:gd name="T1" fmla="*/ 42 h 42"/>
                <a:gd name="T2" fmla="*/ 13 w 13"/>
                <a:gd name="T3" fmla="*/ 37 h 42"/>
                <a:gd name="T4" fmla="*/ 7 w 13"/>
                <a:gd name="T5" fmla="*/ 0 h 42"/>
                <a:gd name="T6" fmla="*/ 0 w 13"/>
                <a:gd name="T7" fmla="*/ 13 h 42"/>
                <a:gd name="T8" fmla="*/ 10 w 13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0" y="42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11" y="27"/>
                    <a:pt x="9" y="14"/>
                    <a:pt x="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23"/>
                    <a:pt x="7" y="33"/>
                    <a:pt x="10" y="42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ïSļîḓê">
              <a:extLst>
                <a:ext uri="{FF2B5EF4-FFF2-40B4-BE49-F238E27FC236}">
                  <a16:creationId xmlns:a16="http://schemas.microsoft.com/office/drawing/2014/main" id="{E3A101D7-8FA7-473C-BC0B-F521CB7B2C53}"/>
                </a:ext>
              </a:extLst>
            </p:cNvPr>
            <p:cNvSpPr/>
            <p:nvPr/>
          </p:nvSpPr>
          <p:spPr bwMode="auto">
            <a:xfrm>
              <a:off x="3833813" y="2133601"/>
              <a:ext cx="101600" cy="104775"/>
            </a:xfrm>
            <a:custGeom>
              <a:avLst/>
              <a:gdLst>
                <a:gd name="T0" fmla="*/ 31 w 31"/>
                <a:gd name="T1" fmla="*/ 3 h 32"/>
                <a:gd name="T2" fmla="*/ 22 w 31"/>
                <a:gd name="T3" fmla="*/ 1 h 32"/>
                <a:gd name="T4" fmla="*/ 0 w 31"/>
                <a:gd name="T5" fmla="*/ 8 h 32"/>
                <a:gd name="T6" fmla="*/ 21 w 31"/>
                <a:gd name="T7" fmla="*/ 32 h 32"/>
                <a:gd name="T8" fmla="*/ 31 w 31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3"/>
                  </a:moveTo>
                  <a:cubicBezTo>
                    <a:pt x="28" y="2"/>
                    <a:pt x="25" y="1"/>
                    <a:pt x="22" y="1"/>
                  </a:cubicBezTo>
                  <a:cubicBezTo>
                    <a:pt x="14" y="0"/>
                    <a:pt x="6" y="3"/>
                    <a:pt x="0" y="8"/>
                  </a:cubicBezTo>
                  <a:cubicBezTo>
                    <a:pt x="5" y="13"/>
                    <a:pt x="13" y="21"/>
                    <a:pt x="21" y="32"/>
                  </a:cubicBezTo>
                  <a:lnTo>
                    <a:pt x="31" y="3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sḻiḓê">
              <a:extLst>
                <a:ext uri="{FF2B5EF4-FFF2-40B4-BE49-F238E27FC236}">
                  <a16:creationId xmlns:a16="http://schemas.microsoft.com/office/drawing/2014/main" id="{E211E420-1A2F-4C0C-AB00-175D349886E8}"/>
                </a:ext>
              </a:extLst>
            </p:cNvPr>
            <p:cNvSpPr/>
            <p:nvPr/>
          </p:nvSpPr>
          <p:spPr bwMode="auto">
            <a:xfrm>
              <a:off x="3989388" y="2281239"/>
              <a:ext cx="85725" cy="192088"/>
            </a:xfrm>
            <a:custGeom>
              <a:avLst/>
              <a:gdLst>
                <a:gd name="T0" fmla="*/ 17 w 26"/>
                <a:gd name="T1" fmla="*/ 58 h 58"/>
                <a:gd name="T2" fmla="*/ 26 w 26"/>
                <a:gd name="T3" fmla="*/ 43 h 58"/>
                <a:gd name="T4" fmla="*/ 16 w 26"/>
                <a:gd name="T5" fmla="*/ 0 h 58"/>
                <a:gd name="T6" fmla="*/ 0 w 26"/>
                <a:gd name="T7" fmla="*/ 23 h 58"/>
                <a:gd name="T8" fmla="*/ 17 w 2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8">
                  <a:moveTo>
                    <a:pt x="17" y="58"/>
                  </a:moveTo>
                  <a:cubicBezTo>
                    <a:pt x="26" y="43"/>
                    <a:pt x="26" y="43"/>
                    <a:pt x="26" y="43"/>
                  </a:cubicBezTo>
                  <a:cubicBezTo>
                    <a:pt x="24" y="29"/>
                    <a:pt x="21" y="14"/>
                    <a:pt x="16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34"/>
                    <a:pt x="12" y="45"/>
                    <a:pt x="17" y="58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iṥ1îďé">
              <a:extLst>
                <a:ext uri="{FF2B5EF4-FFF2-40B4-BE49-F238E27FC236}">
                  <a16:creationId xmlns:a16="http://schemas.microsoft.com/office/drawing/2014/main" id="{315BEA0D-CF66-42E2-8C1F-3CCF3C84BE82}"/>
                </a:ext>
              </a:extLst>
            </p:cNvPr>
            <p:cNvSpPr/>
            <p:nvPr/>
          </p:nvSpPr>
          <p:spPr bwMode="auto">
            <a:xfrm>
              <a:off x="3910013" y="2149476"/>
              <a:ext cx="128588" cy="201613"/>
            </a:xfrm>
            <a:custGeom>
              <a:avLst/>
              <a:gdLst>
                <a:gd name="T0" fmla="*/ 0 w 39"/>
                <a:gd name="T1" fmla="*/ 29 h 61"/>
                <a:gd name="T2" fmla="*/ 23 w 39"/>
                <a:gd name="T3" fmla="*/ 61 h 61"/>
                <a:gd name="T4" fmla="*/ 38 w 39"/>
                <a:gd name="T5" fmla="*/ 38 h 61"/>
                <a:gd name="T6" fmla="*/ 39 w 39"/>
                <a:gd name="T7" fmla="*/ 39 h 61"/>
                <a:gd name="T8" fmla="*/ 26 w 39"/>
                <a:gd name="T9" fmla="*/ 14 h 61"/>
                <a:gd name="T10" fmla="*/ 11 w 39"/>
                <a:gd name="T11" fmla="*/ 0 h 61"/>
                <a:gd name="T12" fmla="*/ 0 w 39"/>
                <a:gd name="T13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1">
                  <a:moveTo>
                    <a:pt x="0" y="29"/>
                  </a:moveTo>
                  <a:cubicBezTo>
                    <a:pt x="7" y="38"/>
                    <a:pt x="15" y="48"/>
                    <a:pt x="23" y="6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6" y="30"/>
                    <a:pt x="32" y="22"/>
                    <a:pt x="26" y="14"/>
                  </a:cubicBezTo>
                  <a:cubicBezTo>
                    <a:pt x="22" y="9"/>
                    <a:pt x="17" y="3"/>
                    <a:pt x="11" y="0"/>
                  </a:cubicBezTo>
                  <a:cubicBezTo>
                    <a:pt x="0" y="29"/>
                    <a:pt x="0" y="29"/>
                    <a:pt x="0" y="29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ŝļíde">
              <a:extLst>
                <a:ext uri="{FF2B5EF4-FFF2-40B4-BE49-F238E27FC236}">
                  <a16:creationId xmlns:a16="http://schemas.microsoft.com/office/drawing/2014/main" id="{D1FF7779-102E-48D5-9816-4AADF6DE58BF}"/>
                </a:ext>
              </a:extLst>
            </p:cNvPr>
            <p:cNvSpPr/>
            <p:nvPr/>
          </p:nvSpPr>
          <p:spPr bwMode="auto">
            <a:xfrm>
              <a:off x="3800476" y="2166939"/>
              <a:ext cx="95250" cy="85725"/>
            </a:xfrm>
            <a:custGeom>
              <a:avLst/>
              <a:gdLst>
                <a:gd name="T0" fmla="*/ 8 w 29"/>
                <a:gd name="T1" fmla="*/ 0 h 26"/>
                <a:gd name="T2" fmla="*/ 1 w 29"/>
                <a:gd name="T3" fmla="*/ 12 h 26"/>
                <a:gd name="T4" fmla="*/ 0 w 29"/>
                <a:gd name="T5" fmla="*/ 26 h 26"/>
                <a:gd name="T6" fmla="*/ 29 w 29"/>
                <a:gd name="T7" fmla="*/ 24 h 26"/>
                <a:gd name="T8" fmla="*/ 8 w 2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8" y="0"/>
                  </a:moveTo>
                  <a:cubicBezTo>
                    <a:pt x="5" y="4"/>
                    <a:pt x="3" y="8"/>
                    <a:pt x="1" y="12"/>
                  </a:cubicBezTo>
                  <a:cubicBezTo>
                    <a:pt x="0" y="17"/>
                    <a:pt x="0" y="21"/>
                    <a:pt x="0" y="26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1" y="13"/>
                    <a:pt x="13" y="5"/>
                    <a:pt x="8" y="0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iṥ1îḓè">
              <a:extLst>
                <a:ext uri="{FF2B5EF4-FFF2-40B4-BE49-F238E27FC236}">
                  <a16:creationId xmlns:a16="http://schemas.microsoft.com/office/drawing/2014/main" id="{E3DD705C-E7B2-4F7B-83A8-566730602A42}"/>
                </a:ext>
              </a:extLst>
            </p:cNvPr>
            <p:cNvSpPr/>
            <p:nvPr/>
          </p:nvSpPr>
          <p:spPr bwMode="auto">
            <a:xfrm>
              <a:off x="3803651" y="2252664"/>
              <a:ext cx="171450" cy="114300"/>
            </a:xfrm>
            <a:custGeom>
              <a:avLst/>
              <a:gdLst>
                <a:gd name="T0" fmla="*/ 31 w 52"/>
                <a:gd name="T1" fmla="*/ 0 h 35"/>
                <a:gd name="T2" fmla="*/ 0 w 52"/>
                <a:gd name="T3" fmla="*/ 2 h 35"/>
                <a:gd name="T4" fmla="*/ 23 w 52"/>
                <a:gd name="T5" fmla="*/ 35 h 35"/>
                <a:gd name="T6" fmla="*/ 52 w 52"/>
                <a:gd name="T7" fmla="*/ 31 h 35"/>
                <a:gd name="T8" fmla="*/ 31 w 5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5">
                  <a:moveTo>
                    <a:pt x="3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5"/>
                    <a:pt x="13" y="26"/>
                    <a:pt x="23" y="35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45" y="19"/>
                    <a:pt x="37" y="9"/>
                    <a:pt x="31" y="0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isľîḓè">
              <a:extLst>
                <a:ext uri="{FF2B5EF4-FFF2-40B4-BE49-F238E27FC236}">
                  <a16:creationId xmlns:a16="http://schemas.microsoft.com/office/drawing/2014/main" id="{EC608450-AA75-4FFD-A532-3C32050B1F75}"/>
                </a:ext>
              </a:extLst>
            </p:cNvPr>
            <p:cNvSpPr/>
            <p:nvPr/>
          </p:nvSpPr>
          <p:spPr bwMode="auto">
            <a:xfrm>
              <a:off x="4087813" y="2574926"/>
              <a:ext cx="49213" cy="223838"/>
            </a:xfrm>
            <a:custGeom>
              <a:avLst/>
              <a:gdLst>
                <a:gd name="T0" fmla="*/ 0 w 15"/>
                <a:gd name="T1" fmla="*/ 5 h 68"/>
                <a:gd name="T2" fmla="*/ 9 w 15"/>
                <a:gd name="T3" fmla="*/ 57 h 68"/>
                <a:gd name="T4" fmla="*/ 15 w 15"/>
                <a:gd name="T5" fmla="*/ 68 h 68"/>
                <a:gd name="T6" fmla="*/ 3 w 15"/>
                <a:gd name="T7" fmla="*/ 0 h 68"/>
                <a:gd name="T8" fmla="*/ 0 w 15"/>
                <a:gd name="T9" fmla="*/ 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8">
                  <a:moveTo>
                    <a:pt x="0" y="5"/>
                  </a:moveTo>
                  <a:cubicBezTo>
                    <a:pt x="6" y="27"/>
                    <a:pt x="8" y="45"/>
                    <a:pt x="9" y="57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2" y="52"/>
                    <a:pt x="3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ş1ïḍê">
              <a:extLst>
                <a:ext uri="{FF2B5EF4-FFF2-40B4-BE49-F238E27FC236}">
                  <a16:creationId xmlns:a16="http://schemas.microsoft.com/office/drawing/2014/main" id="{B97FF0FC-A7D8-496A-85B3-4C9D894C07EF}"/>
                </a:ext>
              </a:extLst>
            </p:cNvPr>
            <p:cNvSpPr/>
            <p:nvPr/>
          </p:nvSpPr>
          <p:spPr bwMode="auto">
            <a:xfrm>
              <a:off x="3989388" y="2486026"/>
              <a:ext cx="88900" cy="101600"/>
            </a:xfrm>
            <a:custGeom>
              <a:avLst/>
              <a:gdLst>
                <a:gd name="T0" fmla="*/ 16 w 27"/>
                <a:gd name="T1" fmla="*/ 0 h 31"/>
                <a:gd name="T2" fmla="*/ 0 w 27"/>
                <a:gd name="T3" fmla="*/ 0 h 31"/>
                <a:gd name="T4" fmla="*/ 15 w 27"/>
                <a:gd name="T5" fmla="*/ 28 h 31"/>
                <a:gd name="T6" fmla="*/ 27 w 27"/>
                <a:gd name="T7" fmla="*/ 31 h 31"/>
                <a:gd name="T8" fmla="*/ 16 w 2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9"/>
                    <a:pt x="10" y="19"/>
                    <a:pt x="15" y="28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4" y="21"/>
                    <a:pt x="21" y="11"/>
                    <a:pt x="16" y="0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ïšļiḋe">
              <a:extLst>
                <a:ext uri="{FF2B5EF4-FFF2-40B4-BE49-F238E27FC236}">
                  <a16:creationId xmlns:a16="http://schemas.microsoft.com/office/drawing/2014/main" id="{DB38CC9E-0056-4084-8DCC-874808DFF32A}"/>
                </a:ext>
              </a:extLst>
            </p:cNvPr>
            <p:cNvSpPr/>
            <p:nvPr/>
          </p:nvSpPr>
          <p:spPr bwMode="auto">
            <a:xfrm>
              <a:off x="4041776" y="2587626"/>
              <a:ext cx="65088" cy="171450"/>
            </a:xfrm>
            <a:custGeom>
              <a:avLst/>
              <a:gdLst>
                <a:gd name="T0" fmla="*/ 0 w 20"/>
                <a:gd name="T1" fmla="*/ 0 h 52"/>
                <a:gd name="T2" fmla="*/ 20 w 20"/>
                <a:gd name="T3" fmla="*/ 52 h 52"/>
                <a:gd name="T4" fmla="*/ 12 w 20"/>
                <a:gd name="T5" fmla="*/ 3 h 52"/>
                <a:gd name="T6" fmla="*/ 0 w 20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2">
                  <a:moveTo>
                    <a:pt x="0" y="0"/>
                  </a:moveTo>
                  <a:cubicBezTo>
                    <a:pt x="11" y="24"/>
                    <a:pt x="18" y="46"/>
                    <a:pt x="20" y="52"/>
                  </a:cubicBezTo>
                  <a:cubicBezTo>
                    <a:pt x="19" y="40"/>
                    <a:pt x="18" y="24"/>
                    <a:pt x="12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ŝļïďè">
              <a:extLst>
                <a:ext uri="{FF2B5EF4-FFF2-40B4-BE49-F238E27FC236}">
                  <a16:creationId xmlns:a16="http://schemas.microsoft.com/office/drawing/2014/main" id="{FEF27BE2-305C-4058-A58D-C3AE54486AC1}"/>
                </a:ext>
              </a:extLst>
            </p:cNvPr>
            <p:cNvSpPr/>
            <p:nvPr/>
          </p:nvSpPr>
          <p:spPr bwMode="auto">
            <a:xfrm>
              <a:off x="3889376" y="2363789"/>
              <a:ext cx="149225" cy="112713"/>
            </a:xfrm>
            <a:custGeom>
              <a:avLst/>
              <a:gdLst>
                <a:gd name="T0" fmla="*/ 28 w 45"/>
                <a:gd name="T1" fmla="*/ 0 h 34"/>
                <a:gd name="T2" fmla="*/ 0 w 45"/>
                <a:gd name="T3" fmla="*/ 3 h 34"/>
                <a:gd name="T4" fmla="*/ 9 w 45"/>
                <a:gd name="T5" fmla="*/ 11 h 34"/>
                <a:gd name="T6" fmla="*/ 28 w 45"/>
                <a:gd name="T7" fmla="*/ 34 h 34"/>
                <a:gd name="T8" fmla="*/ 45 w 45"/>
                <a:gd name="T9" fmla="*/ 34 h 34"/>
                <a:gd name="T10" fmla="*/ 28 w 45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4">
                  <a:moveTo>
                    <a:pt x="28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6"/>
                    <a:pt x="6" y="8"/>
                    <a:pt x="9" y="11"/>
                  </a:cubicBezTo>
                  <a:cubicBezTo>
                    <a:pt x="16" y="17"/>
                    <a:pt x="22" y="25"/>
                    <a:pt x="28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22"/>
                    <a:pt x="34" y="10"/>
                    <a:pt x="28" y="0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íṣḻîḑe">
              <a:extLst>
                <a:ext uri="{FF2B5EF4-FFF2-40B4-BE49-F238E27FC236}">
                  <a16:creationId xmlns:a16="http://schemas.microsoft.com/office/drawing/2014/main" id="{73112789-F266-494F-B7C6-1869483AAFE9}"/>
                </a:ext>
              </a:extLst>
            </p:cNvPr>
            <p:cNvSpPr/>
            <p:nvPr/>
          </p:nvSpPr>
          <p:spPr bwMode="auto">
            <a:xfrm>
              <a:off x="3800476" y="2143126"/>
              <a:ext cx="317500" cy="623888"/>
            </a:xfrm>
            <a:custGeom>
              <a:avLst/>
              <a:gdLst>
                <a:gd name="T0" fmla="*/ 90 w 96"/>
                <a:gd name="T1" fmla="*/ 131 h 189"/>
                <a:gd name="T2" fmla="*/ 89 w 96"/>
                <a:gd name="T3" fmla="*/ 127 h 189"/>
                <a:gd name="T4" fmla="*/ 86 w 96"/>
                <a:gd name="T5" fmla="*/ 132 h 189"/>
                <a:gd name="T6" fmla="*/ 76 w 96"/>
                <a:gd name="T7" fmla="*/ 103 h 189"/>
                <a:gd name="T8" fmla="*/ 83 w 96"/>
                <a:gd name="T9" fmla="*/ 90 h 189"/>
                <a:gd name="T10" fmla="*/ 83 w 96"/>
                <a:gd name="T11" fmla="*/ 88 h 189"/>
                <a:gd name="T12" fmla="*/ 83 w 96"/>
                <a:gd name="T13" fmla="*/ 85 h 189"/>
                <a:gd name="T14" fmla="*/ 74 w 96"/>
                <a:gd name="T15" fmla="*/ 100 h 189"/>
                <a:gd name="T16" fmla="*/ 57 w 96"/>
                <a:gd name="T17" fmla="*/ 65 h 189"/>
                <a:gd name="T18" fmla="*/ 73 w 96"/>
                <a:gd name="T19" fmla="*/ 42 h 189"/>
                <a:gd name="T20" fmla="*/ 72 w 96"/>
                <a:gd name="T21" fmla="*/ 41 h 189"/>
                <a:gd name="T22" fmla="*/ 72 w 96"/>
                <a:gd name="T23" fmla="*/ 39 h 189"/>
                <a:gd name="T24" fmla="*/ 56 w 96"/>
                <a:gd name="T25" fmla="*/ 63 h 189"/>
                <a:gd name="T26" fmla="*/ 33 w 96"/>
                <a:gd name="T27" fmla="*/ 31 h 189"/>
                <a:gd name="T28" fmla="*/ 33 w 96"/>
                <a:gd name="T29" fmla="*/ 31 h 189"/>
                <a:gd name="T30" fmla="*/ 44 w 96"/>
                <a:gd name="T31" fmla="*/ 2 h 189"/>
                <a:gd name="T32" fmla="*/ 41 w 96"/>
                <a:gd name="T33" fmla="*/ 0 h 189"/>
                <a:gd name="T34" fmla="*/ 31 w 96"/>
                <a:gd name="T35" fmla="*/ 29 h 189"/>
                <a:gd name="T36" fmla="*/ 10 w 96"/>
                <a:gd name="T37" fmla="*/ 5 h 189"/>
                <a:gd name="T38" fmla="*/ 8 w 96"/>
                <a:gd name="T39" fmla="*/ 7 h 189"/>
                <a:gd name="T40" fmla="*/ 29 w 96"/>
                <a:gd name="T41" fmla="*/ 31 h 189"/>
                <a:gd name="T42" fmla="*/ 0 w 96"/>
                <a:gd name="T43" fmla="*/ 33 h 189"/>
                <a:gd name="T44" fmla="*/ 1 w 96"/>
                <a:gd name="T45" fmla="*/ 35 h 189"/>
                <a:gd name="T46" fmla="*/ 32 w 96"/>
                <a:gd name="T47" fmla="*/ 33 h 189"/>
                <a:gd name="T48" fmla="*/ 53 w 96"/>
                <a:gd name="T49" fmla="*/ 64 h 189"/>
                <a:gd name="T50" fmla="*/ 24 w 96"/>
                <a:gd name="T51" fmla="*/ 68 h 189"/>
                <a:gd name="T52" fmla="*/ 27 w 96"/>
                <a:gd name="T53" fmla="*/ 70 h 189"/>
                <a:gd name="T54" fmla="*/ 55 w 96"/>
                <a:gd name="T55" fmla="*/ 67 h 189"/>
                <a:gd name="T56" fmla="*/ 72 w 96"/>
                <a:gd name="T57" fmla="*/ 101 h 189"/>
                <a:gd name="T58" fmla="*/ 55 w 96"/>
                <a:gd name="T59" fmla="*/ 101 h 189"/>
                <a:gd name="T60" fmla="*/ 57 w 96"/>
                <a:gd name="T61" fmla="*/ 104 h 189"/>
                <a:gd name="T62" fmla="*/ 73 w 96"/>
                <a:gd name="T63" fmla="*/ 104 h 189"/>
                <a:gd name="T64" fmla="*/ 84 w 96"/>
                <a:gd name="T65" fmla="*/ 135 h 189"/>
                <a:gd name="T66" fmla="*/ 72 w 96"/>
                <a:gd name="T67" fmla="*/ 132 h 189"/>
                <a:gd name="T68" fmla="*/ 73 w 96"/>
                <a:gd name="T69" fmla="*/ 135 h 189"/>
                <a:gd name="T70" fmla="*/ 85 w 96"/>
                <a:gd name="T71" fmla="*/ 138 h 189"/>
                <a:gd name="T72" fmla="*/ 93 w 96"/>
                <a:gd name="T73" fmla="*/ 187 h 189"/>
                <a:gd name="T74" fmla="*/ 93 w 96"/>
                <a:gd name="T75" fmla="*/ 189 h 189"/>
                <a:gd name="T76" fmla="*/ 96 w 96"/>
                <a:gd name="T77" fmla="*/ 188 h 189"/>
                <a:gd name="T78" fmla="*/ 87 w 96"/>
                <a:gd name="T79" fmla="*/ 136 h 189"/>
                <a:gd name="T80" fmla="*/ 90 w 96"/>
                <a:gd name="T81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189">
                  <a:moveTo>
                    <a:pt x="90" y="131"/>
                  </a:moveTo>
                  <a:cubicBezTo>
                    <a:pt x="89" y="130"/>
                    <a:pt x="89" y="128"/>
                    <a:pt x="89" y="127"/>
                  </a:cubicBezTo>
                  <a:cubicBezTo>
                    <a:pt x="86" y="132"/>
                    <a:pt x="86" y="132"/>
                    <a:pt x="86" y="132"/>
                  </a:cubicBezTo>
                  <a:cubicBezTo>
                    <a:pt x="83" y="123"/>
                    <a:pt x="80" y="113"/>
                    <a:pt x="76" y="103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3" y="89"/>
                    <a:pt x="83" y="88"/>
                    <a:pt x="83" y="88"/>
                  </a:cubicBezTo>
                  <a:cubicBezTo>
                    <a:pt x="83" y="87"/>
                    <a:pt x="83" y="86"/>
                    <a:pt x="83" y="85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69" y="87"/>
                    <a:pt x="63" y="76"/>
                    <a:pt x="57" y="6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2"/>
                    <a:pt x="72" y="41"/>
                    <a:pt x="72" y="41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48" y="50"/>
                    <a:pt x="40" y="40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2" y="1"/>
                    <a:pt x="41" y="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3" y="18"/>
                    <a:pt x="15" y="10"/>
                    <a:pt x="10" y="5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13" y="12"/>
                    <a:pt x="21" y="20"/>
                    <a:pt x="29" y="3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5"/>
                    <a:pt x="1" y="35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8" y="42"/>
                    <a:pt x="46" y="52"/>
                    <a:pt x="53" y="64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5" y="69"/>
                    <a:pt x="26" y="69"/>
                    <a:pt x="27" y="70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61" y="77"/>
                    <a:pt x="67" y="89"/>
                    <a:pt x="72" y="101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6" y="102"/>
                    <a:pt x="56" y="103"/>
                    <a:pt x="57" y="104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8" y="115"/>
                    <a:pt x="81" y="125"/>
                    <a:pt x="84" y="135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2" y="133"/>
                    <a:pt x="73" y="134"/>
                    <a:pt x="73" y="135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91" y="159"/>
                    <a:pt x="92" y="175"/>
                    <a:pt x="93" y="187"/>
                  </a:cubicBezTo>
                  <a:cubicBezTo>
                    <a:pt x="93" y="188"/>
                    <a:pt x="93" y="189"/>
                    <a:pt x="93" y="189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5" y="176"/>
                    <a:pt x="93" y="158"/>
                    <a:pt x="87" y="136"/>
                  </a:cubicBezTo>
                  <a:lnTo>
                    <a:pt x="90" y="131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ṡlîḓé">
              <a:extLst>
                <a:ext uri="{FF2B5EF4-FFF2-40B4-BE49-F238E27FC236}">
                  <a16:creationId xmlns:a16="http://schemas.microsoft.com/office/drawing/2014/main" id="{D01146D4-921A-423C-B079-5A1BAC786CF6}"/>
                </a:ext>
              </a:extLst>
            </p:cNvPr>
            <p:cNvSpPr/>
            <p:nvPr/>
          </p:nvSpPr>
          <p:spPr bwMode="auto">
            <a:xfrm>
              <a:off x="7942263" y="4075114"/>
              <a:ext cx="198438" cy="98425"/>
            </a:xfrm>
            <a:custGeom>
              <a:avLst/>
              <a:gdLst>
                <a:gd name="T0" fmla="*/ 0 w 60"/>
                <a:gd name="T1" fmla="*/ 21 h 30"/>
                <a:gd name="T2" fmla="*/ 42 w 60"/>
                <a:gd name="T3" fmla="*/ 30 h 30"/>
                <a:gd name="T4" fmla="*/ 56 w 60"/>
                <a:gd name="T5" fmla="*/ 12 h 30"/>
                <a:gd name="T6" fmla="*/ 60 w 60"/>
                <a:gd name="T7" fmla="*/ 3 h 30"/>
                <a:gd name="T8" fmla="*/ 29 w 60"/>
                <a:gd name="T9" fmla="*/ 0 h 30"/>
                <a:gd name="T10" fmla="*/ 0 w 60"/>
                <a:gd name="T11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0">
                  <a:moveTo>
                    <a:pt x="0" y="2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8" y="25"/>
                    <a:pt x="53" y="19"/>
                    <a:pt x="56" y="12"/>
                  </a:cubicBezTo>
                  <a:cubicBezTo>
                    <a:pt x="58" y="9"/>
                    <a:pt x="59" y="6"/>
                    <a:pt x="60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0" y="6"/>
                    <a:pt x="11" y="14"/>
                    <a:pt x="0" y="21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îṡḷîdê">
              <a:extLst>
                <a:ext uri="{FF2B5EF4-FFF2-40B4-BE49-F238E27FC236}">
                  <a16:creationId xmlns:a16="http://schemas.microsoft.com/office/drawing/2014/main" id="{4AEDBEF6-62B6-408C-A122-3D6B5EF7A349}"/>
                </a:ext>
              </a:extLst>
            </p:cNvPr>
            <p:cNvSpPr/>
            <p:nvPr/>
          </p:nvSpPr>
          <p:spPr bwMode="auto">
            <a:xfrm>
              <a:off x="8045451" y="3992564"/>
              <a:ext cx="101600" cy="85725"/>
            </a:xfrm>
            <a:custGeom>
              <a:avLst/>
              <a:gdLst>
                <a:gd name="T0" fmla="*/ 29 w 31"/>
                <a:gd name="T1" fmla="*/ 26 h 26"/>
                <a:gd name="T2" fmla="*/ 27 w 31"/>
                <a:gd name="T3" fmla="*/ 3 h 26"/>
                <a:gd name="T4" fmla="*/ 24 w 31"/>
                <a:gd name="T5" fmla="*/ 0 h 26"/>
                <a:gd name="T6" fmla="*/ 0 w 31"/>
                <a:gd name="T7" fmla="*/ 22 h 26"/>
                <a:gd name="T8" fmla="*/ 29 w 31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6">
                  <a:moveTo>
                    <a:pt x="29" y="26"/>
                  </a:moveTo>
                  <a:cubicBezTo>
                    <a:pt x="31" y="18"/>
                    <a:pt x="31" y="10"/>
                    <a:pt x="27" y="3"/>
                  </a:cubicBezTo>
                  <a:cubicBezTo>
                    <a:pt x="26" y="2"/>
                    <a:pt x="25" y="1"/>
                    <a:pt x="24" y="0"/>
                  </a:cubicBezTo>
                  <a:cubicBezTo>
                    <a:pt x="20" y="4"/>
                    <a:pt x="12" y="13"/>
                    <a:pt x="0" y="22"/>
                  </a:cubicBezTo>
                  <a:lnTo>
                    <a:pt x="29" y="26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$ľîḍe">
              <a:extLst>
                <a:ext uri="{FF2B5EF4-FFF2-40B4-BE49-F238E27FC236}">
                  <a16:creationId xmlns:a16="http://schemas.microsoft.com/office/drawing/2014/main" id="{5619F734-FB17-4457-B239-E93A58C8B2A5}"/>
                </a:ext>
              </a:extLst>
            </p:cNvPr>
            <p:cNvSpPr/>
            <p:nvPr/>
          </p:nvSpPr>
          <p:spPr bwMode="auto">
            <a:xfrm>
              <a:off x="7902576" y="3968751"/>
              <a:ext cx="128588" cy="168275"/>
            </a:xfrm>
            <a:custGeom>
              <a:avLst/>
              <a:gdLst>
                <a:gd name="T0" fmla="*/ 39 w 39"/>
                <a:gd name="T1" fmla="*/ 30 h 51"/>
                <a:gd name="T2" fmla="*/ 33 w 39"/>
                <a:gd name="T3" fmla="*/ 0 h 51"/>
                <a:gd name="T4" fmla="*/ 22 w 39"/>
                <a:gd name="T5" fmla="*/ 4 h 51"/>
                <a:gd name="T6" fmla="*/ 0 w 39"/>
                <a:gd name="T7" fmla="*/ 21 h 51"/>
                <a:gd name="T8" fmla="*/ 10 w 39"/>
                <a:gd name="T9" fmla="*/ 51 h 51"/>
                <a:gd name="T10" fmla="*/ 39 w 39"/>
                <a:gd name="T11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1">
                  <a:moveTo>
                    <a:pt x="39" y="3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9" y="1"/>
                    <a:pt x="25" y="2"/>
                    <a:pt x="22" y="4"/>
                  </a:cubicBezTo>
                  <a:cubicBezTo>
                    <a:pt x="13" y="8"/>
                    <a:pt x="6" y="14"/>
                    <a:pt x="0" y="2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21" y="44"/>
                    <a:pt x="30" y="37"/>
                    <a:pt x="39" y="30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šlïde">
              <a:extLst>
                <a:ext uri="{FF2B5EF4-FFF2-40B4-BE49-F238E27FC236}">
                  <a16:creationId xmlns:a16="http://schemas.microsoft.com/office/drawing/2014/main" id="{F5938056-AEF3-448B-9032-588541727F59}"/>
                </a:ext>
              </a:extLst>
            </p:cNvPr>
            <p:cNvSpPr/>
            <p:nvPr/>
          </p:nvSpPr>
          <p:spPr bwMode="auto">
            <a:xfrm>
              <a:off x="8021638" y="3959226"/>
              <a:ext cx="95250" cy="103188"/>
            </a:xfrm>
            <a:custGeom>
              <a:avLst/>
              <a:gdLst>
                <a:gd name="T0" fmla="*/ 29 w 29"/>
                <a:gd name="T1" fmla="*/ 8 h 31"/>
                <a:gd name="T2" fmla="*/ 0 w 29"/>
                <a:gd name="T3" fmla="*/ 2 h 31"/>
                <a:gd name="T4" fmla="*/ 5 w 29"/>
                <a:gd name="T5" fmla="*/ 31 h 31"/>
                <a:gd name="T6" fmla="*/ 29 w 29"/>
                <a:gd name="T7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1">
                  <a:moveTo>
                    <a:pt x="29" y="8"/>
                  </a:moveTo>
                  <a:cubicBezTo>
                    <a:pt x="22" y="1"/>
                    <a:pt x="10" y="0"/>
                    <a:pt x="0" y="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17" y="21"/>
                    <a:pt x="25" y="12"/>
                    <a:pt x="29" y="8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ś1iḋe">
              <a:extLst>
                <a:ext uri="{FF2B5EF4-FFF2-40B4-BE49-F238E27FC236}">
                  <a16:creationId xmlns:a16="http://schemas.microsoft.com/office/drawing/2014/main" id="{75270145-C807-4D3E-8C89-051170EE8FCD}"/>
                </a:ext>
              </a:extLst>
            </p:cNvPr>
            <p:cNvSpPr/>
            <p:nvPr/>
          </p:nvSpPr>
          <p:spPr bwMode="auto">
            <a:xfrm>
              <a:off x="7751763" y="4203701"/>
              <a:ext cx="177800" cy="55563"/>
            </a:xfrm>
            <a:custGeom>
              <a:avLst/>
              <a:gdLst>
                <a:gd name="T0" fmla="*/ 0 w 54"/>
                <a:gd name="T1" fmla="*/ 10 h 17"/>
                <a:gd name="T2" fmla="*/ 9 w 54"/>
                <a:gd name="T3" fmla="*/ 17 h 17"/>
                <a:gd name="T4" fmla="*/ 50 w 54"/>
                <a:gd name="T5" fmla="*/ 13 h 17"/>
                <a:gd name="T6" fmla="*/ 54 w 54"/>
                <a:gd name="T7" fmla="*/ 13 h 17"/>
                <a:gd name="T8" fmla="*/ 26 w 54"/>
                <a:gd name="T9" fmla="*/ 0 h 17"/>
                <a:gd name="T10" fmla="*/ 0 w 54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7">
                  <a:moveTo>
                    <a:pt x="0" y="10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20" y="16"/>
                    <a:pt x="34" y="15"/>
                    <a:pt x="50" y="13"/>
                  </a:cubicBezTo>
                  <a:cubicBezTo>
                    <a:pt x="51" y="13"/>
                    <a:pt x="52" y="13"/>
                    <a:pt x="54" y="13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4"/>
                    <a:pt x="8" y="8"/>
                    <a:pt x="0" y="10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şľïdê">
              <a:extLst>
                <a:ext uri="{FF2B5EF4-FFF2-40B4-BE49-F238E27FC236}">
                  <a16:creationId xmlns:a16="http://schemas.microsoft.com/office/drawing/2014/main" id="{79E9DFF7-6B67-44A6-A66D-41C4F1FD3A70}"/>
                </a:ext>
              </a:extLst>
            </p:cNvPr>
            <p:cNvSpPr/>
            <p:nvPr/>
          </p:nvSpPr>
          <p:spPr bwMode="auto">
            <a:xfrm>
              <a:off x="7847013" y="4151314"/>
              <a:ext cx="227013" cy="92075"/>
            </a:xfrm>
            <a:custGeom>
              <a:avLst/>
              <a:gdLst>
                <a:gd name="T0" fmla="*/ 9 w 69"/>
                <a:gd name="T1" fmla="*/ 10 h 28"/>
                <a:gd name="T2" fmla="*/ 0 w 69"/>
                <a:gd name="T3" fmla="*/ 14 h 28"/>
                <a:gd name="T4" fmla="*/ 29 w 69"/>
                <a:gd name="T5" fmla="*/ 28 h 28"/>
                <a:gd name="T6" fmla="*/ 48 w 69"/>
                <a:gd name="T7" fmla="*/ 22 h 28"/>
                <a:gd name="T8" fmla="*/ 69 w 69"/>
                <a:gd name="T9" fmla="*/ 9 h 28"/>
                <a:gd name="T10" fmla="*/ 26 w 69"/>
                <a:gd name="T11" fmla="*/ 0 h 28"/>
                <a:gd name="T12" fmla="*/ 9 w 69"/>
                <a:gd name="T1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8">
                  <a:moveTo>
                    <a:pt x="9" y="10"/>
                  </a:moveTo>
                  <a:cubicBezTo>
                    <a:pt x="6" y="11"/>
                    <a:pt x="3" y="13"/>
                    <a:pt x="0" y="14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6" y="27"/>
                    <a:pt x="42" y="25"/>
                    <a:pt x="48" y="22"/>
                  </a:cubicBezTo>
                  <a:cubicBezTo>
                    <a:pt x="56" y="19"/>
                    <a:pt x="63" y="15"/>
                    <a:pt x="69" y="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3"/>
                    <a:pt x="15" y="7"/>
                    <a:pt x="9" y="10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ś1ïḑê">
              <a:extLst>
                <a:ext uri="{FF2B5EF4-FFF2-40B4-BE49-F238E27FC236}">
                  <a16:creationId xmlns:a16="http://schemas.microsoft.com/office/drawing/2014/main" id="{936FD781-124F-45AC-8AAE-36214F5A6B7A}"/>
                </a:ext>
              </a:extLst>
            </p:cNvPr>
            <p:cNvSpPr/>
            <p:nvPr/>
          </p:nvSpPr>
          <p:spPr bwMode="auto">
            <a:xfrm>
              <a:off x="7829551" y="4044951"/>
              <a:ext cx="96838" cy="146050"/>
            </a:xfrm>
            <a:custGeom>
              <a:avLst/>
              <a:gdLst>
                <a:gd name="T0" fmla="*/ 12 w 29"/>
                <a:gd name="T1" fmla="*/ 40 h 44"/>
                <a:gd name="T2" fmla="*/ 29 w 29"/>
                <a:gd name="T3" fmla="*/ 30 h 44"/>
                <a:gd name="T4" fmla="*/ 20 w 29"/>
                <a:gd name="T5" fmla="*/ 0 h 44"/>
                <a:gd name="T6" fmla="*/ 9 w 29"/>
                <a:gd name="T7" fmla="*/ 16 h 44"/>
                <a:gd name="T8" fmla="*/ 0 w 29"/>
                <a:gd name="T9" fmla="*/ 28 h 44"/>
                <a:gd name="T10" fmla="*/ 3 w 29"/>
                <a:gd name="T11" fmla="*/ 44 h 44"/>
                <a:gd name="T12" fmla="*/ 12 w 29"/>
                <a:gd name="T13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12" y="40"/>
                  </a:moveTo>
                  <a:cubicBezTo>
                    <a:pt x="18" y="37"/>
                    <a:pt x="24" y="33"/>
                    <a:pt x="29" y="3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5"/>
                    <a:pt x="12" y="10"/>
                    <a:pt x="9" y="16"/>
                  </a:cubicBezTo>
                  <a:cubicBezTo>
                    <a:pt x="6" y="20"/>
                    <a:pt x="3" y="25"/>
                    <a:pt x="0" y="28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6" y="43"/>
                    <a:pt x="9" y="41"/>
                    <a:pt x="12" y="40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şḷîḋê">
              <a:extLst>
                <a:ext uri="{FF2B5EF4-FFF2-40B4-BE49-F238E27FC236}">
                  <a16:creationId xmlns:a16="http://schemas.microsoft.com/office/drawing/2014/main" id="{D79FB1B5-A074-414E-A27E-74EBFA6BF236}"/>
                </a:ext>
              </a:extLst>
            </p:cNvPr>
            <p:cNvSpPr/>
            <p:nvPr/>
          </p:nvSpPr>
          <p:spPr bwMode="auto">
            <a:xfrm>
              <a:off x="7612063" y="4206876"/>
              <a:ext cx="125413" cy="55563"/>
            </a:xfrm>
            <a:custGeom>
              <a:avLst/>
              <a:gdLst>
                <a:gd name="T0" fmla="*/ 38 w 38"/>
                <a:gd name="T1" fmla="*/ 0 h 17"/>
                <a:gd name="T2" fmla="*/ 0 w 38"/>
                <a:gd name="T3" fmla="*/ 12 h 17"/>
                <a:gd name="T4" fmla="*/ 1 w 38"/>
                <a:gd name="T5" fmla="*/ 17 h 17"/>
                <a:gd name="T6" fmla="*/ 37 w 38"/>
                <a:gd name="T7" fmla="*/ 8 h 17"/>
                <a:gd name="T8" fmla="*/ 38 w 3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38" y="0"/>
                  </a:moveTo>
                  <a:cubicBezTo>
                    <a:pt x="18" y="10"/>
                    <a:pt x="0" y="12"/>
                    <a:pt x="0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8" y="16"/>
                    <a:pt x="21" y="14"/>
                    <a:pt x="37" y="8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ṧlîḋé">
              <a:extLst>
                <a:ext uri="{FF2B5EF4-FFF2-40B4-BE49-F238E27FC236}">
                  <a16:creationId xmlns:a16="http://schemas.microsoft.com/office/drawing/2014/main" id="{A08E5063-C0D4-40E4-96E5-F50AA358BE5D}"/>
                </a:ext>
              </a:extLst>
            </p:cNvPr>
            <p:cNvSpPr/>
            <p:nvPr/>
          </p:nvSpPr>
          <p:spPr bwMode="auto">
            <a:xfrm>
              <a:off x="7743826" y="4148139"/>
              <a:ext cx="90488" cy="80963"/>
            </a:xfrm>
            <a:custGeom>
              <a:avLst/>
              <a:gdLst>
                <a:gd name="T0" fmla="*/ 27 w 27"/>
                <a:gd name="T1" fmla="*/ 15 h 25"/>
                <a:gd name="T2" fmla="*/ 23 w 27"/>
                <a:gd name="T3" fmla="*/ 0 h 25"/>
                <a:gd name="T4" fmla="*/ 1 w 27"/>
                <a:gd name="T5" fmla="*/ 17 h 25"/>
                <a:gd name="T6" fmla="*/ 0 w 27"/>
                <a:gd name="T7" fmla="*/ 25 h 25"/>
                <a:gd name="T8" fmla="*/ 27 w 27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27" y="15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7" y="7"/>
                    <a:pt x="9" y="12"/>
                    <a:pt x="1" y="1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8" y="23"/>
                    <a:pt x="17" y="19"/>
                    <a:pt x="27" y="15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ṧliḓé">
              <a:extLst>
                <a:ext uri="{FF2B5EF4-FFF2-40B4-BE49-F238E27FC236}">
                  <a16:creationId xmlns:a16="http://schemas.microsoft.com/office/drawing/2014/main" id="{22FD8F5F-DC4E-441A-B1C7-BE5C2A6E246C}"/>
                </a:ext>
              </a:extLst>
            </p:cNvPr>
            <p:cNvSpPr/>
            <p:nvPr/>
          </p:nvSpPr>
          <p:spPr bwMode="auto">
            <a:xfrm>
              <a:off x="7615238" y="4240214"/>
              <a:ext cx="152400" cy="36513"/>
            </a:xfrm>
            <a:custGeom>
              <a:avLst/>
              <a:gdLst>
                <a:gd name="T0" fmla="*/ 0 w 46"/>
                <a:gd name="T1" fmla="*/ 9 h 11"/>
                <a:gd name="T2" fmla="*/ 0 w 46"/>
                <a:gd name="T3" fmla="*/ 11 h 11"/>
                <a:gd name="T4" fmla="*/ 46 w 46"/>
                <a:gd name="T5" fmla="*/ 7 h 11"/>
                <a:gd name="T6" fmla="*/ 37 w 46"/>
                <a:gd name="T7" fmla="*/ 0 h 11"/>
                <a:gd name="T8" fmla="*/ 0 w 46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">
                  <a:moveTo>
                    <a:pt x="0" y="9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3" y="10"/>
                    <a:pt x="46" y="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1" y="6"/>
                    <a:pt x="8" y="8"/>
                    <a:pt x="0" y="9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ṩlîḋe">
              <a:extLst>
                <a:ext uri="{FF2B5EF4-FFF2-40B4-BE49-F238E27FC236}">
                  <a16:creationId xmlns:a16="http://schemas.microsoft.com/office/drawing/2014/main" id="{721B3882-0D4F-4004-8350-DA217B5A16B7}"/>
                </a:ext>
              </a:extLst>
            </p:cNvPr>
            <p:cNvSpPr/>
            <p:nvPr/>
          </p:nvSpPr>
          <p:spPr bwMode="auto">
            <a:xfrm>
              <a:off x="7615238" y="3965576"/>
              <a:ext cx="525463" cy="303213"/>
            </a:xfrm>
            <a:custGeom>
              <a:avLst/>
              <a:gdLst>
                <a:gd name="T0" fmla="*/ 41 w 159"/>
                <a:gd name="T1" fmla="*/ 82 h 92"/>
                <a:gd name="T2" fmla="*/ 67 w 159"/>
                <a:gd name="T3" fmla="*/ 72 h 92"/>
                <a:gd name="T4" fmla="*/ 95 w 159"/>
                <a:gd name="T5" fmla="*/ 85 h 92"/>
                <a:gd name="T6" fmla="*/ 99 w 159"/>
                <a:gd name="T7" fmla="*/ 84 h 92"/>
                <a:gd name="T8" fmla="*/ 70 w 159"/>
                <a:gd name="T9" fmla="*/ 70 h 92"/>
                <a:gd name="T10" fmla="*/ 79 w 159"/>
                <a:gd name="T11" fmla="*/ 66 h 92"/>
                <a:gd name="T12" fmla="*/ 96 w 159"/>
                <a:gd name="T13" fmla="*/ 56 h 92"/>
                <a:gd name="T14" fmla="*/ 139 w 159"/>
                <a:gd name="T15" fmla="*/ 65 h 92"/>
                <a:gd name="T16" fmla="*/ 141 w 159"/>
                <a:gd name="T17" fmla="*/ 63 h 92"/>
                <a:gd name="T18" fmla="*/ 99 w 159"/>
                <a:gd name="T19" fmla="*/ 54 h 92"/>
                <a:gd name="T20" fmla="*/ 128 w 159"/>
                <a:gd name="T21" fmla="*/ 33 h 92"/>
                <a:gd name="T22" fmla="*/ 159 w 159"/>
                <a:gd name="T23" fmla="*/ 36 h 92"/>
                <a:gd name="T24" fmla="*/ 159 w 159"/>
                <a:gd name="T25" fmla="*/ 34 h 92"/>
                <a:gd name="T26" fmla="*/ 130 w 159"/>
                <a:gd name="T27" fmla="*/ 30 h 92"/>
                <a:gd name="T28" fmla="*/ 154 w 159"/>
                <a:gd name="T29" fmla="*/ 8 h 92"/>
                <a:gd name="T30" fmla="*/ 152 w 159"/>
                <a:gd name="T31" fmla="*/ 6 h 92"/>
                <a:gd name="T32" fmla="*/ 128 w 159"/>
                <a:gd name="T33" fmla="*/ 29 h 92"/>
                <a:gd name="T34" fmla="*/ 123 w 159"/>
                <a:gd name="T35" fmla="*/ 0 h 92"/>
                <a:gd name="T36" fmla="*/ 120 w 159"/>
                <a:gd name="T37" fmla="*/ 1 h 92"/>
                <a:gd name="T38" fmla="*/ 126 w 159"/>
                <a:gd name="T39" fmla="*/ 31 h 92"/>
                <a:gd name="T40" fmla="*/ 97 w 159"/>
                <a:gd name="T41" fmla="*/ 52 h 92"/>
                <a:gd name="T42" fmla="*/ 87 w 159"/>
                <a:gd name="T43" fmla="*/ 22 h 92"/>
                <a:gd name="T44" fmla="*/ 85 w 159"/>
                <a:gd name="T45" fmla="*/ 24 h 92"/>
                <a:gd name="T46" fmla="*/ 94 w 159"/>
                <a:gd name="T47" fmla="*/ 54 h 92"/>
                <a:gd name="T48" fmla="*/ 77 w 159"/>
                <a:gd name="T49" fmla="*/ 64 h 92"/>
                <a:gd name="T50" fmla="*/ 68 w 159"/>
                <a:gd name="T51" fmla="*/ 68 h 92"/>
                <a:gd name="T52" fmla="*/ 65 w 159"/>
                <a:gd name="T53" fmla="*/ 52 h 92"/>
                <a:gd name="T54" fmla="*/ 62 w 159"/>
                <a:gd name="T55" fmla="*/ 55 h 92"/>
                <a:gd name="T56" fmla="*/ 66 w 159"/>
                <a:gd name="T57" fmla="*/ 70 h 92"/>
                <a:gd name="T58" fmla="*/ 39 w 159"/>
                <a:gd name="T59" fmla="*/ 80 h 92"/>
                <a:gd name="T60" fmla="*/ 40 w 159"/>
                <a:gd name="T61" fmla="*/ 72 h 92"/>
                <a:gd name="T62" fmla="*/ 37 w 159"/>
                <a:gd name="T63" fmla="*/ 73 h 92"/>
                <a:gd name="T64" fmla="*/ 36 w 159"/>
                <a:gd name="T65" fmla="*/ 81 h 92"/>
                <a:gd name="T66" fmla="*/ 0 w 159"/>
                <a:gd name="T67" fmla="*/ 90 h 92"/>
                <a:gd name="T68" fmla="*/ 0 w 159"/>
                <a:gd name="T69" fmla="*/ 92 h 92"/>
                <a:gd name="T70" fmla="*/ 37 w 159"/>
                <a:gd name="T71" fmla="*/ 83 h 92"/>
                <a:gd name="T72" fmla="*/ 46 w 159"/>
                <a:gd name="T73" fmla="*/ 90 h 92"/>
                <a:gd name="T74" fmla="*/ 50 w 159"/>
                <a:gd name="T75" fmla="*/ 89 h 92"/>
                <a:gd name="T76" fmla="*/ 41 w 159"/>
                <a:gd name="T77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92">
                  <a:moveTo>
                    <a:pt x="41" y="82"/>
                  </a:moveTo>
                  <a:cubicBezTo>
                    <a:pt x="49" y="80"/>
                    <a:pt x="58" y="76"/>
                    <a:pt x="67" y="72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6" y="84"/>
                    <a:pt x="98" y="84"/>
                    <a:pt x="99" y="84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3" y="69"/>
                    <a:pt x="76" y="67"/>
                    <a:pt x="79" y="66"/>
                  </a:cubicBezTo>
                  <a:cubicBezTo>
                    <a:pt x="85" y="63"/>
                    <a:pt x="91" y="59"/>
                    <a:pt x="96" y="5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0" y="65"/>
                    <a:pt x="141" y="64"/>
                    <a:pt x="141" y="63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10" y="47"/>
                    <a:pt x="119" y="39"/>
                    <a:pt x="128" y="33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5"/>
                    <a:pt x="159" y="34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42" y="21"/>
                    <a:pt x="150" y="12"/>
                    <a:pt x="154" y="8"/>
                  </a:cubicBezTo>
                  <a:cubicBezTo>
                    <a:pt x="154" y="7"/>
                    <a:pt x="153" y="6"/>
                    <a:pt x="152" y="6"/>
                  </a:cubicBezTo>
                  <a:cubicBezTo>
                    <a:pt x="148" y="10"/>
                    <a:pt x="140" y="19"/>
                    <a:pt x="128" y="29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2" y="0"/>
                    <a:pt x="121" y="0"/>
                    <a:pt x="120" y="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17" y="38"/>
                    <a:pt x="108" y="45"/>
                    <a:pt x="97" y="5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6" y="22"/>
                    <a:pt x="85" y="23"/>
                    <a:pt x="85" y="2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89" y="57"/>
                    <a:pt x="83" y="61"/>
                    <a:pt x="77" y="64"/>
                  </a:cubicBezTo>
                  <a:cubicBezTo>
                    <a:pt x="74" y="65"/>
                    <a:pt x="71" y="67"/>
                    <a:pt x="68" y="68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4" y="53"/>
                    <a:pt x="63" y="54"/>
                    <a:pt x="62" y="55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56" y="74"/>
                    <a:pt x="47" y="78"/>
                    <a:pt x="39" y="80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39" y="72"/>
                    <a:pt x="38" y="73"/>
                    <a:pt x="37" y="73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0" y="87"/>
                    <a:pt x="7" y="89"/>
                    <a:pt x="0" y="9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8" y="91"/>
                    <a:pt x="21" y="89"/>
                    <a:pt x="37" y="8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8" y="90"/>
                    <a:pt x="49" y="89"/>
                    <a:pt x="50" y="89"/>
                  </a:cubicBezTo>
                  <a:lnTo>
                    <a:pt x="41" y="82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ŝ1íde">
              <a:extLst>
                <a:ext uri="{FF2B5EF4-FFF2-40B4-BE49-F238E27FC236}">
                  <a16:creationId xmlns:a16="http://schemas.microsoft.com/office/drawing/2014/main" id="{20113398-7931-4C0A-B801-3D4F6538CF12}"/>
                </a:ext>
              </a:extLst>
            </p:cNvPr>
            <p:cNvSpPr/>
            <p:nvPr/>
          </p:nvSpPr>
          <p:spPr bwMode="auto">
            <a:xfrm>
              <a:off x="3895726" y="3897314"/>
              <a:ext cx="142875" cy="150813"/>
            </a:xfrm>
            <a:custGeom>
              <a:avLst/>
              <a:gdLst>
                <a:gd name="T0" fmla="*/ 43 w 43"/>
                <a:gd name="T1" fmla="*/ 46 h 46"/>
                <a:gd name="T2" fmla="*/ 32 w 43"/>
                <a:gd name="T3" fmla="*/ 4 h 46"/>
                <a:gd name="T4" fmla="*/ 9 w 43"/>
                <a:gd name="T5" fmla="*/ 1 h 46"/>
                <a:gd name="T6" fmla="*/ 0 w 43"/>
                <a:gd name="T7" fmla="*/ 1 h 46"/>
                <a:gd name="T8" fmla="*/ 11 w 43"/>
                <a:gd name="T9" fmla="*/ 31 h 46"/>
                <a:gd name="T10" fmla="*/ 43 w 43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6">
                  <a:moveTo>
                    <a:pt x="43" y="46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24" y="2"/>
                    <a:pt x="17" y="0"/>
                    <a:pt x="9" y="1"/>
                  </a:cubicBezTo>
                  <a:cubicBezTo>
                    <a:pt x="6" y="1"/>
                    <a:pt x="3" y="1"/>
                    <a:pt x="0" y="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21" y="35"/>
                    <a:pt x="32" y="40"/>
                    <a:pt x="43" y="46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ṩlíḑe">
              <a:extLst>
                <a:ext uri="{FF2B5EF4-FFF2-40B4-BE49-F238E27FC236}">
                  <a16:creationId xmlns:a16="http://schemas.microsoft.com/office/drawing/2014/main" id="{FD47E3C7-163E-40FB-80AD-A4445FB4B6EC}"/>
                </a:ext>
              </a:extLst>
            </p:cNvPr>
            <p:cNvSpPr/>
            <p:nvPr/>
          </p:nvSpPr>
          <p:spPr bwMode="auto">
            <a:xfrm>
              <a:off x="3816351" y="3903664"/>
              <a:ext cx="106363" cy="88900"/>
            </a:xfrm>
            <a:custGeom>
              <a:avLst/>
              <a:gdLst>
                <a:gd name="T0" fmla="*/ 21 w 32"/>
                <a:gd name="T1" fmla="*/ 0 h 27"/>
                <a:gd name="T2" fmla="*/ 2 w 32"/>
                <a:gd name="T3" fmla="*/ 12 h 27"/>
                <a:gd name="T4" fmla="*/ 0 w 32"/>
                <a:gd name="T5" fmla="*/ 17 h 27"/>
                <a:gd name="T6" fmla="*/ 32 w 32"/>
                <a:gd name="T7" fmla="*/ 27 h 27"/>
                <a:gd name="T8" fmla="*/ 21 w 3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7">
                  <a:moveTo>
                    <a:pt x="21" y="0"/>
                  </a:moveTo>
                  <a:cubicBezTo>
                    <a:pt x="13" y="2"/>
                    <a:pt x="6" y="5"/>
                    <a:pt x="2" y="12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6" y="18"/>
                    <a:pt x="17" y="22"/>
                    <a:pt x="32" y="2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s1íḋè">
              <a:extLst>
                <a:ext uri="{FF2B5EF4-FFF2-40B4-BE49-F238E27FC236}">
                  <a16:creationId xmlns:a16="http://schemas.microsoft.com/office/drawing/2014/main" id="{591D371A-2594-4B3C-8586-09B2130FB4EE}"/>
                </a:ext>
              </a:extLst>
            </p:cNvPr>
            <p:cNvSpPr/>
            <p:nvPr/>
          </p:nvSpPr>
          <p:spPr bwMode="auto">
            <a:xfrm>
              <a:off x="3849688" y="4005264"/>
              <a:ext cx="188913" cy="128588"/>
            </a:xfrm>
            <a:custGeom>
              <a:avLst/>
              <a:gdLst>
                <a:gd name="T0" fmla="*/ 24 w 57"/>
                <a:gd name="T1" fmla="*/ 0 h 39"/>
                <a:gd name="T2" fmla="*/ 0 w 57"/>
                <a:gd name="T3" fmla="*/ 19 h 39"/>
                <a:gd name="T4" fmla="*/ 8 w 57"/>
                <a:gd name="T5" fmla="*/ 27 h 39"/>
                <a:gd name="T6" fmla="*/ 34 w 57"/>
                <a:gd name="T7" fmla="*/ 39 h 39"/>
                <a:gd name="T8" fmla="*/ 57 w 57"/>
                <a:gd name="T9" fmla="*/ 16 h 39"/>
                <a:gd name="T10" fmla="*/ 24 w 57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9">
                  <a:moveTo>
                    <a:pt x="2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" y="22"/>
                    <a:pt x="5" y="25"/>
                    <a:pt x="8" y="27"/>
                  </a:cubicBezTo>
                  <a:cubicBezTo>
                    <a:pt x="16" y="33"/>
                    <a:pt x="25" y="37"/>
                    <a:pt x="34" y="39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45" y="10"/>
                    <a:pt x="34" y="4"/>
                    <a:pt x="24" y="0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ŝḷîdè">
              <a:extLst>
                <a:ext uri="{FF2B5EF4-FFF2-40B4-BE49-F238E27FC236}">
                  <a16:creationId xmlns:a16="http://schemas.microsoft.com/office/drawing/2014/main" id="{E42CAC73-0587-43A7-A3EB-C82AA24D6874}"/>
                </a:ext>
              </a:extLst>
            </p:cNvPr>
            <p:cNvSpPr/>
            <p:nvPr/>
          </p:nvSpPr>
          <p:spPr bwMode="auto">
            <a:xfrm>
              <a:off x="3806826" y="3965576"/>
              <a:ext cx="112713" cy="96838"/>
            </a:xfrm>
            <a:custGeom>
              <a:avLst/>
              <a:gdLst>
                <a:gd name="T0" fmla="*/ 3 w 34"/>
                <a:gd name="T1" fmla="*/ 0 h 29"/>
                <a:gd name="T2" fmla="*/ 11 w 34"/>
                <a:gd name="T3" fmla="*/ 29 h 29"/>
                <a:gd name="T4" fmla="*/ 34 w 34"/>
                <a:gd name="T5" fmla="*/ 11 h 29"/>
                <a:gd name="T6" fmla="*/ 3 w 34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9">
                  <a:moveTo>
                    <a:pt x="3" y="0"/>
                  </a:moveTo>
                  <a:cubicBezTo>
                    <a:pt x="0" y="10"/>
                    <a:pt x="4" y="21"/>
                    <a:pt x="11" y="2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20" y="5"/>
                    <a:pt x="8" y="2"/>
                    <a:pt x="3" y="0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ṡļîḍe">
              <a:extLst>
                <a:ext uri="{FF2B5EF4-FFF2-40B4-BE49-F238E27FC236}">
                  <a16:creationId xmlns:a16="http://schemas.microsoft.com/office/drawing/2014/main" id="{D0CC542B-DEA0-4BBE-8B93-CD5CA2920FE6}"/>
                </a:ext>
              </a:extLst>
            </p:cNvPr>
            <p:cNvSpPr/>
            <p:nvPr/>
          </p:nvSpPr>
          <p:spPr bwMode="auto">
            <a:xfrm>
              <a:off x="4133851" y="4016376"/>
              <a:ext cx="79375" cy="160338"/>
            </a:xfrm>
            <a:custGeom>
              <a:avLst/>
              <a:gdLst>
                <a:gd name="T0" fmla="*/ 23 w 24"/>
                <a:gd name="T1" fmla="*/ 49 h 49"/>
                <a:gd name="T2" fmla="*/ 24 w 24"/>
                <a:gd name="T3" fmla="*/ 37 h 49"/>
                <a:gd name="T4" fmla="*/ 2 w 24"/>
                <a:gd name="T5" fmla="*/ 4 h 49"/>
                <a:gd name="T6" fmla="*/ 0 w 24"/>
                <a:gd name="T7" fmla="*/ 0 h 49"/>
                <a:gd name="T8" fmla="*/ 1 w 24"/>
                <a:gd name="T9" fmla="*/ 31 h 49"/>
                <a:gd name="T10" fmla="*/ 23 w 24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9">
                  <a:moveTo>
                    <a:pt x="23" y="49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18" y="28"/>
                    <a:pt x="11" y="17"/>
                    <a:pt x="2" y="4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9" y="37"/>
                    <a:pt x="17" y="43"/>
                    <a:pt x="23" y="49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ṣḷîdè">
              <a:extLst>
                <a:ext uri="{FF2B5EF4-FFF2-40B4-BE49-F238E27FC236}">
                  <a16:creationId xmlns:a16="http://schemas.microsoft.com/office/drawing/2014/main" id="{B4EA9643-DE76-4867-9B85-B322CE47782A}"/>
                </a:ext>
              </a:extLst>
            </p:cNvPr>
            <p:cNvSpPr/>
            <p:nvPr/>
          </p:nvSpPr>
          <p:spPr bwMode="auto">
            <a:xfrm>
              <a:off x="4011613" y="3913189"/>
              <a:ext cx="119063" cy="198438"/>
            </a:xfrm>
            <a:custGeom>
              <a:avLst/>
              <a:gdLst>
                <a:gd name="T0" fmla="*/ 28 w 36"/>
                <a:gd name="T1" fmla="*/ 54 h 60"/>
                <a:gd name="T2" fmla="*/ 36 w 36"/>
                <a:gd name="T3" fmla="*/ 60 h 60"/>
                <a:gd name="T4" fmla="*/ 34 w 36"/>
                <a:gd name="T5" fmla="*/ 28 h 60"/>
                <a:gd name="T6" fmla="*/ 20 w 36"/>
                <a:gd name="T7" fmla="*/ 13 h 60"/>
                <a:gd name="T8" fmla="*/ 0 w 36"/>
                <a:gd name="T9" fmla="*/ 0 h 60"/>
                <a:gd name="T10" fmla="*/ 11 w 36"/>
                <a:gd name="T11" fmla="*/ 43 h 60"/>
                <a:gd name="T12" fmla="*/ 28 w 36"/>
                <a:gd name="T1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0">
                  <a:moveTo>
                    <a:pt x="28" y="54"/>
                  </a:moveTo>
                  <a:cubicBezTo>
                    <a:pt x="30" y="56"/>
                    <a:pt x="33" y="58"/>
                    <a:pt x="36" y="60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0" y="22"/>
                    <a:pt x="26" y="17"/>
                    <a:pt x="20" y="13"/>
                  </a:cubicBezTo>
                  <a:cubicBezTo>
                    <a:pt x="14" y="8"/>
                    <a:pt x="7" y="3"/>
                    <a:pt x="0" y="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6" y="46"/>
                    <a:pt x="22" y="50"/>
                    <a:pt x="28" y="54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îṩḷïḑê">
              <a:extLst>
                <a:ext uri="{FF2B5EF4-FFF2-40B4-BE49-F238E27FC236}">
                  <a16:creationId xmlns:a16="http://schemas.microsoft.com/office/drawing/2014/main" id="{9871AE2B-D1D7-4998-8D3F-14FE7D43D812}"/>
                </a:ext>
              </a:extLst>
            </p:cNvPr>
            <p:cNvSpPr/>
            <p:nvPr/>
          </p:nvSpPr>
          <p:spPr bwMode="auto">
            <a:xfrm>
              <a:off x="3971926" y="4065589"/>
              <a:ext cx="155575" cy="85725"/>
            </a:xfrm>
            <a:custGeom>
              <a:avLst/>
              <a:gdLst>
                <a:gd name="T0" fmla="*/ 38 w 47"/>
                <a:gd name="T1" fmla="*/ 10 h 26"/>
                <a:gd name="T2" fmla="*/ 22 w 47"/>
                <a:gd name="T3" fmla="*/ 0 h 26"/>
                <a:gd name="T4" fmla="*/ 0 w 47"/>
                <a:gd name="T5" fmla="*/ 22 h 26"/>
                <a:gd name="T6" fmla="*/ 19 w 47"/>
                <a:gd name="T7" fmla="*/ 24 h 26"/>
                <a:gd name="T8" fmla="*/ 34 w 47"/>
                <a:gd name="T9" fmla="*/ 26 h 26"/>
                <a:gd name="T10" fmla="*/ 47 w 47"/>
                <a:gd name="T11" fmla="*/ 16 h 26"/>
                <a:gd name="T12" fmla="*/ 38 w 47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6">
                  <a:moveTo>
                    <a:pt x="38" y="10"/>
                  </a:moveTo>
                  <a:cubicBezTo>
                    <a:pt x="33" y="6"/>
                    <a:pt x="27" y="3"/>
                    <a:pt x="22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23"/>
                    <a:pt x="13" y="24"/>
                    <a:pt x="19" y="24"/>
                  </a:cubicBezTo>
                  <a:cubicBezTo>
                    <a:pt x="24" y="24"/>
                    <a:pt x="29" y="25"/>
                    <a:pt x="34" y="2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4" y="14"/>
                    <a:pt x="41" y="12"/>
                    <a:pt x="38" y="10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íṡ1iḓé">
              <a:extLst>
                <a:ext uri="{FF2B5EF4-FFF2-40B4-BE49-F238E27FC236}">
                  <a16:creationId xmlns:a16="http://schemas.microsoft.com/office/drawing/2014/main" id="{6BEB598C-EEAD-4A06-B509-8F383AB72571}"/>
                </a:ext>
              </a:extLst>
            </p:cNvPr>
            <p:cNvSpPr/>
            <p:nvPr/>
          </p:nvSpPr>
          <p:spPr bwMode="auto">
            <a:xfrm>
              <a:off x="4186238" y="4191001"/>
              <a:ext cx="106363" cy="104775"/>
            </a:xfrm>
            <a:custGeom>
              <a:avLst/>
              <a:gdLst>
                <a:gd name="T0" fmla="*/ 0 w 32"/>
                <a:gd name="T1" fmla="*/ 4 h 32"/>
                <a:gd name="T2" fmla="*/ 28 w 32"/>
                <a:gd name="T3" fmla="*/ 32 h 32"/>
                <a:gd name="T4" fmla="*/ 32 w 32"/>
                <a:gd name="T5" fmla="*/ 29 h 32"/>
                <a:gd name="T6" fmla="*/ 8 w 32"/>
                <a:gd name="T7" fmla="*/ 0 h 32"/>
                <a:gd name="T8" fmla="*/ 0 w 3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0" y="4"/>
                  </a:moveTo>
                  <a:cubicBezTo>
                    <a:pt x="18" y="17"/>
                    <a:pt x="28" y="32"/>
                    <a:pt x="28" y="32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8" y="23"/>
                    <a:pt x="20" y="12"/>
                    <a:pt x="8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í$lïḓé">
              <a:extLst>
                <a:ext uri="{FF2B5EF4-FFF2-40B4-BE49-F238E27FC236}">
                  <a16:creationId xmlns:a16="http://schemas.microsoft.com/office/drawing/2014/main" id="{6EA5F290-4C83-40D0-84D7-212FE2A90140}"/>
                </a:ext>
              </a:extLst>
            </p:cNvPr>
            <p:cNvSpPr/>
            <p:nvPr/>
          </p:nvSpPr>
          <p:spPr bwMode="auto">
            <a:xfrm>
              <a:off x="4094163" y="4124326"/>
              <a:ext cx="112713" cy="73025"/>
            </a:xfrm>
            <a:custGeom>
              <a:avLst/>
              <a:gdLst>
                <a:gd name="T0" fmla="*/ 12 w 34"/>
                <a:gd name="T1" fmla="*/ 0 h 22"/>
                <a:gd name="T2" fmla="*/ 0 w 34"/>
                <a:gd name="T3" fmla="*/ 9 h 22"/>
                <a:gd name="T4" fmla="*/ 26 w 34"/>
                <a:gd name="T5" fmla="*/ 22 h 22"/>
                <a:gd name="T6" fmla="*/ 34 w 34"/>
                <a:gd name="T7" fmla="*/ 18 h 22"/>
                <a:gd name="T8" fmla="*/ 12 w 3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12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0" y="12"/>
                    <a:pt x="18" y="17"/>
                    <a:pt x="26" y="22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2"/>
                    <a:pt x="20" y="6"/>
                    <a:pt x="12" y="0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íṧļïḓé">
              <a:extLst>
                <a:ext uri="{FF2B5EF4-FFF2-40B4-BE49-F238E27FC236}">
                  <a16:creationId xmlns:a16="http://schemas.microsoft.com/office/drawing/2014/main" id="{B58F0785-51FD-414E-9C60-65A41F6FF085}"/>
                </a:ext>
              </a:extLst>
            </p:cNvPr>
            <p:cNvSpPr/>
            <p:nvPr/>
          </p:nvSpPr>
          <p:spPr bwMode="auto">
            <a:xfrm>
              <a:off x="4216401" y="4151314"/>
              <a:ext cx="88900" cy="128588"/>
            </a:xfrm>
            <a:custGeom>
              <a:avLst/>
              <a:gdLst>
                <a:gd name="T0" fmla="*/ 25 w 27"/>
                <a:gd name="T1" fmla="*/ 39 h 39"/>
                <a:gd name="T2" fmla="*/ 27 w 27"/>
                <a:gd name="T3" fmla="*/ 38 h 39"/>
                <a:gd name="T4" fmla="*/ 2 w 27"/>
                <a:gd name="T5" fmla="*/ 0 h 39"/>
                <a:gd name="T6" fmla="*/ 0 w 27"/>
                <a:gd name="T7" fmla="*/ 10 h 39"/>
                <a:gd name="T8" fmla="*/ 25 w 27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25" y="39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0" y="28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23"/>
                    <a:pt x="21" y="33"/>
                    <a:pt x="25" y="39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îṣḻiḓe">
              <a:extLst>
                <a:ext uri="{FF2B5EF4-FFF2-40B4-BE49-F238E27FC236}">
                  <a16:creationId xmlns:a16="http://schemas.microsoft.com/office/drawing/2014/main" id="{E6EDCFBC-E125-404D-A975-469E48FC2363}"/>
                </a:ext>
              </a:extLst>
            </p:cNvPr>
            <p:cNvSpPr/>
            <p:nvPr/>
          </p:nvSpPr>
          <p:spPr bwMode="auto">
            <a:xfrm>
              <a:off x="3816351" y="3900489"/>
              <a:ext cx="482600" cy="385763"/>
            </a:xfrm>
            <a:custGeom>
              <a:avLst/>
              <a:gdLst>
                <a:gd name="T0" fmla="*/ 119 w 146"/>
                <a:gd name="T1" fmla="*/ 84 h 117"/>
                <a:gd name="T2" fmla="*/ 97 w 146"/>
                <a:gd name="T3" fmla="*/ 66 h 117"/>
                <a:gd name="T4" fmla="*/ 96 w 146"/>
                <a:gd name="T5" fmla="*/ 35 h 117"/>
                <a:gd name="T6" fmla="*/ 93 w 146"/>
                <a:gd name="T7" fmla="*/ 32 h 117"/>
                <a:gd name="T8" fmla="*/ 95 w 146"/>
                <a:gd name="T9" fmla="*/ 64 h 117"/>
                <a:gd name="T10" fmla="*/ 87 w 146"/>
                <a:gd name="T11" fmla="*/ 58 h 117"/>
                <a:gd name="T12" fmla="*/ 70 w 146"/>
                <a:gd name="T13" fmla="*/ 47 h 117"/>
                <a:gd name="T14" fmla="*/ 59 w 146"/>
                <a:gd name="T15" fmla="*/ 4 h 117"/>
                <a:gd name="T16" fmla="*/ 56 w 146"/>
                <a:gd name="T17" fmla="*/ 3 h 117"/>
                <a:gd name="T18" fmla="*/ 67 w 146"/>
                <a:gd name="T19" fmla="*/ 45 h 117"/>
                <a:gd name="T20" fmla="*/ 35 w 146"/>
                <a:gd name="T21" fmla="*/ 30 h 117"/>
                <a:gd name="T22" fmla="*/ 24 w 146"/>
                <a:gd name="T23" fmla="*/ 0 h 117"/>
                <a:gd name="T24" fmla="*/ 21 w 146"/>
                <a:gd name="T25" fmla="*/ 1 h 117"/>
                <a:gd name="T26" fmla="*/ 32 w 146"/>
                <a:gd name="T27" fmla="*/ 28 h 117"/>
                <a:gd name="T28" fmla="*/ 0 w 146"/>
                <a:gd name="T29" fmla="*/ 18 h 117"/>
                <a:gd name="T30" fmla="*/ 0 w 146"/>
                <a:gd name="T31" fmla="*/ 20 h 117"/>
                <a:gd name="T32" fmla="*/ 31 w 146"/>
                <a:gd name="T33" fmla="*/ 31 h 117"/>
                <a:gd name="T34" fmla="*/ 8 w 146"/>
                <a:gd name="T35" fmla="*/ 49 h 117"/>
                <a:gd name="T36" fmla="*/ 10 w 146"/>
                <a:gd name="T37" fmla="*/ 51 h 117"/>
                <a:gd name="T38" fmla="*/ 34 w 146"/>
                <a:gd name="T39" fmla="*/ 32 h 117"/>
                <a:gd name="T40" fmla="*/ 67 w 146"/>
                <a:gd name="T41" fmla="*/ 48 h 117"/>
                <a:gd name="T42" fmla="*/ 44 w 146"/>
                <a:gd name="T43" fmla="*/ 71 h 117"/>
                <a:gd name="T44" fmla="*/ 47 w 146"/>
                <a:gd name="T45" fmla="*/ 72 h 117"/>
                <a:gd name="T46" fmla="*/ 69 w 146"/>
                <a:gd name="T47" fmla="*/ 50 h 117"/>
                <a:gd name="T48" fmla="*/ 85 w 146"/>
                <a:gd name="T49" fmla="*/ 60 h 117"/>
                <a:gd name="T50" fmla="*/ 94 w 146"/>
                <a:gd name="T51" fmla="*/ 66 h 117"/>
                <a:gd name="T52" fmla="*/ 81 w 146"/>
                <a:gd name="T53" fmla="*/ 76 h 117"/>
                <a:gd name="T54" fmla="*/ 84 w 146"/>
                <a:gd name="T55" fmla="*/ 77 h 117"/>
                <a:gd name="T56" fmla="*/ 96 w 146"/>
                <a:gd name="T57" fmla="*/ 68 h 117"/>
                <a:gd name="T58" fmla="*/ 118 w 146"/>
                <a:gd name="T59" fmla="*/ 86 h 117"/>
                <a:gd name="T60" fmla="*/ 110 w 146"/>
                <a:gd name="T61" fmla="*/ 90 h 117"/>
                <a:gd name="T62" fmla="*/ 112 w 146"/>
                <a:gd name="T63" fmla="*/ 92 h 117"/>
                <a:gd name="T64" fmla="*/ 120 w 146"/>
                <a:gd name="T65" fmla="*/ 88 h 117"/>
                <a:gd name="T66" fmla="*/ 144 w 146"/>
                <a:gd name="T67" fmla="*/ 117 h 117"/>
                <a:gd name="T68" fmla="*/ 146 w 146"/>
                <a:gd name="T69" fmla="*/ 115 h 117"/>
                <a:gd name="T70" fmla="*/ 121 w 146"/>
                <a:gd name="T71" fmla="*/ 86 h 117"/>
                <a:gd name="T72" fmla="*/ 123 w 146"/>
                <a:gd name="T73" fmla="*/ 76 h 117"/>
                <a:gd name="T74" fmla="*/ 120 w 146"/>
                <a:gd name="T75" fmla="*/ 72 h 117"/>
                <a:gd name="T76" fmla="*/ 119 w 146"/>
                <a:gd name="T77" fmla="*/ 8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117">
                  <a:moveTo>
                    <a:pt x="119" y="84"/>
                  </a:moveTo>
                  <a:cubicBezTo>
                    <a:pt x="113" y="78"/>
                    <a:pt x="105" y="72"/>
                    <a:pt x="97" y="66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5" y="34"/>
                    <a:pt x="94" y="33"/>
                    <a:pt x="93" y="3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2" y="62"/>
                    <a:pt x="89" y="60"/>
                    <a:pt x="87" y="58"/>
                  </a:cubicBezTo>
                  <a:cubicBezTo>
                    <a:pt x="81" y="54"/>
                    <a:pt x="75" y="50"/>
                    <a:pt x="70" y="47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8" y="4"/>
                    <a:pt x="57" y="4"/>
                    <a:pt x="56" y="3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56" y="39"/>
                    <a:pt x="45" y="34"/>
                    <a:pt x="35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17" y="23"/>
                    <a:pt x="6" y="19"/>
                    <a:pt x="0" y="18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5" y="22"/>
                    <a:pt x="17" y="25"/>
                    <a:pt x="31" y="31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1"/>
                    <a:pt x="10" y="5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4" y="36"/>
                    <a:pt x="55" y="42"/>
                    <a:pt x="67" y="48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5" y="71"/>
                    <a:pt x="46" y="72"/>
                    <a:pt x="47" y="7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74" y="53"/>
                    <a:pt x="80" y="56"/>
                    <a:pt x="85" y="60"/>
                  </a:cubicBezTo>
                  <a:cubicBezTo>
                    <a:pt x="88" y="62"/>
                    <a:pt x="91" y="64"/>
                    <a:pt x="94" y="6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2" y="77"/>
                    <a:pt x="83" y="77"/>
                    <a:pt x="84" y="77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104" y="74"/>
                    <a:pt x="111" y="80"/>
                    <a:pt x="118" y="86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11" y="91"/>
                    <a:pt x="112" y="91"/>
                    <a:pt x="112" y="92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132" y="100"/>
                    <a:pt x="140" y="111"/>
                    <a:pt x="144" y="117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2" y="109"/>
                    <a:pt x="134" y="99"/>
                    <a:pt x="121" y="86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5"/>
                    <a:pt x="121" y="74"/>
                    <a:pt x="120" y="72"/>
                  </a:cubicBezTo>
                  <a:lnTo>
                    <a:pt x="119" y="84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ṧḻîḓé">
              <a:extLst>
                <a:ext uri="{FF2B5EF4-FFF2-40B4-BE49-F238E27FC236}">
                  <a16:creationId xmlns:a16="http://schemas.microsoft.com/office/drawing/2014/main" id="{D935EA99-6FED-4E05-AE4C-C0C95661674E}"/>
                </a:ext>
              </a:extLst>
            </p:cNvPr>
            <p:cNvSpPr/>
            <p:nvPr/>
          </p:nvSpPr>
          <p:spPr bwMode="auto">
            <a:xfrm>
              <a:off x="7908926" y="2967039"/>
              <a:ext cx="198438" cy="103188"/>
            </a:xfrm>
            <a:custGeom>
              <a:avLst/>
              <a:gdLst>
                <a:gd name="T0" fmla="*/ 0 w 60"/>
                <a:gd name="T1" fmla="*/ 22 h 31"/>
                <a:gd name="T2" fmla="*/ 42 w 60"/>
                <a:gd name="T3" fmla="*/ 31 h 31"/>
                <a:gd name="T4" fmla="*/ 56 w 60"/>
                <a:gd name="T5" fmla="*/ 13 h 31"/>
                <a:gd name="T6" fmla="*/ 60 w 60"/>
                <a:gd name="T7" fmla="*/ 4 h 31"/>
                <a:gd name="T8" fmla="*/ 29 w 60"/>
                <a:gd name="T9" fmla="*/ 0 h 31"/>
                <a:gd name="T10" fmla="*/ 0 w 60"/>
                <a:gd name="T11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">
                  <a:moveTo>
                    <a:pt x="0" y="22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8" y="26"/>
                    <a:pt x="53" y="19"/>
                    <a:pt x="56" y="13"/>
                  </a:cubicBezTo>
                  <a:cubicBezTo>
                    <a:pt x="58" y="10"/>
                    <a:pt x="59" y="7"/>
                    <a:pt x="60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0" y="7"/>
                    <a:pt x="11" y="14"/>
                    <a:pt x="0" y="22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şlïḋé">
              <a:extLst>
                <a:ext uri="{FF2B5EF4-FFF2-40B4-BE49-F238E27FC236}">
                  <a16:creationId xmlns:a16="http://schemas.microsoft.com/office/drawing/2014/main" id="{15D6DC67-EDE2-45C1-B2C0-B1814D8F475E}"/>
                </a:ext>
              </a:extLst>
            </p:cNvPr>
            <p:cNvSpPr/>
            <p:nvPr/>
          </p:nvSpPr>
          <p:spPr bwMode="auto">
            <a:xfrm>
              <a:off x="8012113" y="2884489"/>
              <a:ext cx="104775" cy="88900"/>
            </a:xfrm>
            <a:custGeom>
              <a:avLst/>
              <a:gdLst>
                <a:gd name="T0" fmla="*/ 29 w 32"/>
                <a:gd name="T1" fmla="*/ 27 h 27"/>
                <a:gd name="T2" fmla="*/ 27 w 32"/>
                <a:gd name="T3" fmla="*/ 4 h 27"/>
                <a:gd name="T4" fmla="*/ 24 w 32"/>
                <a:gd name="T5" fmla="*/ 0 h 27"/>
                <a:gd name="T6" fmla="*/ 0 w 32"/>
                <a:gd name="T7" fmla="*/ 23 h 27"/>
                <a:gd name="T8" fmla="*/ 29 w 32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7">
                  <a:moveTo>
                    <a:pt x="29" y="27"/>
                  </a:moveTo>
                  <a:cubicBezTo>
                    <a:pt x="31" y="19"/>
                    <a:pt x="32" y="11"/>
                    <a:pt x="27" y="4"/>
                  </a:cubicBezTo>
                  <a:cubicBezTo>
                    <a:pt x="26" y="3"/>
                    <a:pt x="25" y="1"/>
                    <a:pt x="24" y="0"/>
                  </a:cubicBezTo>
                  <a:cubicBezTo>
                    <a:pt x="20" y="5"/>
                    <a:pt x="12" y="13"/>
                    <a:pt x="0" y="23"/>
                  </a:cubicBezTo>
                  <a:lnTo>
                    <a:pt x="29" y="27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ṩļïdè">
              <a:extLst>
                <a:ext uri="{FF2B5EF4-FFF2-40B4-BE49-F238E27FC236}">
                  <a16:creationId xmlns:a16="http://schemas.microsoft.com/office/drawing/2014/main" id="{AE53B4D2-1924-4544-ADAB-17B11CA04678}"/>
                </a:ext>
              </a:extLst>
            </p:cNvPr>
            <p:cNvSpPr/>
            <p:nvPr/>
          </p:nvSpPr>
          <p:spPr bwMode="auto">
            <a:xfrm>
              <a:off x="7869238" y="2862264"/>
              <a:ext cx="130175" cy="171450"/>
            </a:xfrm>
            <a:custGeom>
              <a:avLst/>
              <a:gdLst>
                <a:gd name="T0" fmla="*/ 39 w 39"/>
                <a:gd name="T1" fmla="*/ 31 h 52"/>
                <a:gd name="T2" fmla="*/ 33 w 39"/>
                <a:gd name="T3" fmla="*/ 0 h 52"/>
                <a:gd name="T4" fmla="*/ 22 w 39"/>
                <a:gd name="T5" fmla="*/ 4 h 52"/>
                <a:gd name="T6" fmla="*/ 0 w 39"/>
                <a:gd name="T7" fmla="*/ 21 h 52"/>
                <a:gd name="T8" fmla="*/ 10 w 39"/>
                <a:gd name="T9" fmla="*/ 52 h 52"/>
                <a:gd name="T10" fmla="*/ 39 w 39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2">
                  <a:moveTo>
                    <a:pt x="39" y="31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9" y="1"/>
                    <a:pt x="25" y="2"/>
                    <a:pt x="22" y="4"/>
                  </a:cubicBezTo>
                  <a:cubicBezTo>
                    <a:pt x="13" y="8"/>
                    <a:pt x="6" y="14"/>
                    <a:pt x="0" y="21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21" y="45"/>
                    <a:pt x="30" y="37"/>
                    <a:pt x="39" y="31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ïšḻiḋè">
              <a:extLst>
                <a:ext uri="{FF2B5EF4-FFF2-40B4-BE49-F238E27FC236}">
                  <a16:creationId xmlns:a16="http://schemas.microsoft.com/office/drawing/2014/main" id="{B17B6B6C-52B7-4513-A9B0-5CF3729000E7}"/>
                </a:ext>
              </a:extLst>
            </p:cNvPr>
            <p:cNvSpPr/>
            <p:nvPr/>
          </p:nvSpPr>
          <p:spPr bwMode="auto">
            <a:xfrm>
              <a:off x="7988301" y="2855914"/>
              <a:ext cx="96838" cy="98425"/>
            </a:xfrm>
            <a:custGeom>
              <a:avLst/>
              <a:gdLst>
                <a:gd name="T0" fmla="*/ 29 w 29"/>
                <a:gd name="T1" fmla="*/ 8 h 30"/>
                <a:gd name="T2" fmla="*/ 0 w 29"/>
                <a:gd name="T3" fmla="*/ 2 h 30"/>
                <a:gd name="T4" fmla="*/ 5 w 29"/>
                <a:gd name="T5" fmla="*/ 30 h 30"/>
                <a:gd name="T6" fmla="*/ 29 w 29"/>
                <a:gd name="T7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0">
                  <a:moveTo>
                    <a:pt x="29" y="8"/>
                  </a:moveTo>
                  <a:cubicBezTo>
                    <a:pt x="22" y="1"/>
                    <a:pt x="10" y="0"/>
                    <a:pt x="0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7" y="20"/>
                    <a:pt x="25" y="12"/>
                    <a:pt x="29" y="8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ṧḷiḋê">
              <a:extLst>
                <a:ext uri="{FF2B5EF4-FFF2-40B4-BE49-F238E27FC236}">
                  <a16:creationId xmlns:a16="http://schemas.microsoft.com/office/drawing/2014/main" id="{2329FC85-D73A-463A-B907-C6D35A6D8FB4}"/>
                </a:ext>
              </a:extLst>
            </p:cNvPr>
            <p:cNvSpPr/>
            <p:nvPr/>
          </p:nvSpPr>
          <p:spPr bwMode="auto">
            <a:xfrm>
              <a:off x="7718426" y="3095626"/>
              <a:ext cx="177800" cy="60325"/>
            </a:xfrm>
            <a:custGeom>
              <a:avLst/>
              <a:gdLst>
                <a:gd name="T0" fmla="*/ 0 w 54"/>
                <a:gd name="T1" fmla="*/ 11 h 18"/>
                <a:gd name="T2" fmla="*/ 9 w 54"/>
                <a:gd name="T3" fmla="*/ 18 h 18"/>
                <a:gd name="T4" fmla="*/ 50 w 54"/>
                <a:gd name="T5" fmla="*/ 14 h 18"/>
                <a:gd name="T6" fmla="*/ 54 w 54"/>
                <a:gd name="T7" fmla="*/ 13 h 18"/>
                <a:gd name="T8" fmla="*/ 26 w 54"/>
                <a:gd name="T9" fmla="*/ 0 h 18"/>
                <a:gd name="T10" fmla="*/ 0 w 54"/>
                <a:gd name="T11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8">
                  <a:moveTo>
                    <a:pt x="0" y="11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21" y="17"/>
                    <a:pt x="34" y="15"/>
                    <a:pt x="50" y="14"/>
                  </a:cubicBezTo>
                  <a:cubicBezTo>
                    <a:pt x="51" y="13"/>
                    <a:pt x="52" y="13"/>
                    <a:pt x="54" y="13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5"/>
                    <a:pt x="8" y="8"/>
                    <a:pt x="0" y="11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ïṩḷiďe">
              <a:extLst>
                <a:ext uri="{FF2B5EF4-FFF2-40B4-BE49-F238E27FC236}">
                  <a16:creationId xmlns:a16="http://schemas.microsoft.com/office/drawing/2014/main" id="{B9AE285A-E996-412D-B5BA-233ADAB953DC}"/>
                </a:ext>
              </a:extLst>
            </p:cNvPr>
            <p:cNvSpPr/>
            <p:nvPr/>
          </p:nvSpPr>
          <p:spPr bwMode="auto">
            <a:xfrm>
              <a:off x="7813676" y="3043239"/>
              <a:ext cx="228600" cy="92075"/>
            </a:xfrm>
            <a:custGeom>
              <a:avLst/>
              <a:gdLst>
                <a:gd name="T0" fmla="*/ 9 w 69"/>
                <a:gd name="T1" fmla="*/ 10 h 28"/>
                <a:gd name="T2" fmla="*/ 0 w 69"/>
                <a:gd name="T3" fmla="*/ 15 h 28"/>
                <a:gd name="T4" fmla="*/ 29 w 69"/>
                <a:gd name="T5" fmla="*/ 28 h 28"/>
                <a:gd name="T6" fmla="*/ 48 w 69"/>
                <a:gd name="T7" fmla="*/ 23 h 28"/>
                <a:gd name="T8" fmla="*/ 69 w 69"/>
                <a:gd name="T9" fmla="*/ 10 h 28"/>
                <a:gd name="T10" fmla="*/ 26 w 69"/>
                <a:gd name="T11" fmla="*/ 0 h 28"/>
                <a:gd name="T12" fmla="*/ 9 w 69"/>
                <a:gd name="T1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8">
                  <a:moveTo>
                    <a:pt x="9" y="10"/>
                  </a:moveTo>
                  <a:cubicBezTo>
                    <a:pt x="6" y="12"/>
                    <a:pt x="3" y="13"/>
                    <a:pt x="0" y="15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6" y="27"/>
                    <a:pt x="42" y="25"/>
                    <a:pt x="48" y="23"/>
                  </a:cubicBezTo>
                  <a:cubicBezTo>
                    <a:pt x="56" y="20"/>
                    <a:pt x="63" y="15"/>
                    <a:pt x="69" y="1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4"/>
                    <a:pt x="15" y="7"/>
                    <a:pt x="9" y="10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šľîdê">
              <a:extLst>
                <a:ext uri="{FF2B5EF4-FFF2-40B4-BE49-F238E27FC236}">
                  <a16:creationId xmlns:a16="http://schemas.microsoft.com/office/drawing/2014/main" id="{BD640B8D-FC6F-4C54-83E6-3FA99D451A3F}"/>
                </a:ext>
              </a:extLst>
            </p:cNvPr>
            <p:cNvSpPr/>
            <p:nvPr/>
          </p:nvSpPr>
          <p:spPr bwMode="auto">
            <a:xfrm>
              <a:off x="7797801" y="2941639"/>
              <a:ext cx="95250" cy="144463"/>
            </a:xfrm>
            <a:custGeom>
              <a:avLst/>
              <a:gdLst>
                <a:gd name="T0" fmla="*/ 13 w 29"/>
                <a:gd name="T1" fmla="*/ 39 h 44"/>
                <a:gd name="T2" fmla="*/ 29 w 29"/>
                <a:gd name="T3" fmla="*/ 30 h 44"/>
                <a:gd name="T4" fmla="*/ 20 w 29"/>
                <a:gd name="T5" fmla="*/ 0 h 44"/>
                <a:gd name="T6" fmla="*/ 9 w 29"/>
                <a:gd name="T7" fmla="*/ 15 h 44"/>
                <a:gd name="T8" fmla="*/ 0 w 29"/>
                <a:gd name="T9" fmla="*/ 28 h 44"/>
                <a:gd name="T10" fmla="*/ 3 w 29"/>
                <a:gd name="T11" fmla="*/ 44 h 44"/>
                <a:gd name="T12" fmla="*/ 13 w 29"/>
                <a:gd name="T13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13" y="39"/>
                  </a:moveTo>
                  <a:cubicBezTo>
                    <a:pt x="18" y="36"/>
                    <a:pt x="24" y="33"/>
                    <a:pt x="29" y="3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5"/>
                    <a:pt x="12" y="10"/>
                    <a:pt x="9" y="15"/>
                  </a:cubicBezTo>
                  <a:cubicBezTo>
                    <a:pt x="6" y="20"/>
                    <a:pt x="3" y="24"/>
                    <a:pt x="0" y="28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6" y="43"/>
                    <a:pt x="9" y="41"/>
                    <a:pt x="13" y="39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íṡļïḓè">
              <a:extLst>
                <a:ext uri="{FF2B5EF4-FFF2-40B4-BE49-F238E27FC236}">
                  <a16:creationId xmlns:a16="http://schemas.microsoft.com/office/drawing/2014/main" id="{4F9496DF-EEDA-4A7F-8584-FC14F99D180C}"/>
                </a:ext>
              </a:extLst>
            </p:cNvPr>
            <p:cNvSpPr/>
            <p:nvPr/>
          </p:nvSpPr>
          <p:spPr bwMode="auto">
            <a:xfrm>
              <a:off x="7578726" y="3101976"/>
              <a:ext cx="125413" cy="57150"/>
            </a:xfrm>
            <a:custGeom>
              <a:avLst/>
              <a:gdLst>
                <a:gd name="T0" fmla="*/ 38 w 38"/>
                <a:gd name="T1" fmla="*/ 0 h 17"/>
                <a:gd name="T2" fmla="*/ 0 w 38"/>
                <a:gd name="T3" fmla="*/ 11 h 17"/>
                <a:gd name="T4" fmla="*/ 1 w 38"/>
                <a:gd name="T5" fmla="*/ 17 h 17"/>
                <a:gd name="T6" fmla="*/ 37 w 38"/>
                <a:gd name="T7" fmla="*/ 8 h 17"/>
                <a:gd name="T8" fmla="*/ 38 w 3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38" y="0"/>
                  </a:moveTo>
                  <a:cubicBezTo>
                    <a:pt x="18" y="9"/>
                    <a:pt x="0" y="11"/>
                    <a:pt x="0" y="1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8" y="16"/>
                    <a:pt x="21" y="13"/>
                    <a:pt x="37" y="8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iṧļîdê">
              <a:extLst>
                <a:ext uri="{FF2B5EF4-FFF2-40B4-BE49-F238E27FC236}">
                  <a16:creationId xmlns:a16="http://schemas.microsoft.com/office/drawing/2014/main" id="{864E454C-02D9-49F0-A0B4-EED0B44AB441}"/>
                </a:ext>
              </a:extLst>
            </p:cNvPr>
            <p:cNvSpPr/>
            <p:nvPr/>
          </p:nvSpPr>
          <p:spPr bwMode="auto">
            <a:xfrm>
              <a:off x="7712076" y="3040064"/>
              <a:ext cx="88900" cy="85725"/>
            </a:xfrm>
            <a:custGeom>
              <a:avLst/>
              <a:gdLst>
                <a:gd name="T0" fmla="*/ 27 w 27"/>
                <a:gd name="T1" fmla="*/ 15 h 26"/>
                <a:gd name="T2" fmla="*/ 24 w 27"/>
                <a:gd name="T3" fmla="*/ 0 h 26"/>
                <a:gd name="T4" fmla="*/ 1 w 27"/>
                <a:gd name="T5" fmla="*/ 17 h 26"/>
                <a:gd name="T6" fmla="*/ 0 w 27"/>
                <a:gd name="T7" fmla="*/ 26 h 26"/>
                <a:gd name="T8" fmla="*/ 27 w 27"/>
                <a:gd name="T9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5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7" y="8"/>
                    <a:pt x="9" y="13"/>
                    <a:pt x="1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3"/>
                    <a:pt x="17" y="20"/>
                    <a:pt x="27" y="15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śļîḓê">
              <a:extLst>
                <a:ext uri="{FF2B5EF4-FFF2-40B4-BE49-F238E27FC236}">
                  <a16:creationId xmlns:a16="http://schemas.microsoft.com/office/drawing/2014/main" id="{BD7CD4A6-F102-4126-A795-6FBAE81C9B94}"/>
                </a:ext>
              </a:extLst>
            </p:cNvPr>
            <p:cNvSpPr/>
            <p:nvPr/>
          </p:nvSpPr>
          <p:spPr bwMode="auto">
            <a:xfrm>
              <a:off x="7583488" y="3135314"/>
              <a:ext cx="150813" cy="36513"/>
            </a:xfrm>
            <a:custGeom>
              <a:avLst/>
              <a:gdLst>
                <a:gd name="T0" fmla="*/ 0 w 46"/>
                <a:gd name="T1" fmla="*/ 9 h 11"/>
                <a:gd name="T2" fmla="*/ 0 w 46"/>
                <a:gd name="T3" fmla="*/ 11 h 11"/>
                <a:gd name="T4" fmla="*/ 46 w 46"/>
                <a:gd name="T5" fmla="*/ 6 h 11"/>
                <a:gd name="T6" fmla="*/ 38 w 46"/>
                <a:gd name="T7" fmla="*/ 0 h 11"/>
                <a:gd name="T8" fmla="*/ 0 w 46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">
                  <a:moveTo>
                    <a:pt x="0" y="9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3" y="10"/>
                    <a:pt x="46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1" y="6"/>
                    <a:pt x="8" y="8"/>
                    <a:pt x="0" y="9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iṥļídê">
              <a:extLst>
                <a:ext uri="{FF2B5EF4-FFF2-40B4-BE49-F238E27FC236}">
                  <a16:creationId xmlns:a16="http://schemas.microsoft.com/office/drawing/2014/main" id="{67D4DC0F-561C-48B1-A437-F77F729980CC}"/>
                </a:ext>
              </a:extLst>
            </p:cNvPr>
            <p:cNvSpPr/>
            <p:nvPr/>
          </p:nvSpPr>
          <p:spPr bwMode="auto">
            <a:xfrm>
              <a:off x="7583488" y="2862264"/>
              <a:ext cx="523875" cy="303213"/>
            </a:xfrm>
            <a:custGeom>
              <a:avLst/>
              <a:gdLst>
                <a:gd name="T0" fmla="*/ 41 w 159"/>
                <a:gd name="T1" fmla="*/ 82 h 92"/>
                <a:gd name="T2" fmla="*/ 67 w 159"/>
                <a:gd name="T3" fmla="*/ 71 h 92"/>
                <a:gd name="T4" fmla="*/ 95 w 159"/>
                <a:gd name="T5" fmla="*/ 84 h 92"/>
                <a:gd name="T6" fmla="*/ 99 w 159"/>
                <a:gd name="T7" fmla="*/ 83 h 92"/>
                <a:gd name="T8" fmla="*/ 70 w 159"/>
                <a:gd name="T9" fmla="*/ 70 h 92"/>
                <a:gd name="T10" fmla="*/ 79 w 159"/>
                <a:gd name="T11" fmla="*/ 65 h 92"/>
                <a:gd name="T12" fmla="*/ 96 w 159"/>
                <a:gd name="T13" fmla="*/ 55 h 92"/>
                <a:gd name="T14" fmla="*/ 139 w 159"/>
                <a:gd name="T15" fmla="*/ 65 h 92"/>
                <a:gd name="T16" fmla="*/ 141 w 159"/>
                <a:gd name="T17" fmla="*/ 63 h 92"/>
                <a:gd name="T18" fmla="*/ 99 w 159"/>
                <a:gd name="T19" fmla="*/ 54 h 92"/>
                <a:gd name="T20" fmla="*/ 128 w 159"/>
                <a:gd name="T21" fmla="*/ 32 h 92"/>
                <a:gd name="T22" fmla="*/ 159 w 159"/>
                <a:gd name="T23" fmla="*/ 36 h 92"/>
                <a:gd name="T24" fmla="*/ 159 w 159"/>
                <a:gd name="T25" fmla="*/ 34 h 92"/>
                <a:gd name="T26" fmla="*/ 130 w 159"/>
                <a:gd name="T27" fmla="*/ 30 h 92"/>
                <a:gd name="T28" fmla="*/ 154 w 159"/>
                <a:gd name="T29" fmla="*/ 7 h 92"/>
                <a:gd name="T30" fmla="*/ 152 w 159"/>
                <a:gd name="T31" fmla="*/ 6 h 92"/>
                <a:gd name="T32" fmla="*/ 128 w 159"/>
                <a:gd name="T33" fmla="*/ 28 h 92"/>
                <a:gd name="T34" fmla="*/ 123 w 159"/>
                <a:gd name="T35" fmla="*/ 0 h 92"/>
                <a:gd name="T36" fmla="*/ 120 w 159"/>
                <a:gd name="T37" fmla="*/ 0 h 92"/>
                <a:gd name="T38" fmla="*/ 126 w 159"/>
                <a:gd name="T39" fmla="*/ 31 h 92"/>
                <a:gd name="T40" fmla="*/ 97 w 159"/>
                <a:gd name="T41" fmla="*/ 52 h 92"/>
                <a:gd name="T42" fmla="*/ 87 w 159"/>
                <a:gd name="T43" fmla="*/ 21 h 92"/>
                <a:gd name="T44" fmla="*/ 85 w 159"/>
                <a:gd name="T45" fmla="*/ 24 h 92"/>
                <a:gd name="T46" fmla="*/ 94 w 159"/>
                <a:gd name="T47" fmla="*/ 54 h 92"/>
                <a:gd name="T48" fmla="*/ 78 w 159"/>
                <a:gd name="T49" fmla="*/ 63 h 92"/>
                <a:gd name="T50" fmla="*/ 68 w 159"/>
                <a:gd name="T51" fmla="*/ 68 h 92"/>
                <a:gd name="T52" fmla="*/ 65 w 159"/>
                <a:gd name="T53" fmla="*/ 52 h 92"/>
                <a:gd name="T54" fmla="*/ 63 w 159"/>
                <a:gd name="T55" fmla="*/ 54 h 92"/>
                <a:gd name="T56" fmla="*/ 66 w 159"/>
                <a:gd name="T57" fmla="*/ 69 h 92"/>
                <a:gd name="T58" fmla="*/ 39 w 159"/>
                <a:gd name="T59" fmla="*/ 80 h 92"/>
                <a:gd name="T60" fmla="*/ 40 w 159"/>
                <a:gd name="T61" fmla="*/ 71 h 92"/>
                <a:gd name="T62" fmla="*/ 37 w 159"/>
                <a:gd name="T63" fmla="*/ 73 h 92"/>
                <a:gd name="T64" fmla="*/ 36 w 159"/>
                <a:gd name="T65" fmla="*/ 81 h 92"/>
                <a:gd name="T66" fmla="*/ 0 w 159"/>
                <a:gd name="T67" fmla="*/ 90 h 92"/>
                <a:gd name="T68" fmla="*/ 0 w 159"/>
                <a:gd name="T69" fmla="*/ 92 h 92"/>
                <a:gd name="T70" fmla="*/ 38 w 159"/>
                <a:gd name="T71" fmla="*/ 83 h 92"/>
                <a:gd name="T72" fmla="*/ 46 w 159"/>
                <a:gd name="T73" fmla="*/ 89 h 92"/>
                <a:gd name="T74" fmla="*/ 50 w 159"/>
                <a:gd name="T75" fmla="*/ 89 h 92"/>
                <a:gd name="T76" fmla="*/ 41 w 159"/>
                <a:gd name="T77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92">
                  <a:moveTo>
                    <a:pt x="41" y="82"/>
                  </a:moveTo>
                  <a:cubicBezTo>
                    <a:pt x="49" y="79"/>
                    <a:pt x="58" y="76"/>
                    <a:pt x="67" y="71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96" y="84"/>
                    <a:pt x="98" y="84"/>
                    <a:pt x="99" y="83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3" y="68"/>
                    <a:pt x="76" y="67"/>
                    <a:pt x="79" y="65"/>
                  </a:cubicBezTo>
                  <a:cubicBezTo>
                    <a:pt x="85" y="62"/>
                    <a:pt x="91" y="59"/>
                    <a:pt x="96" y="55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0" y="64"/>
                    <a:pt x="141" y="64"/>
                    <a:pt x="141" y="63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10" y="46"/>
                    <a:pt x="119" y="39"/>
                    <a:pt x="128" y="32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5"/>
                    <a:pt x="159" y="34"/>
                    <a:pt x="159" y="34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42" y="20"/>
                    <a:pt x="150" y="12"/>
                    <a:pt x="154" y="7"/>
                  </a:cubicBezTo>
                  <a:cubicBezTo>
                    <a:pt x="154" y="7"/>
                    <a:pt x="153" y="6"/>
                    <a:pt x="152" y="6"/>
                  </a:cubicBezTo>
                  <a:cubicBezTo>
                    <a:pt x="148" y="10"/>
                    <a:pt x="140" y="18"/>
                    <a:pt x="128" y="28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2" y="0"/>
                    <a:pt x="121" y="0"/>
                    <a:pt x="120" y="0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17" y="37"/>
                    <a:pt x="108" y="45"/>
                    <a:pt x="97" y="52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6" y="22"/>
                    <a:pt x="85" y="23"/>
                    <a:pt x="85" y="2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89" y="57"/>
                    <a:pt x="83" y="60"/>
                    <a:pt x="78" y="63"/>
                  </a:cubicBezTo>
                  <a:cubicBezTo>
                    <a:pt x="74" y="65"/>
                    <a:pt x="71" y="67"/>
                    <a:pt x="68" y="68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4" y="53"/>
                    <a:pt x="63" y="54"/>
                    <a:pt x="63" y="54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56" y="74"/>
                    <a:pt x="47" y="77"/>
                    <a:pt x="39" y="80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39" y="72"/>
                    <a:pt x="38" y="72"/>
                    <a:pt x="37" y="73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0" y="86"/>
                    <a:pt x="7" y="89"/>
                    <a:pt x="0" y="9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8" y="91"/>
                    <a:pt x="21" y="89"/>
                    <a:pt x="38" y="83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89"/>
                    <a:pt x="49" y="89"/>
                    <a:pt x="50" y="89"/>
                  </a:cubicBezTo>
                  <a:lnTo>
                    <a:pt x="41" y="82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Sļîde">
              <a:extLst>
                <a:ext uri="{FF2B5EF4-FFF2-40B4-BE49-F238E27FC236}">
                  <a16:creationId xmlns:a16="http://schemas.microsoft.com/office/drawing/2014/main" id="{B316AD72-5C6F-42B8-B074-13727B2120D7}"/>
                </a:ext>
              </a:extLst>
            </p:cNvPr>
            <p:cNvSpPr/>
            <p:nvPr/>
          </p:nvSpPr>
          <p:spPr bwMode="auto">
            <a:xfrm>
              <a:off x="4117976" y="4932364"/>
              <a:ext cx="3775075" cy="612775"/>
            </a:xfrm>
            <a:prstGeom prst="ellipse">
              <a:avLst/>
            </a:prstGeom>
            <a:solidFill>
              <a:srgbClr val="EA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ïṡḷiḓê">
              <a:extLst>
                <a:ext uri="{FF2B5EF4-FFF2-40B4-BE49-F238E27FC236}">
                  <a16:creationId xmlns:a16="http://schemas.microsoft.com/office/drawing/2014/main" id="{5BC54B68-DC3D-4E8A-91AA-9AA388F472F8}"/>
                </a:ext>
              </a:extLst>
            </p:cNvPr>
            <p:cNvSpPr/>
            <p:nvPr/>
          </p:nvSpPr>
          <p:spPr bwMode="auto">
            <a:xfrm>
              <a:off x="4051301" y="1903414"/>
              <a:ext cx="3811588" cy="2741613"/>
            </a:xfrm>
            <a:custGeom>
              <a:avLst/>
              <a:gdLst>
                <a:gd name="T0" fmla="*/ 1110 w 1155"/>
                <a:gd name="T1" fmla="*/ 832 h 832"/>
                <a:gd name="T2" fmla="*/ 45 w 1155"/>
                <a:gd name="T3" fmla="*/ 832 h 832"/>
                <a:gd name="T4" fmla="*/ 0 w 1155"/>
                <a:gd name="T5" fmla="*/ 787 h 832"/>
                <a:gd name="T6" fmla="*/ 0 w 1155"/>
                <a:gd name="T7" fmla="*/ 45 h 832"/>
                <a:gd name="T8" fmla="*/ 45 w 1155"/>
                <a:gd name="T9" fmla="*/ 0 h 832"/>
                <a:gd name="T10" fmla="*/ 1110 w 1155"/>
                <a:gd name="T11" fmla="*/ 0 h 832"/>
                <a:gd name="T12" fmla="*/ 1155 w 1155"/>
                <a:gd name="T13" fmla="*/ 45 h 832"/>
                <a:gd name="T14" fmla="*/ 1155 w 1155"/>
                <a:gd name="T15" fmla="*/ 787 h 832"/>
                <a:gd name="T16" fmla="*/ 1110 w 1155"/>
                <a:gd name="T17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832">
                  <a:moveTo>
                    <a:pt x="1110" y="832"/>
                  </a:moveTo>
                  <a:cubicBezTo>
                    <a:pt x="45" y="832"/>
                    <a:pt x="45" y="832"/>
                    <a:pt x="45" y="832"/>
                  </a:cubicBezTo>
                  <a:cubicBezTo>
                    <a:pt x="20" y="832"/>
                    <a:pt x="0" y="811"/>
                    <a:pt x="0" y="78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110" y="0"/>
                    <a:pt x="1110" y="0"/>
                    <a:pt x="1110" y="0"/>
                  </a:cubicBezTo>
                  <a:cubicBezTo>
                    <a:pt x="1135" y="0"/>
                    <a:pt x="1155" y="20"/>
                    <a:pt x="1155" y="45"/>
                  </a:cubicBezTo>
                  <a:cubicBezTo>
                    <a:pt x="1155" y="787"/>
                    <a:pt x="1155" y="787"/>
                    <a:pt x="1155" y="787"/>
                  </a:cubicBezTo>
                  <a:cubicBezTo>
                    <a:pt x="1155" y="811"/>
                    <a:pt x="1135" y="832"/>
                    <a:pt x="1110" y="832"/>
                  </a:cubicBezTo>
                  <a:close/>
                </a:path>
              </a:pathLst>
            </a:custGeom>
            <a:solidFill>
              <a:srgbClr val="65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S1ídè">
              <a:extLst>
                <a:ext uri="{FF2B5EF4-FFF2-40B4-BE49-F238E27FC236}">
                  <a16:creationId xmlns:a16="http://schemas.microsoft.com/office/drawing/2014/main" id="{FD640EA3-44B6-4A30-94CA-AE14DB9EFF79}"/>
                </a:ext>
              </a:extLst>
            </p:cNvPr>
            <p:cNvSpPr/>
            <p:nvPr/>
          </p:nvSpPr>
          <p:spPr bwMode="auto">
            <a:xfrm>
              <a:off x="4051301" y="1903414"/>
              <a:ext cx="3811588" cy="2741613"/>
            </a:xfrm>
            <a:custGeom>
              <a:avLst/>
              <a:gdLst>
                <a:gd name="T0" fmla="*/ 1108 w 1155"/>
                <a:gd name="T1" fmla="*/ 47 h 832"/>
                <a:gd name="T2" fmla="*/ 1108 w 1155"/>
                <a:gd name="T3" fmla="*/ 785 h 832"/>
                <a:gd name="T4" fmla="*/ 46 w 1155"/>
                <a:gd name="T5" fmla="*/ 785 h 832"/>
                <a:gd name="T6" fmla="*/ 46 w 1155"/>
                <a:gd name="T7" fmla="*/ 47 h 832"/>
                <a:gd name="T8" fmla="*/ 1108 w 1155"/>
                <a:gd name="T9" fmla="*/ 47 h 832"/>
                <a:gd name="T10" fmla="*/ 1108 w 1155"/>
                <a:gd name="T11" fmla="*/ 47 h 832"/>
                <a:gd name="T12" fmla="*/ 1108 w 1155"/>
                <a:gd name="T13" fmla="*/ 0 h 832"/>
                <a:gd name="T14" fmla="*/ 46 w 1155"/>
                <a:gd name="T15" fmla="*/ 0 h 832"/>
                <a:gd name="T16" fmla="*/ 0 w 1155"/>
                <a:gd name="T17" fmla="*/ 47 h 832"/>
                <a:gd name="T18" fmla="*/ 0 w 1155"/>
                <a:gd name="T19" fmla="*/ 785 h 832"/>
                <a:gd name="T20" fmla="*/ 46 w 1155"/>
                <a:gd name="T21" fmla="*/ 832 h 832"/>
                <a:gd name="T22" fmla="*/ 1108 w 1155"/>
                <a:gd name="T23" fmla="*/ 832 h 832"/>
                <a:gd name="T24" fmla="*/ 1155 w 1155"/>
                <a:gd name="T25" fmla="*/ 785 h 832"/>
                <a:gd name="T26" fmla="*/ 1155 w 1155"/>
                <a:gd name="T27" fmla="*/ 47 h 832"/>
                <a:gd name="T28" fmla="*/ 1108 w 1155"/>
                <a:gd name="T29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5" h="832">
                  <a:moveTo>
                    <a:pt x="1108" y="47"/>
                  </a:moveTo>
                  <a:cubicBezTo>
                    <a:pt x="1108" y="785"/>
                    <a:pt x="1108" y="785"/>
                    <a:pt x="1108" y="785"/>
                  </a:cubicBezTo>
                  <a:cubicBezTo>
                    <a:pt x="46" y="785"/>
                    <a:pt x="46" y="785"/>
                    <a:pt x="46" y="78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1108" y="47"/>
                    <a:pt x="1108" y="47"/>
                    <a:pt x="1108" y="47"/>
                  </a:cubicBezTo>
                  <a:cubicBezTo>
                    <a:pt x="1108" y="47"/>
                    <a:pt x="1108" y="47"/>
                    <a:pt x="1108" y="47"/>
                  </a:cubicBezTo>
                  <a:moveTo>
                    <a:pt x="1108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85"/>
                    <a:pt x="0" y="785"/>
                    <a:pt x="0" y="785"/>
                  </a:cubicBezTo>
                  <a:cubicBezTo>
                    <a:pt x="0" y="811"/>
                    <a:pt x="21" y="832"/>
                    <a:pt x="46" y="832"/>
                  </a:cubicBezTo>
                  <a:cubicBezTo>
                    <a:pt x="1108" y="832"/>
                    <a:pt x="1108" y="832"/>
                    <a:pt x="1108" y="832"/>
                  </a:cubicBezTo>
                  <a:cubicBezTo>
                    <a:pt x="1134" y="832"/>
                    <a:pt x="1155" y="811"/>
                    <a:pt x="1155" y="785"/>
                  </a:cubicBezTo>
                  <a:cubicBezTo>
                    <a:pt x="1155" y="47"/>
                    <a:pt x="1155" y="47"/>
                    <a:pt x="1155" y="47"/>
                  </a:cubicBezTo>
                  <a:cubicBezTo>
                    <a:pt x="1155" y="21"/>
                    <a:pt x="1134" y="0"/>
                    <a:pt x="1108" y="0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íslïdé">
              <a:extLst>
                <a:ext uri="{FF2B5EF4-FFF2-40B4-BE49-F238E27FC236}">
                  <a16:creationId xmlns:a16="http://schemas.microsoft.com/office/drawing/2014/main" id="{B3E34CDC-DBE5-40B3-916E-2FDFD8FAC30B}"/>
                </a:ext>
              </a:extLst>
            </p:cNvPr>
            <p:cNvSpPr/>
            <p:nvPr/>
          </p:nvSpPr>
          <p:spPr bwMode="auto">
            <a:xfrm>
              <a:off x="4586288" y="2235201"/>
              <a:ext cx="2728913" cy="2182813"/>
            </a:xfrm>
            <a:custGeom>
              <a:avLst/>
              <a:gdLst>
                <a:gd name="T0" fmla="*/ 827 w 827"/>
                <a:gd name="T1" fmla="*/ 630 h 662"/>
                <a:gd name="T2" fmla="*/ 796 w 827"/>
                <a:gd name="T3" fmla="*/ 662 h 662"/>
                <a:gd name="T4" fmla="*/ 31 w 827"/>
                <a:gd name="T5" fmla="*/ 662 h 662"/>
                <a:gd name="T6" fmla="*/ 0 w 827"/>
                <a:gd name="T7" fmla="*/ 630 h 662"/>
                <a:gd name="T8" fmla="*/ 0 w 827"/>
                <a:gd name="T9" fmla="*/ 32 h 662"/>
                <a:gd name="T10" fmla="*/ 31 w 827"/>
                <a:gd name="T11" fmla="*/ 0 h 662"/>
                <a:gd name="T12" fmla="*/ 796 w 827"/>
                <a:gd name="T13" fmla="*/ 0 h 662"/>
                <a:gd name="T14" fmla="*/ 827 w 827"/>
                <a:gd name="T15" fmla="*/ 32 h 662"/>
                <a:gd name="T16" fmla="*/ 827 w 827"/>
                <a:gd name="T17" fmla="*/ 63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7" h="662">
                  <a:moveTo>
                    <a:pt x="827" y="630"/>
                  </a:moveTo>
                  <a:cubicBezTo>
                    <a:pt x="827" y="648"/>
                    <a:pt x="813" y="662"/>
                    <a:pt x="796" y="662"/>
                  </a:cubicBezTo>
                  <a:cubicBezTo>
                    <a:pt x="31" y="662"/>
                    <a:pt x="31" y="662"/>
                    <a:pt x="31" y="662"/>
                  </a:cubicBezTo>
                  <a:cubicBezTo>
                    <a:pt x="14" y="662"/>
                    <a:pt x="0" y="648"/>
                    <a:pt x="0" y="63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13" y="0"/>
                    <a:pt x="827" y="14"/>
                    <a:pt x="827" y="32"/>
                  </a:cubicBezTo>
                  <a:lnTo>
                    <a:pt x="827" y="6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íslîḑé">
              <a:extLst>
                <a:ext uri="{FF2B5EF4-FFF2-40B4-BE49-F238E27FC236}">
                  <a16:creationId xmlns:a16="http://schemas.microsoft.com/office/drawing/2014/main" id="{13625BD8-B768-485F-914B-5A0C44DF68B0}"/>
                </a:ext>
              </a:extLst>
            </p:cNvPr>
            <p:cNvSpPr/>
            <p:nvPr/>
          </p:nvSpPr>
          <p:spPr bwMode="auto">
            <a:xfrm>
              <a:off x="4586288" y="2235201"/>
              <a:ext cx="2728913" cy="296863"/>
            </a:xfrm>
            <a:custGeom>
              <a:avLst/>
              <a:gdLst>
                <a:gd name="T0" fmla="*/ 796 w 827"/>
                <a:gd name="T1" fmla="*/ 0 h 90"/>
                <a:gd name="T2" fmla="*/ 31 w 827"/>
                <a:gd name="T3" fmla="*/ 0 h 90"/>
                <a:gd name="T4" fmla="*/ 0 w 827"/>
                <a:gd name="T5" fmla="*/ 32 h 90"/>
                <a:gd name="T6" fmla="*/ 0 w 827"/>
                <a:gd name="T7" fmla="*/ 90 h 90"/>
                <a:gd name="T8" fmla="*/ 827 w 827"/>
                <a:gd name="T9" fmla="*/ 90 h 90"/>
                <a:gd name="T10" fmla="*/ 827 w 827"/>
                <a:gd name="T11" fmla="*/ 32 h 90"/>
                <a:gd name="T12" fmla="*/ 796 w 82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90">
                  <a:moveTo>
                    <a:pt x="7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827" y="90"/>
                    <a:pt x="827" y="90"/>
                    <a:pt x="827" y="90"/>
                  </a:cubicBezTo>
                  <a:cubicBezTo>
                    <a:pt x="827" y="32"/>
                    <a:pt x="827" y="32"/>
                    <a:pt x="827" y="32"/>
                  </a:cubicBezTo>
                  <a:cubicBezTo>
                    <a:pt x="827" y="14"/>
                    <a:pt x="813" y="0"/>
                    <a:pt x="796" y="0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şlïḓé">
              <a:extLst>
                <a:ext uri="{FF2B5EF4-FFF2-40B4-BE49-F238E27FC236}">
                  <a16:creationId xmlns:a16="http://schemas.microsoft.com/office/drawing/2014/main" id="{10825652-25CA-47CB-B4A7-8D6A31A1790E}"/>
                </a:ext>
              </a:extLst>
            </p:cNvPr>
            <p:cNvSpPr/>
            <p:nvPr/>
          </p:nvSpPr>
          <p:spPr bwMode="auto">
            <a:xfrm>
              <a:off x="6945313" y="2305051"/>
              <a:ext cx="207963" cy="36513"/>
            </a:xfrm>
            <a:custGeom>
              <a:avLst/>
              <a:gdLst>
                <a:gd name="T0" fmla="*/ 57 w 63"/>
                <a:gd name="T1" fmla="*/ 11 h 11"/>
                <a:gd name="T2" fmla="*/ 6 w 63"/>
                <a:gd name="T3" fmla="*/ 11 h 11"/>
                <a:gd name="T4" fmla="*/ 0 w 63"/>
                <a:gd name="T5" fmla="*/ 5 h 11"/>
                <a:gd name="T6" fmla="*/ 6 w 63"/>
                <a:gd name="T7" fmla="*/ 0 h 11"/>
                <a:gd name="T8" fmla="*/ 57 w 63"/>
                <a:gd name="T9" fmla="*/ 0 h 11"/>
                <a:gd name="T10" fmla="*/ 63 w 63"/>
                <a:gd name="T11" fmla="*/ 5 h 11"/>
                <a:gd name="T12" fmla="*/ 57 w 6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1">
                  <a:moveTo>
                    <a:pt x="57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2"/>
                    <a:pt x="63" y="5"/>
                  </a:cubicBezTo>
                  <a:cubicBezTo>
                    <a:pt x="63" y="9"/>
                    <a:pt x="60" y="11"/>
                    <a:pt x="57" y="11"/>
                  </a:cubicBezTo>
                  <a:close/>
                </a:path>
              </a:pathLst>
            </a:custGeom>
            <a:solidFill>
              <a:srgbClr val="65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ïṩḷíďé">
              <a:extLst>
                <a:ext uri="{FF2B5EF4-FFF2-40B4-BE49-F238E27FC236}">
                  <a16:creationId xmlns:a16="http://schemas.microsoft.com/office/drawing/2014/main" id="{C5B87B5D-16F5-4067-BAFE-E5ACD0EA5534}"/>
                </a:ext>
              </a:extLst>
            </p:cNvPr>
            <p:cNvSpPr/>
            <p:nvPr/>
          </p:nvSpPr>
          <p:spPr bwMode="auto">
            <a:xfrm>
              <a:off x="6945313" y="2370139"/>
              <a:ext cx="207963" cy="39688"/>
            </a:xfrm>
            <a:custGeom>
              <a:avLst/>
              <a:gdLst>
                <a:gd name="T0" fmla="*/ 57 w 63"/>
                <a:gd name="T1" fmla="*/ 12 h 12"/>
                <a:gd name="T2" fmla="*/ 6 w 63"/>
                <a:gd name="T3" fmla="*/ 12 h 12"/>
                <a:gd name="T4" fmla="*/ 0 w 63"/>
                <a:gd name="T5" fmla="*/ 6 h 12"/>
                <a:gd name="T6" fmla="*/ 6 w 63"/>
                <a:gd name="T7" fmla="*/ 0 h 12"/>
                <a:gd name="T8" fmla="*/ 57 w 63"/>
                <a:gd name="T9" fmla="*/ 0 h 12"/>
                <a:gd name="T10" fmla="*/ 63 w 63"/>
                <a:gd name="T11" fmla="*/ 6 h 12"/>
                <a:gd name="T12" fmla="*/ 57 w 6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">
                  <a:moveTo>
                    <a:pt x="5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ubicBezTo>
                    <a:pt x="63" y="9"/>
                    <a:pt x="60" y="12"/>
                    <a:pt x="57" y="12"/>
                  </a:cubicBezTo>
                  <a:close/>
                </a:path>
              </a:pathLst>
            </a:custGeom>
            <a:solidFill>
              <a:srgbClr val="65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şľïḓé">
              <a:extLst>
                <a:ext uri="{FF2B5EF4-FFF2-40B4-BE49-F238E27FC236}">
                  <a16:creationId xmlns:a16="http://schemas.microsoft.com/office/drawing/2014/main" id="{0D9FAAD1-FAEF-499C-B3C5-B147ECA46336}"/>
                </a:ext>
              </a:extLst>
            </p:cNvPr>
            <p:cNvSpPr/>
            <p:nvPr/>
          </p:nvSpPr>
          <p:spPr bwMode="auto">
            <a:xfrm>
              <a:off x="6945313" y="2436814"/>
              <a:ext cx="207963" cy="39688"/>
            </a:xfrm>
            <a:custGeom>
              <a:avLst/>
              <a:gdLst>
                <a:gd name="T0" fmla="*/ 57 w 63"/>
                <a:gd name="T1" fmla="*/ 12 h 12"/>
                <a:gd name="T2" fmla="*/ 6 w 63"/>
                <a:gd name="T3" fmla="*/ 12 h 12"/>
                <a:gd name="T4" fmla="*/ 0 w 63"/>
                <a:gd name="T5" fmla="*/ 6 h 12"/>
                <a:gd name="T6" fmla="*/ 6 w 63"/>
                <a:gd name="T7" fmla="*/ 0 h 12"/>
                <a:gd name="T8" fmla="*/ 57 w 63"/>
                <a:gd name="T9" fmla="*/ 0 h 12"/>
                <a:gd name="T10" fmla="*/ 63 w 63"/>
                <a:gd name="T11" fmla="*/ 6 h 12"/>
                <a:gd name="T12" fmla="*/ 57 w 6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">
                  <a:moveTo>
                    <a:pt x="5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ubicBezTo>
                    <a:pt x="63" y="9"/>
                    <a:pt x="60" y="12"/>
                    <a:pt x="57" y="12"/>
                  </a:cubicBezTo>
                  <a:close/>
                </a:path>
              </a:pathLst>
            </a:custGeom>
            <a:solidFill>
              <a:srgbClr val="65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ṣľide">
              <a:extLst>
                <a:ext uri="{FF2B5EF4-FFF2-40B4-BE49-F238E27FC236}">
                  <a16:creationId xmlns:a16="http://schemas.microsoft.com/office/drawing/2014/main" id="{605B8203-72EE-4584-9EC5-F5CB0EA76053}"/>
                </a:ext>
              </a:extLst>
            </p:cNvPr>
            <p:cNvSpPr/>
            <p:nvPr/>
          </p:nvSpPr>
          <p:spPr bwMode="auto">
            <a:xfrm>
              <a:off x="5489576" y="2320926"/>
              <a:ext cx="1290638" cy="134938"/>
            </a:xfrm>
            <a:custGeom>
              <a:avLst/>
              <a:gdLst>
                <a:gd name="T0" fmla="*/ 371 w 391"/>
                <a:gd name="T1" fmla="*/ 41 h 41"/>
                <a:gd name="T2" fmla="*/ 21 w 391"/>
                <a:gd name="T3" fmla="*/ 41 h 41"/>
                <a:gd name="T4" fmla="*/ 0 w 391"/>
                <a:gd name="T5" fmla="*/ 21 h 41"/>
                <a:gd name="T6" fmla="*/ 21 w 391"/>
                <a:gd name="T7" fmla="*/ 0 h 41"/>
                <a:gd name="T8" fmla="*/ 371 w 391"/>
                <a:gd name="T9" fmla="*/ 0 h 41"/>
                <a:gd name="T10" fmla="*/ 391 w 391"/>
                <a:gd name="T11" fmla="*/ 21 h 41"/>
                <a:gd name="T12" fmla="*/ 371 w 391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41">
                  <a:moveTo>
                    <a:pt x="371" y="41"/>
                  </a:moveTo>
                  <a:cubicBezTo>
                    <a:pt x="21" y="41"/>
                    <a:pt x="21" y="41"/>
                    <a:pt x="21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82" y="0"/>
                    <a:pt x="391" y="9"/>
                    <a:pt x="391" y="21"/>
                  </a:cubicBezTo>
                  <a:cubicBezTo>
                    <a:pt x="391" y="32"/>
                    <a:pt x="382" y="41"/>
                    <a:pt x="371" y="41"/>
                  </a:cubicBezTo>
                  <a:close/>
                </a:path>
              </a:pathLst>
            </a:custGeom>
            <a:solidFill>
              <a:srgbClr val="65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sḻïde">
              <a:extLst>
                <a:ext uri="{FF2B5EF4-FFF2-40B4-BE49-F238E27FC236}">
                  <a16:creationId xmlns:a16="http://schemas.microsoft.com/office/drawing/2014/main" id="{407ACE73-BBB6-41F1-BBA8-A5699246A7FE}"/>
                </a:ext>
              </a:extLst>
            </p:cNvPr>
            <p:cNvSpPr/>
            <p:nvPr/>
          </p:nvSpPr>
          <p:spPr bwMode="auto">
            <a:xfrm>
              <a:off x="4675188" y="2338389"/>
              <a:ext cx="88900" cy="88900"/>
            </a:xfrm>
            <a:custGeom>
              <a:avLst/>
              <a:gdLst>
                <a:gd name="T0" fmla="*/ 4 w 27"/>
                <a:gd name="T1" fmla="*/ 27 h 27"/>
                <a:gd name="T2" fmla="*/ 1 w 27"/>
                <a:gd name="T3" fmla="*/ 26 h 27"/>
                <a:gd name="T4" fmla="*/ 1 w 27"/>
                <a:gd name="T5" fmla="*/ 21 h 27"/>
                <a:gd name="T6" fmla="*/ 20 w 27"/>
                <a:gd name="T7" fmla="*/ 2 h 27"/>
                <a:gd name="T8" fmla="*/ 26 w 27"/>
                <a:gd name="T9" fmla="*/ 2 h 27"/>
                <a:gd name="T10" fmla="*/ 26 w 27"/>
                <a:gd name="T11" fmla="*/ 7 h 27"/>
                <a:gd name="T12" fmla="*/ 7 w 27"/>
                <a:gd name="T13" fmla="*/ 26 h 27"/>
                <a:gd name="T14" fmla="*/ 4 w 2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7">
                  <a:moveTo>
                    <a:pt x="4" y="27"/>
                  </a:moveTo>
                  <a:cubicBezTo>
                    <a:pt x="3" y="27"/>
                    <a:pt x="2" y="27"/>
                    <a:pt x="1" y="26"/>
                  </a:cubicBezTo>
                  <a:cubicBezTo>
                    <a:pt x="0" y="25"/>
                    <a:pt x="0" y="22"/>
                    <a:pt x="1" y="2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0"/>
                    <a:pt x="24" y="0"/>
                    <a:pt x="26" y="2"/>
                  </a:cubicBezTo>
                  <a:cubicBezTo>
                    <a:pt x="27" y="3"/>
                    <a:pt x="27" y="6"/>
                    <a:pt x="26" y="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7"/>
                    <a:pt x="5" y="27"/>
                    <a:pt x="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$ḻiďê">
              <a:extLst>
                <a:ext uri="{FF2B5EF4-FFF2-40B4-BE49-F238E27FC236}">
                  <a16:creationId xmlns:a16="http://schemas.microsoft.com/office/drawing/2014/main" id="{8C5D559E-D9F1-4280-AA08-4C9CFD5D637F}"/>
                </a:ext>
              </a:extLst>
            </p:cNvPr>
            <p:cNvSpPr/>
            <p:nvPr/>
          </p:nvSpPr>
          <p:spPr bwMode="auto">
            <a:xfrm>
              <a:off x="4675188" y="2338389"/>
              <a:ext cx="88900" cy="88900"/>
            </a:xfrm>
            <a:custGeom>
              <a:avLst/>
              <a:gdLst>
                <a:gd name="T0" fmla="*/ 23 w 27"/>
                <a:gd name="T1" fmla="*/ 27 h 27"/>
                <a:gd name="T2" fmla="*/ 20 w 27"/>
                <a:gd name="T3" fmla="*/ 26 h 27"/>
                <a:gd name="T4" fmla="*/ 1 w 27"/>
                <a:gd name="T5" fmla="*/ 7 h 27"/>
                <a:gd name="T6" fmla="*/ 1 w 27"/>
                <a:gd name="T7" fmla="*/ 2 h 27"/>
                <a:gd name="T8" fmla="*/ 7 w 27"/>
                <a:gd name="T9" fmla="*/ 2 h 27"/>
                <a:gd name="T10" fmla="*/ 26 w 27"/>
                <a:gd name="T11" fmla="*/ 21 h 27"/>
                <a:gd name="T12" fmla="*/ 26 w 27"/>
                <a:gd name="T13" fmla="*/ 26 h 27"/>
                <a:gd name="T14" fmla="*/ 23 w 2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7">
                  <a:moveTo>
                    <a:pt x="23" y="27"/>
                  </a:moveTo>
                  <a:cubicBezTo>
                    <a:pt x="22" y="27"/>
                    <a:pt x="21" y="27"/>
                    <a:pt x="20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2"/>
                    <a:pt x="27" y="25"/>
                    <a:pt x="26" y="26"/>
                  </a:cubicBezTo>
                  <a:cubicBezTo>
                    <a:pt x="25" y="27"/>
                    <a:pt x="24" y="27"/>
                    <a:pt x="23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îSlíḑé">
              <a:extLst>
                <a:ext uri="{FF2B5EF4-FFF2-40B4-BE49-F238E27FC236}">
                  <a16:creationId xmlns:a16="http://schemas.microsoft.com/office/drawing/2014/main" id="{3C7FE80D-2C1A-42A6-BF34-A3DB1B410D43}"/>
                </a:ext>
              </a:extLst>
            </p:cNvPr>
            <p:cNvSpPr/>
            <p:nvPr/>
          </p:nvSpPr>
          <p:spPr bwMode="auto">
            <a:xfrm>
              <a:off x="4968876" y="2341564"/>
              <a:ext cx="88900" cy="85725"/>
            </a:xfrm>
            <a:custGeom>
              <a:avLst/>
              <a:gdLst>
                <a:gd name="T0" fmla="*/ 13 w 27"/>
                <a:gd name="T1" fmla="*/ 26 h 26"/>
                <a:gd name="T2" fmla="*/ 0 w 27"/>
                <a:gd name="T3" fmla="*/ 13 h 26"/>
                <a:gd name="T4" fmla="*/ 13 w 27"/>
                <a:gd name="T5" fmla="*/ 0 h 26"/>
                <a:gd name="T6" fmla="*/ 27 w 27"/>
                <a:gd name="T7" fmla="*/ 13 h 26"/>
                <a:gd name="T8" fmla="*/ 13 w 27"/>
                <a:gd name="T9" fmla="*/ 26 h 26"/>
                <a:gd name="T10" fmla="*/ 13 w 27"/>
                <a:gd name="T11" fmla="*/ 7 h 26"/>
                <a:gd name="T12" fmla="*/ 8 w 27"/>
                <a:gd name="T13" fmla="*/ 13 h 26"/>
                <a:gd name="T14" fmla="*/ 13 w 27"/>
                <a:gd name="T15" fmla="*/ 18 h 26"/>
                <a:gd name="T16" fmla="*/ 19 w 27"/>
                <a:gd name="T17" fmla="*/ 13 h 26"/>
                <a:gd name="T18" fmla="*/ 13 w 27"/>
                <a:gd name="T1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20"/>
                    <a:pt x="21" y="26"/>
                    <a:pt x="13" y="26"/>
                  </a:cubicBezTo>
                  <a:close/>
                  <a:moveTo>
                    <a:pt x="13" y="7"/>
                  </a:moveTo>
                  <a:cubicBezTo>
                    <a:pt x="10" y="7"/>
                    <a:pt x="8" y="10"/>
                    <a:pt x="8" y="13"/>
                  </a:cubicBezTo>
                  <a:cubicBezTo>
                    <a:pt x="8" y="16"/>
                    <a:pt x="10" y="18"/>
                    <a:pt x="13" y="18"/>
                  </a:cubicBezTo>
                  <a:cubicBezTo>
                    <a:pt x="16" y="18"/>
                    <a:pt x="19" y="16"/>
                    <a:pt x="19" y="13"/>
                  </a:cubicBezTo>
                  <a:cubicBezTo>
                    <a:pt x="19" y="10"/>
                    <a:pt x="16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ïş1îďe">
              <a:extLst>
                <a:ext uri="{FF2B5EF4-FFF2-40B4-BE49-F238E27FC236}">
                  <a16:creationId xmlns:a16="http://schemas.microsoft.com/office/drawing/2014/main" id="{48310EDD-5B57-4EC4-B71B-F88D5066B689}"/>
                </a:ext>
              </a:extLst>
            </p:cNvPr>
            <p:cNvSpPr/>
            <p:nvPr/>
          </p:nvSpPr>
          <p:spPr bwMode="auto">
            <a:xfrm>
              <a:off x="4816476" y="2370139"/>
              <a:ext cx="93663" cy="26988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ṣlîḓê">
              <a:extLst>
                <a:ext uri="{FF2B5EF4-FFF2-40B4-BE49-F238E27FC236}">
                  <a16:creationId xmlns:a16="http://schemas.microsoft.com/office/drawing/2014/main" id="{75BF0EC5-7A98-4049-B599-C63B9F425F29}"/>
                </a:ext>
              </a:extLst>
            </p:cNvPr>
            <p:cNvSpPr/>
            <p:nvPr/>
          </p:nvSpPr>
          <p:spPr bwMode="auto">
            <a:xfrm>
              <a:off x="5360988" y="4645026"/>
              <a:ext cx="1287463" cy="290513"/>
            </a:xfrm>
            <a:prstGeom prst="rect">
              <a:avLst/>
            </a:prstGeom>
            <a:solidFill>
              <a:srgbClr val="989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işḻiḋé">
              <a:extLst>
                <a:ext uri="{FF2B5EF4-FFF2-40B4-BE49-F238E27FC236}">
                  <a16:creationId xmlns:a16="http://schemas.microsoft.com/office/drawing/2014/main" id="{AB5906FA-39D2-432A-A203-51DAC3E4B38B}"/>
                </a:ext>
              </a:extLst>
            </p:cNvPr>
            <p:cNvSpPr/>
            <p:nvPr/>
          </p:nvSpPr>
          <p:spPr bwMode="auto">
            <a:xfrm>
              <a:off x="4941888" y="4935539"/>
              <a:ext cx="2106613" cy="174625"/>
            </a:xfrm>
            <a:custGeom>
              <a:avLst/>
              <a:gdLst>
                <a:gd name="T0" fmla="*/ 638 w 638"/>
                <a:gd name="T1" fmla="*/ 53 h 53"/>
                <a:gd name="T2" fmla="*/ 0 w 638"/>
                <a:gd name="T3" fmla="*/ 53 h 53"/>
                <a:gd name="T4" fmla="*/ 53 w 638"/>
                <a:gd name="T5" fmla="*/ 0 h 53"/>
                <a:gd name="T6" fmla="*/ 586 w 638"/>
                <a:gd name="T7" fmla="*/ 0 h 53"/>
                <a:gd name="T8" fmla="*/ 638 w 638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53">
                  <a:moveTo>
                    <a:pt x="638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24"/>
                    <a:pt x="23" y="0"/>
                    <a:pt x="53" y="0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615" y="0"/>
                    <a:pt x="638" y="24"/>
                    <a:pt x="638" y="53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ṧľîḍé">
              <a:extLst>
                <a:ext uri="{FF2B5EF4-FFF2-40B4-BE49-F238E27FC236}">
                  <a16:creationId xmlns:a16="http://schemas.microsoft.com/office/drawing/2014/main" id="{65F4A8E7-DDA0-4812-BB07-4A218D7759D8}"/>
                </a:ext>
              </a:extLst>
            </p:cNvPr>
            <p:cNvSpPr/>
            <p:nvPr/>
          </p:nvSpPr>
          <p:spPr bwMode="auto">
            <a:xfrm>
              <a:off x="7315201" y="1763714"/>
              <a:ext cx="819150" cy="817563"/>
            </a:xfrm>
            <a:custGeom>
              <a:avLst/>
              <a:gdLst>
                <a:gd name="T0" fmla="*/ 516 w 516"/>
                <a:gd name="T1" fmla="*/ 304 h 515"/>
                <a:gd name="T2" fmla="*/ 212 w 516"/>
                <a:gd name="T3" fmla="*/ 515 h 515"/>
                <a:gd name="T4" fmla="*/ 0 w 516"/>
                <a:gd name="T5" fmla="*/ 212 h 515"/>
                <a:gd name="T6" fmla="*/ 304 w 516"/>
                <a:gd name="T7" fmla="*/ 0 h 515"/>
                <a:gd name="T8" fmla="*/ 516 w 516"/>
                <a:gd name="T9" fmla="*/ 304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15">
                  <a:moveTo>
                    <a:pt x="516" y="304"/>
                  </a:moveTo>
                  <a:lnTo>
                    <a:pt x="212" y="515"/>
                  </a:lnTo>
                  <a:lnTo>
                    <a:pt x="0" y="212"/>
                  </a:lnTo>
                  <a:lnTo>
                    <a:pt x="304" y="0"/>
                  </a:lnTo>
                  <a:lnTo>
                    <a:pt x="516" y="304"/>
                  </a:ln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ïšḻîḋé">
              <a:extLst>
                <a:ext uri="{FF2B5EF4-FFF2-40B4-BE49-F238E27FC236}">
                  <a16:creationId xmlns:a16="http://schemas.microsoft.com/office/drawing/2014/main" id="{904E1B9C-5215-40D6-856F-040450535B9A}"/>
                </a:ext>
              </a:extLst>
            </p:cNvPr>
            <p:cNvSpPr/>
            <p:nvPr/>
          </p:nvSpPr>
          <p:spPr bwMode="auto">
            <a:xfrm>
              <a:off x="7559676" y="2117726"/>
              <a:ext cx="82550" cy="80963"/>
            </a:xfrm>
            <a:custGeom>
              <a:avLst/>
              <a:gdLst>
                <a:gd name="T0" fmla="*/ 3 w 25"/>
                <a:gd name="T1" fmla="*/ 19 h 25"/>
                <a:gd name="T2" fmla="*/ 19 w 25"/>
                <a:gd name="T3" fmla="*/ 22 h 25"/>
                <a:gd name="T4" fmla="*/ 22 w 25"/>
                <a:gd name="T5" fmla="*/ 6 h 25"/>
                <a:gd name="T6" fmla="*/ 6 w 25"/>
                <a:gd name="T7" fmla="*/ 3 h 25"/>
                <a:gd name="T8" fmla="*/ 3 w 25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3" y="19"/>
                  </a:moveTo>
                  <a:cubicBezTo>
                    <a:pt x="7" y="24"/>
                    <a:pt x="14" y="25"/>
                    <a:pt x="19" y="22"/>
                  </a:cubicBezTo>
                  <a:cubicBezTo>
                    <a:pt x="24" y="18"/>
                    <a:pt x="25" y="11"/>
                    <a:pt x="22" y="6"/>
                  </a:cubicBezTo>
                  <a:cubicBezTo>
                    <a:pt x="18" y="1"/>
                    <a:pt x="11" y="0"/>
                    <a:pt x="6" y="3"/>
                  </a:cubicBezTo>
                  <a:cubicBezTo>
                    <a:pt x="1" y="7"/>
                    <a:pt x="0" y="14"/>
                    <a:pt x="3" y="19"/>
                  </a:cubicBez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íṥḻïḍe">
              <a:extLst>
                <a:ext uri="{FF2B5EF4-FFF2-40B4-BE49-F238E27FC236}">
                  <a16:creationId xmlns:a16="http://schemas.microsoft.com/office/drawing/2014/main" id="{65E1CFE4-BE72-47ED-A368-F794C6468CBD}"/>
                </a:ext>
              </a:extLst>
            </p:cNvPr>
            <p:cNvSpPr/>
            <p:nvPr/>
          </p:nvSpPr>
          <p:spPr bwMode="auto">
            <a:xfrm>
              <a:off x="7718426" y="2005014"/>
              <a:ext cx="82550" cy="82550"/>
            </a:xfrm>
            <a:custGeom>
              <a:avLst/>
              <a:gdLst>
                <a:gd name="T0" fmla="*/ 3 w 25"/>
                <a:gd name="T1" fmla="*/ 19 h 25"/>
                <a:gd name="T2" fmla="*/ 19 w 25"/>
                <a:gd name="T3" fmla="*/ 22 h 25"/>
                <a:gd name="T4" fmla="*/ 22 w 25"/>
                <a:gd name="T5" fmla="*/ 6 h 25"/>
                <a:gd name="T6" fmla="*/ 6 w 25"/>
                <a:gd name="T7" fmla="*/ 4 h 25"/>
                <a:gd name="T8" fmla="*/ 3 w 25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3" y="19"/>
                  </a:moveTo>
                  <a:cubicBezTo>
                    <a:pt x="7" y="24"/>
                    <a:pt x="14" y="25"/>
                    <a:pt x="19" y="22"/>
                  </a:cubicBezTo>
                  <a:cubicBezTo>
                    <a:pt x="24" y="18"/>
                    <a:pt x="25" y="11"/>
                    <a:pt x="22" y="6"/>
                  </a:cubicBezTo>
                  <a:cubicBezTo>
                    <a:pt x="18" y="1"/>
                    <a:pt x="11" y="0"/>
                    <a:pt x="6" y="4"/>
                  </a:cubicBezTo>
                  <a:cubicBezTo>
                    <a:pt x="1" y="7"/>
                    <a:pt x="0" y="14"/>
                    <a:pt x="3" y="19"/>
                  </a:cubicBez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šlïďè">
              <a:extLst>
                <a:ext uri="{FF2B5EF4-FFF2-40B4-BE49-F238E27FC236}">
                  <a16:creationId xmlns:a16="http://schemas.microsoft.com/office/drawing/2014/main" id="{D3E1EC84-2790-4DE0-899E-F83816A4FE52}"/>
                </a:ext>
              </a:extLst>
            </p:cNvPr>
            <p:cNvSpPr/>
            <p:nvPr/>
          </p:nvSpPr>
          <p:spPr bwMode="auto">
            <a:xfrm>
              <a:off x="7589838" y="2066926"/>
              <a:ext cx="303213" cy="254000"/>
            </a:xfrm>
            <a:custGeom>
              <a:avLst/>
              <a:gdLst>
                <a:gd name="T0" fmla="*/ 89 w 92"/>
                <a:gd name="T1" fmla="*/ 6 h 77"/>
                <a:gd name="T2" fmla="*/ 74 w 92"/>
                <a:gd name="T3" fmla="*/ 15 h 77"/>
                <a:gd name="T4" fmla="*/ 18 w 92"/>
                <a:gd name="T5" fmla="*/ 58 h 77"/>
                <a:gd name="T6" fmla="*/ 5 w 92"/>
                <a:gd name="T7" fmla="*/ 60 h 77"/>
                <a:gd name="T8" fmla="*/ 2 w 92"/>
                <a:gd name="T9" fmla="*/ 71 h 77"/>
                <a:gd name="T10" fmla="*/ 2 w 92"/>
                <a:gd name="T11" fmla="*/ 72 h 77"/>
                <a:gd name="T12" fmla="*/ 9 w 92"/>
                <a:gd name="T13" fmla="*/ 75 h 77"/>
                <a:gd name="T14" fmla="*/ 63 w 92"/>
                <a:gd name="T15" fmla="*/ 63 h 77"/>
                <a:gd name="T16" fmla="*/ 86 w 92"/>
                <a:gd name="T17" fmla="*/ 35 h 77"/>
                <a:gd name="T18" fmla="*/ 91 w 92"/>
                <a:gd name="T19" fmla="*/ 9 h 77"/>
                <a:gd name="T20" fmla="*/ 91 w 92"/>
                <a:gd name="T21" fmla="*/ 8 h 77"/>
                <a:gd name="T22" fmla="*/ 89 w 92"/>
                <a:gd name="T2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77">
                  <a:moveTo>
                    <a:pt x="89" y="6"/>
                  </a:moveTo>
                  <a:cubicBezTo>
                    <a:pt x="82" y="0"/>
                    <a:pt x="73" y="7"/>
                    <a:pt x="74" y="15"/>
                  </a:cubicBezTo>
                  <a:cubicBezTo>
                    <a:pt x="69" y="45"/>
                    <a:pt x="50" y="60"/>
                    <a:pt x="18" y="58"/>
                  </a:cubicBezTo>
                  <a:cubicBezTo>
                    <a:pt x="11" y="58"/>
                    <a:pt x="8" y="58"/>
                    <a:pt x="5" y="60"/>
                  </a:cubicBezTo>
                  <a:cubicBezTo>
                    <a:pt x="2" y="62"/>
                    <a:pt x="0" y="66"/>
                    <a:pt x="2" y="71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3" y="73"/>
                    <a:pt x="5" y="75"/>
                    <a:pt x="9" y="75"/>
                  </a:cubicBezTo>
                  <a:cubicBezTo>
                    <a:pt x="31" y="77"/>
                    <a:pt x="49" y="73"/>
                    <a:pt x="63" y="63"/>
                  </a:cubicBezTo>
                  <a:cubicBezTo>
                    <a:pt x="73" y="56"/>
                    <a:pt x="80" y="47"/>
                    <a:pt x="86" y="35"/>
                  </a:cubicBezTo>
                  <a:cubicBezTo>
                    <a:pt x="90" y="23"/>
                    <a:pt x="92" y="14"/>
                    <a:pt x="91" y="9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89" y="6"/>
                  </a:ln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îṡļïdê">
              <a:extLst>
                <a:ext uri="{FF2B5EF4-FFF2-40B4-BE49-F238E27FC236}">
                  <a16:creationId xmlns:a16="http://schemas.microsoft.com/office/drawing/2014/main" id="{028CEFD4-E7F3-4F1D-9A2B-2B3AF134ADBD}"/>
                </a:ext>
              </a:extLst>
            </p:cNvPr>
            <p:cNvSpPr/>
            <p:nvPr/>
          </p:nvSpPr>
          <p:spPr bwMode="auto">
            <a:xfrm>
              <a:off x="4889501" y="2690814"/>
              <a:ext cx="2205038" cy="1482725"/>
            </a:xfrm>
            <a:prstGeom prst="rect">
              <a:avLst/>
            </a:prstGeom>
            <a:solidFill>
              <a:srgbClr val="EA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śḷîḑê">
              <a:extLst>
                <a:ext uri="{FF2B5EF4-FFF2-40B4-BE49-F238E27FC236}">
                  <a16:creationId xmlns:a16="http://schemas.microsoft.com/office/drawing/2014/main" id="{4E1296B5-14FE-4BE9-8192-B1BC69A5AE2E}"/>
                </a:ext>
              </a:extLst>
            </p:cNvPr>
            <p:cNvSpPr/>
            <p:nvPr/>
          </p:nvSpPr>
          <p:spPr bwMode="auto">
            <a:xfrm>
              <a:off x="4889501" y="2690814"/>
              <a:ext cx="2205038" cy="111125"/>
            </a:xfrm>
            <a:prstGeom prst="rect">
              <a:avLst/>
            </a:pr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isļíḓe">
              <a:extLst>
                <a:ext uri="{FF2B5EF4-FFF2-40B4-BE49-F238E27FC236}">
                  <a16:creationId xmlns:a16="http://schemas.microsoft.com/office/drawing/2014/main" id="{D3AD657D-2972-4DDC-8B46-B4B999DC5B67}"/>
                </a:ext>
              </a:extLst>
            </p:cNvPr>
            <p:cNvSpPr/>
            <p:nvPr/>
          </p:nvSpPr>
          <p:spPr bwMode="auto">
            <a:xfrm>
              <a:off x="4675188" y="4329114"/>
              <a:ext cx="119063" cy="200025"/>
            </a:xfrm>
            <a:custGeom>
              <a:avLst/>
              <a:gdLst>
                <a:gd name="T0" fmla="*/ 16 w 36"/>
                <a:gd name="T1" fmla="*/ 61 h 61"/>
                <a:gd name="T2" fmla="*/ 0 w 36"/>
                <a:gd name="T3" fmla="*/ 20 h 61"/>
                <a:gd name="T4" fmla="*/ 19 w 36"/>
                <a:gd name="T5" fmla="*/ 4 h 61"/>
                <a:gd name="T6" fmla="*/ 28 w 36"/>
                <a:gd name="T7" fmla="*/ 0 h 61"/>
                <a:gd name="T8" fmla="*/ 36 w 36"/>
                <a:gd name="T9" fmla="*/ 30 h 61"/>
                <a:gd name="T10" fmla="*/ 16 w 36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61">
                  <a:moveTo>
                    <a:pt x="16" y="6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5" y="14"/>
                    <a:pt x="12" y="8"/>
                    <a:pt x="19" y="4"/>
                  </a:cubicBezTo>
                  <a:cubicBezTo>
                    <a:pt x="22" y="3"/>
                    <a:pt x="25" y="1"/>
                    <a:pt x="28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9"/>
                    <a:pt x="22" y="50"/>
                    <a:pt x="16" y="61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iṩľîḋe">
              <a:extLst>
                <a:ext uri="{FF2B5EF4-FFF2-40B4-BE49-F238E27FC236}">
                  <a16:creationId xmlns:a16="http://schemas.microsoft.com/office/drawing/2014/main" id="{0DF2E39A-4F35-4F30-9755-8033C961A879}"/>
                </a:ext>
              </a:extLst>
            </p:cNvPr>
            <p:cNvSpPr/>
            <p:nvPr/>
          </p:nvSpPr>
          <p:spPr bwMode="auto">
            <a:xfrm>
              <a:off x="4776788" y="4311651"/>
              <a:ext cx="100013" cy="106363"/>
            </a:xfrm>
            <a:custGeom>
              <a:avLst/>
              <a:gdLst>
                <a:gd name="T0" fmla="*/ 0 w 30"/>
                <a:gd name="T1" fmla="*/ 4 h 32"/>
                <a:gd name="T2" fmla="*/ 26 w 30"/>
                <a:gd name="T3" fmla="*/ 4 h 32"/>
                <a:gd name="T4" fmla="*/ 30 w 30"/>
                <a:gd name="T5" fmla="*/ 6 h 32"/>
                <a:gd name="T6" fmla="*/ 7 w 30"/>
                <a:gd name="T7" fmla="*/ 32 h 32"/>
                <a:gd name="T8" fmla="*/ 0 w 30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0" y="4"/>
                  </a:moveTo>
                  <a:cubicBezTo>
                    <a:pt x="9" y="1"/>
                    <a:pt x="18" y="0"/>
                    <a:pt x="26" y="4"/>
                  </a:cubicBezTo>
                  <a:cubicBezTo>
                    <a:pt x="28" y="4"/>
                    <a:pt x="29" y="5"/>
                    <a:pt x="30" y="6"/>
                  </a:cubicBezTo>
                  <a:cubicBezTo>
                    <a:pt x="26" y="11"/>
                    <a:pt x="17" y="20"/>
                    <a:pt x="7" y="3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ïśļïḍè">
              <a:extLst>
                <a:ext uri="{FF2B5EF4-FFF2-40B4-BE49-F238E27FC236}">
                  <a16:creationId xmlns:a16="http://schemas.microsoft.com/office/drawing/2014/main" id="{FCA4DAA2-D517-45E5-AD0C-CEE6F0791486}"/>
                </a:ext>
              </a:extLst>
            </p:cNvPr>
            <p:cNvSpPr/>
            <p:nvPr/>
          </p:nvSpPr>
          <p:spPr bwMode="auto">
            <a:xfrm>
              <a:off x="4733926" y="4433889"/>
              <a:ext cx="182563" cy="125413"/>
            </a:xfrm>
            <a:custGeom>
              <a:avLst/>
              <a:gdLst>
                <a:gd name="T0" fmla="*/ 21 w 55"/>
                <a:gd name="T1" fmla="*/ 0 h 38"/>
                <a:gd name="T2" fmla="*/ 55 w 55"/>
                <a:gd name="T3" fmla="*/ 3 h 38"/>
                <a:gd name="T4" fmla="*/ 52 w 55"/>
                <a:gd name="T5" fmla="*/ 14 h 38"/>
                <a:gd name="T6" fmla="*/ 36 w 55"/>
                <a:gd name="T7" fmla="*/ 38 h 38"/>
                <a:gd name="T8" fmla="*/ 0 w 55"/>
                <a:gd name="T9" fmla="*/ 31 h 38"/>
                <a:gd name="T10" fmla="*/ 21 w 5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38">
                  <a:moveTo>
                    <a:pt x="21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5" y="7"/>
                    <a:pt x="54" y="10"/>
                    <a:pt x="52" y="14"/>
                  </a:cubicBezTo>
                  <a:cubicBezTo>
                    <a:pt x="48" y="23"/>
                    <a:pt x="43" y="31"/>
                    <a:pt x="36" y="3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20"/>
                    <a:pt x="14" y="9"/>
                    <a:pt x="21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íšḻïďe">
              <a:extLst>
                <a:ext uri="{FF2B5EF4-FFF2-40B4-BE49-F238E27FC236}">
                  <a16:creationId xmlns:a16="http://schemas.microsoft.com/office/drawing/2014/main" id="{A081C7B5-38E5-4D8E-8F47-43F60BF0E932}"/>
                </a:ext>
              </a:extLst>
            </p:cNvPr>
            <p:cNvSpPr/>
            <p:nvPr/>
          </p:nvSpPr>
          <p:spPr bwMode="auto">
            <a:xfrm>
              <a:off x="4810126" y="4338639"/>
              <a:ext cx="109538" cy="95250"/>
            </a:xfrm>
            <a:custGeom>
              <a:avLst/>
              <a:gdLst>
                <a:gd name="T0" fmla="*/ 22 w 33"/>
                <a:gd name="T1" fmla="*/ 0 h 29"/>
                <a:gd name="T2" fmla="*/ 32 w 33"/>
                <a:gd name="T3" fmla="*/ 29 h 29"/>
                <a:gd name="T4" fmla="*/ 0 w 33"/>
                <a:gd name="T5" fmla="*/ 26 h 29"/>
                <a:gd name="T6" fmla="*/ 22 w 33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9">
                  <a:moveTo>
                    <a:pt x="22" y="0"/>
                  </a:moveTo>
                  <a:cubicBezTo>
                    <a:pt x="31" y="7"/>
                    <a:pt x="33" y="18"/>
                    <a:pt x="32" y="2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13"/>
                    <a:pt x="18" y="4"/>
                    <a:pt x="22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işḷïḓê">
              <a:extLst>
                <a:ext uri="{FF2B5EF4-FFF2-40B4-BE49-F238E27FC236}">
                  <a16:creationId xmlns:a16="http://schemas.microsoft.com/office/drawing/2014/main" id="{8BEF55CB-8CD4-42EF-893C-CB82C2113105}"/>
                </a:ext>
              </a:extLst>
            </p:cNvPr>
            <p:cNvSpPr/>
            <p:nvPr/>
          </p:nvSpPr>
          <p:spPr bwMode="auto">
            <a:xfrm>
              <a:off x="4616451" y="4556126"/>
              <a:ext cx="58738" cy="174625"/>
            </a:xfrm>
            <a:custGeom>
              <a:avLst/>
              <a:gdLst>
                <a:gd name="T0" fmla="*/ 9 w 18"/>
                <a:gd name="T1" fmla="*/ 53 h 53"/>
                <a:gd name="T2" fmla="*/ 0 w 18"/>
                <a:gd name="T3" fmla="*/ 44 h 53"/>
                <a:gd name="T4" fmla="*/ 0 w 18"/>
                <a:gd name="T5" fmla="*/ 4 h 53"/>
                <a:gd name="T6" fmla="*/ 0 w 18"/>
                <a:gd name="T7" fmla="*/ 0 h 53"/>
                <a:gd name="T8" fmla="*/ 18 w 18"/>
                <a:gd name="T9" fmla="*/ 26 h 53"/>
                <a:gd name="T10" fmla="*/ 9 w 18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3">
                  <a:moveTo>
                    <a:pt x="9" y="5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33"/>
                    <a:pt x="0" y="19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35"/>
                    <a:pt x="11" y="45"/>
                    <a:pt x="9" y="53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iṧḻiḑe">
              <a:extLst>
                <a:ext uri="{FF2B5EF4-FFF2-40B4-BE49-F238E27FC236}">
                  <a16:creationId xmlns:a16="http://schemas.microsoft.com/office/drawing/2014/main" id="{5B7C74E2-BD98-4BA9-B023-466B80F1C419}"/>
                </a:ext>
              </a:extLst>
            </p:cNvPr>
            <p:cNvSpPr/>
            <p:nvPr/>
          </p:nvSpPr>
          <p:spPr bwMode="auto">
            <a:xfrm>
              <a:off x="4616451" y="4400551"/>
              <a:ext cx="104775" cy="228600"/>
            </a:xfrm>
            <a:custGeom>
              <a:avLst/>
              <a:gdLst>
                <a:gd name="T0" fmla="*/ 23 w 32"/>
                <a:gd name="T1" fmla="*/ 60 h 69"/>
                <a:gd name="T2" fmla="*/ 19 w 32"/>
                <a:gd name="T3" fmla="*/ 69 h 69"/>
                <a:gd name="T4" fmla="*/ 0 w 32"/>
                <a:gd name="T5" fmla="*/ 42 h 69"/>
                <a:gd name="T6" fmla="*/ 4 w 32"/>
                <a:gd name="T7" fmla="*/ 22 h 69"/>
                <a:gd name="T8" fmla="*/ 16 w 32"/>
                <a:gd name="T9" fmla="*/ 0 h 69"/>
                <a:gd name="T10" fmla="*/ 32 w 32"/>
                <a:gd name="T11" fmla="*/ 42 h 69"/>
                <a:gd name="T12" fmla="*/ 23 w 32"/>
                <a:gd name="T13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9">
                  <a:moveTo>
                    <a:pt x="23" y="60"/>
                  </a:moveTo>
                  <a:cubicBezTo>
                    <a:pt x="21" y="63"/>
                    <a:pt x="20" y="66"/>
                    <a:pt x="19" y="6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35"/>
                    <a:pt x="2" y="29"/>
                    <a:pt x="4" y="22"/>
                  </a:cubicBezTo>
                  <a:cubicBezTo>
                    <a:pt x="7" y="14"/>
                    <a:pt x="11" y="7"/>
                    <a:pt x="16" y="0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29" y="48"/>
                    <a:pt x="26" y="54"/>
                    <a:pt x="23" y="6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îṩlíḓè">
              <a:extLst>
                <a:ext uri="{FF2B5EF4-FFF2-40B4-BE49-F238E27FC236}">
                  <a16:creationId xmlns:a16="http://schemas.microsoft.com/office/drawing/2014/main" id="{D1A59A48-25F2-4C7B-802E-E573B2CD0E36}"/>
                </a:ext>
              </a:extLst>
            </p:cNvPr>
            <p:cNvSpPr/>
            <p:nvPr/>
          </p:nvSpPr>
          <p:spPr bwMode="auto">
            <a:xfrm>
              <a:off x="4684713" y="4546601"/>
              <a:ext cx="158750" cy="95250"/>
            </a:xfrm>
            <a:custGeom>
              <a:avLst/>
              <a:gdLst>
                <a:gd name="T0" fmla="*/ 4 w 48"/>
                <a:gd name="T1" fmla="*/ 17 h 29"/>
                <a:gd name="T2" fmla="*/ 13 w 48"/>
                <a:gd name="T3" fmla="*/ 0 h 29"/>
                <a:gd name="T4" fmla="*/ 48 w 48"/>
                <a:gd name="T5" fmla="*/ 6 h 29"/>
                <a:gd name="T6" fmla="*/ 32 w 48"/>
                <a:gd name="T7" fmla="*/ 18 h 29"/>
                <a:gd name="T8" fmla="*/ 19 w 48"/>
                <a:gd name="T9" fmla="*/ 29 h 29"/>
                <a:gd name="T10" fmla="*/ 0 w 48"/>
                <a:gd name="T11" fmla="*/ 27 h 29"/>
                <a:gd name="T12" fmla="*/ 4 w 48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9">
                  <a:moveTo>
                    <a:pt x="4" y="17"/>
                  </a:moveTo>
                  <a:cubicBezTo>
                    <a:pt x="7" y="11"/>
                    <a:pt x="10" y="5"/>
                    <a:pt x="13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3" y="11"/>
                    <a:pt x="37" y="15"/>
                    <a:pt x="32" y="18"/>
                  </a:cubicBezTo>
                  <a:cubicBezTo>
                    <a:pt x="27" y="22"/>
                    <a:pt x="22" y="25"/>
                    <a:pt x="19" y="2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4"/>
                    <a:pt x="3" y="21"/>
                    <a:pt x="4" y="17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slídê">
              <a:extLst>
                <a:ext uri="{FF2B5EF4-FFF2-40B4-BE49-F238E27FC236}">
                  <a16:creationId xmlns:a16="http://schemas.microsoft.com/office/drawing/2014/main" id="{B956E0DA-A26A-4FD4-A0D7-801D2349E2C4}"/>
                </a:ext>
              </a:extLst>
            </p:cNvPr>
            <p:cNvSpPr/>
            <p:nvPr/>
          </p:nvSpPr>
          <p:spPr bwMode="auto">
            <a:xfrm>
              <a:off x="4632326" y="4740276"/>
              <a:ext cx="49213" cy="125413"/>
            </a:xfrm>
            <a:custGeom>
              <a:avLst/>
              <a:gdLst>
                <a:gd name="T0" fmla="*/ 15 w 15"/>
                <a:gd name="T1" fmla="*/ 0 h 38"/>
                <a:gd name="T2" fmla="*/ 6 w 15"/>
                <a:gd name="T3" fmla="*/ 38 h 38"/>
                <a:gd name="T4" fmla="*/ 0 w 15"/>
                <a:gd name="T5" fmla="*/ 38 h 38"/>
                <a:gd name="T6" fmla="*/ 5 w 15"/>
                <a:gd name="T7" fmla="*/ 1 h 38"/>
                <a:gd name="T8" fmla="*/ 15 w 1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8">
                  <a:moveTo>
                    <a:pt x="15" y="0"/>
                  </a:moveTo>
                  <a:cubicBezTo>
                    <a:pt x="6" y="20"/>
                    <a:pt x="6" y="38"/>
                    <a:pt x="6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1"/>
                    <a:pt x="1" y="18"/>
                    <a:pt x="5" y="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Sḻíḋé">
              <a:extLst>
                <a:ext uri="{FF2B5EF4-FFF2-40B4-BE49-F238E27FC236}">
                  <a16:creationId xmlns:a16="http://schemas.microsoft.com/office/drawing/2014/main" id="{723CAE73-1994-44E9-94D3-B61947AF234C}"/>
                </a:ext>
              </a:extLst>
            </p:cNvPr>
            <p:cNvSpPr/>
            <p:nvPr/>
          </p:nvSpPr>
          <p:spPr bwMode="auto">
            <a:xfrm>
              <a:off x="4651376" y="4645026"/>
              <a:ext cx="85725" cy="88900"/>
            </a:xfrm>
            <a:custGeom>
              <a:avLst/>
              <a:gdLst>
                <a:gd name="T0" fmla="*/ 9 w 26"/>
                <a:gd name="T1" fmla="*/ 0 h 27"/>
                <a:gd name="T2" fmla="*/ 26 w 26"/>
                <a:gd name="T3" fmla="*/ 1 h 27"/>
                <a:gd name="T4" fmla="*/ 10 w 26"/>
                <a:gd name="T5" fmla="*/ 26 h 27"/>
                <a:gd name="T6" fmla="*/ 0 w 26"/>
                <a:gd name="T7" fmla="*/ 27 h 27"/>
                <a:gd name="T8" fmla="*/ 9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9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19" y="9"/>
                    <a:pt x="14" y="18"/>
                    <a:pt x="1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19"/>
                    <a:pt x="5" y="10"/>
                    <a:pt x="9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ïślíḋé">
              <a:extLst>
                <a:ext uri="{FF2B5EF4-FFF2-40B4-BE49-F238E27FC236}">
                  <a16:creationId xmlns:a16="http://schemas.microsoft.com/office/drawing/2014/main" id="{E80BDC0B-84A2-4E71-A11E-109B980DDD15}"/>
                </a:ext>
              </a:extLst>
            </p:cNvPr>
            <p:cNvSpPr/>
            <p:nvPr/>
          </p:nvSpPr>
          <p:spPr bwMode="auto">
            <a:xfrm>
              <a:off x="4616451" y="4714876"/>
              <a:ext cx="25400" cy="150813"/>
            </a:xfrm>
            <a:custGeom>
              <a:avLst/>
              <a:gdLst>
                <a:gd name="T0" fmla="*/ 2 w 8"/>
                <a:gd name="T1" fmla="*/ 46 h 46"/>
                <a:gd name="T2" fmla="*/ 0 w 8"/>
                <a:gd name="T3" fmla="*/ 46 h 46"/>
                <a:gd name="T4" fmla="*/ 0 w 8"/>
                <a:gd name="T5" fmla="*/ 0 h 46"/>
                <a:gd name="T6" fmla="*/ 8 w 8"/>
                <a:gd name="T7" fmla="*/ 8 h 46"/>
                <a:gd name="T8" fmla="*/ 2 w 8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6">
                  <a:moveTo>
                    <a:pt x="2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34"/>
                    <a:pt x="0" y="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4" y="25"/>
                    <a:pt x="2" y="39"/>
                    <a:pt x="2" y="46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sḷîḑè">
              <a:extLst>
                <a:ext uri="{FF2B5EF4-FFF2-40B4-BE49-F238E27FC236}">
                  <a16:creationId xmlns:a16="http://schemas.microsoft.com/office/drawing/2014/main" id="{6CA240B9-29C2-4BAF-AF1C-4746D9355BE1}"/>
                </a:ext>
              </a:extLst>
            </p:cNvPr>
            <p:cNvSpPr/>
            <p:nvPr/>
          </p:nvSpPr>
          <p:spPr bwMode="auto">
            <a:xfrm>
              <a:off x="4616451" y="4325938"/>
              <a:ext cx="300038" cy="539750"/>
            </a:xfrm>
            <a:custGeom>
              <a:avLst/>
              <a:gdLst>
                <a:gd name="T0" fmla="*/ 9 w 91"/>
                <a:gd name="T1" fmla="*/ 123 h 164"/>
                <a:gd name="T2" fmla="*/ 18 w 91"/>
                <a:gd name="T3" fmla="*/ 96 h 164"/>
                <a:gd name="T4" fmla="*/ 0 w 91"/>
                <a:gd name="T5" fmla="*/ 70 h 164"/>
                <a:gd name="T6" fmla="*/ 0 w 91"/>
                <a:gd name="T7" fmla="*/ 65 h 164"/>
                <a:gd name="T8" fmla="*/ 19 w 91"/>
                <a:gd name="T9" fmla="*/ 92 h 164"/>
                <a:gd name="T10" fmla="*/ 23 w 91"/>
                <a:gd name="T11" fmla="*/ 83 h 164"/>
                <a:gd name="T12" fmla="*/ 32 w 91"/>
                <a:gd name="T13" fmla="*/ 65 h 164"/>
                <a:gd name="T14" fmla="*/ 16 w 91"/>
                <a:gd name="T15" fmla="*/ 23 h 164"/>
                <a:gd name="T16" fmla="*/ 18 w 91"/>
                <a:gd name="T17" fmla="*/ 21 h 164"/>
                <a:gd name="T18" fmla="*/ 34 w 91"/>
                <a:gd name="T19" fmla="*/ 62 h 164"/>
                <a:gd name="T20" fmla="*/ 54 w 91"/>
                <a:gd name="T21" fmla="*/ 31 h 164"/>
                <a:gd name="T22" fmla="*/ 46 w 91"/>
                <a:gd name="T23" fmla="*/ 1 h 164"/>
                <a:gd name="T24" fmla="*/ 49 w 91"/>
                <a:gd name="T25" fmla="*/ 0 h 164"/>
                <a:gd name="T26" fmla="*/ 56 w 91"/>
                <a:gd name="T27" fmla="*/ 28 h 164"/>
                <a:gd name="T28" fmla="*/ 79 w 91"/>
                <a:gd name="T29" fmla="*/ 2 h 164"/>
                <a:gd name="T30" fmla="*/ 81 w 91"/>
                <a:gd name="T31" fmla="*/ 4 h 164"/>
                <a:gd name="T32" fmla="*/ 59 w 91"/>
                <a:gd name="T33" fmla="*/ 30 h 164"/>
                <a:gd name="T34" fmla="*/ 91 w 91"/>
                <a:gd name="T35" fmla="*/ 33 h 164"/>
                <a:gd name="T36" fmla="*/ 91 w 91"/>
                <a:gd name="T37" fmla="*/ 36 h 164"/>
                <a:gd name="T38" fmla="*/ 57 w 91"/>
                <a:gd name="T39" fmla="*/ 33 h 164"/>
                <a:gd name="T40" fmla="*/ 36 w 91"/>
                <a:gd name="T41" fmla="*/ 64 h 164"/>
                <a:gd name="T42" fmla="*/ 72 w 91"/>
                <a:gd name="T43" fmla="*/ 71 h 164"/>
                <a:gd name="T44" fmla="*/ 69 w 91"/>
                <a:gd name="T45" fmla="*/ 73 h 164"/>
                <a:gd name="T46" fmla="*/ 34 w 91"/>
                <a:gd name="T47" fmla="*/ 67 h 164"/>
                <a:gd name="T48" fmla="*/ 25 w 91"/>
                <a:gd name="T49" fmla="*/ 84 h 164"/>
                <a:gd name="T50" fmla="*/ 21 w 91"/>
                <a:gd name="T51" fmla="*/ 94 h 164"/>
                <a:gd name="T52" fmla="*/ 40 w 91"/>
                <a:gd name="T53" fmla="*/ 96 h 164"/>
                <a:gd name="T54" fmla="*/ 37 w 91"/>
                <a:gd name="T55" fmla="*/ 98 h 164"/>
                <a:gd name="T56" fmla="*/ 20 w 91"/>
                <a:gd name="T57" fmla="*/ 97 h 164"/>
                <a:gd name="T58" fmla="*/ 11 w 91"/>
                <a:gd name="T59" fmla="*/ 124 h 164"/>
                <a:gd name="T60" fmla="*/ 21 w 91"/>
                <a:gd name="T61" fmla="*/ 123 h 164"/>
                <a:gd name="T62" fmla="*/ 20 w 91"/>
                <a:gd name="T63" fmla="*/ 126 h 164"/>
                <a:gd name="T64" fmla="*/ 10 w 91"/>
                <a:gd name="T65" fmla="*/ 127 h 164"/>
                <a:gd name="T66" fmla="*/ 5 w 91"/>
                <a:gd name="T67" fmla="*/ 164 h 164"/>
                <a:gd name="T68" fmla="*/ 2 w 91"/>
                <a:gd name="T69" fmla="*/ 164 h 164"/>
                <a:gd name="T70" fmla="*/ 8 w 91"/>
                <a:gd name="T71" fmla="*/ 126 h 164"/>
                <a:gd name="T72" fmla="*/ 0 w 91"/>
                <a:gd name="T73" fmla="*/ 118 h 164"/>
                <a:gd name="T74" fmla="*/ 0 w 91"/>
                <a:gd name="T75" fmla="*/ 114 h 164"/>
                <a:gd name="T76" fmla="*/ 9 w 91"/>
                <a:gd name="T77" fmla="*/ 12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164">
                  <a:moveTo>
                    <a:pt x="9" y="123"/>
                  </a:moveTo>
                  <a:cubicBezTo>
                    <a:pt x="11" y="115"/>
                    <a:pt x="14" y="105"/>
                    <a:pt x="18" y="9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7"/>
                    <a:pt x="0" y="65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20" y="89"/>
                    <a:pt x="21" y="86"/>
                    <a:pt x="23" y="83"/>
                  </a:cubicBezTo>
                  <a:cubicBezTo>
                    <a:pt x="26" y="77"/>
                    <a:pt x="29" y="71"/>
                    <a:pt x="32" y="6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2"/>
                    <a:pt x="17" y="22"/>
                    <a:pt x="18" y="2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40" y="51"/>
                    <a:pt x="48" y="40"/>
                    <a:pt x="54" y="3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8" y="0"/>
                    <a:pt x="49" y="0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6" y="16"/>
                    <a:pt x="75" y="7"/>
                    <a:pt x="79" y="2"/>
                  </a:cubicBezTo>
                  <a:cubicBezTo>
                    <a:pt x="80" y="3"/>
                    <a:pt x="81" y="3"/>
                    <a:pt x="81" y="4"/>
                  </a:cubicBezTo>
                  <a:cubicBezTo>
                    <a:pt x="77" y="8"/>
                    <a:pt x="69" y="17"/>
                    <a:pt x="59" y="30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5"/>
                    <a:pt x="91" y="36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0" y="42"/>
                    <a:pt x="42" y="53"/>
                    <a:pt x="36" y="64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1" y="72"/>
                    <a:pt x="70" y="72"/>
                    <a:pt x="69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1" y="72"/>
                    <a:pt x="28" y="78"/>
                    <a:pt x="25" y="84"/>
                  </a:cubicBezTo>
                  <a:cubicBezTo>
                    <a:pt x="24" y="88"/>
                    <a:pt x="22" y="91"/>
                    <a:pt x="21" y="94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39" y="97"/>
                    <a:pt x="38" y="97"/>
                    <a:pt x="37" y="98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16" y="107"/>
                    <a:pt x="13" y="116"/>
                    <a:pt x="11" y="124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0" y="124"/>
                    <a:pt x="20" y="125"/>
                    <a:pt x="20" y="126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6" y="144"/>
                    <a:pt x="5" y="157"/>
                    <a:pt x="5" y="164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57"/>
                    <a:pt x="4" y="143"/>
                    <a:pt x="8" y="12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7"/>
                    <a:pt x="0" y="115"/>
                    <a:pt x="0" y="114"/>
                  </a:cubicBezTo>
                  <a:lnTo>
                    <a:pt x="9" y="123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iṧļíḋê">
              <a:extLst>
                <a:ext uri="{FF2B5EF4-FFF2-40B4-BE49-F238E27FC236}">
                  <a16:creationId xmlns:a16="http://schemas.microsoft.com/office/drawing/2014/main" id="{12D9B093-8A52-4DCC-95A1-5D40FF1AB94A}"/>
                </a:ext>
              </a:extLst>
            </p:cNvPr>
            <p:cNvSpPr/>
            <p:nvPr/>
          </p:nvSpPr>
          <p:spPr bwMode="auto">
            <a:xfrm>
              <a:off x="4537076" y="4583113"/>
              <a:ext cx="34925" cy="138113"/>
            </a:xfrm>
            <a:custGeom>
              <a:avLst/>
              <a:gdLst>
                <a:gd name="T0" fmla="*/ 8 w 11"/>
                <a:gd name="T1" fmla="*/ 42 h 42"/>
                <a:gd name="T2" fmla="*/ 4 w 11"/>
                <a:gd name="T3" fmla="*/ 38 h 42"/>
                <a:gd name="T4" fmla="*/ 0 w 11"/>
                <a:gd name="T5" fmla="*/ 0 h 42"/>
                <a:gd name="T6" fmla="*/ 11 w 11"/>
                <a:gd name="T7" fmla="*/ 11 h 42"/>
                <a:gd name="T8" fmla="*/ 8 w 1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2">
                  <a:moveTo>
                    <a:pt x="8" y="42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3" y="27"/>
                    <a:pt x="2" y="15"/>
                    <a:pt x="0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22"/>
                    <a:pt x="8" y="33"/>
                    <a:pt x="8" y="42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iS1îďê">
              <a:extLst>
                <a:ext uri="{FF2B5EF4-FFF2-40B4-BE49-F238E27FC236}">
                  <a16:creationId xmlns:a16="http://schemas.microsoft.com/office/drawing/2014/main" id="{6094B913-7DAC-44AA-B0B4-1F567D02A506}"/>
                </a:ext>
              </a:extLst>
            </p:cNvPr>
            <p:cNvSpPr/>
            <p:nvPr/>
          </p:nvSpPr>
          <p:spPr bwMode="auto">
            <a:xfrm>
              <a:off x="4598988" y="4237038"/>
              <a:ext cx="103188" cy="107950"/>
            </a:xfrm>
            <a:custGeom>
              <a:avLst/>
              <a:gdLst>
                <a:gd name="T0" fmla="*/ 0 w 31"/>
                <a:gd name="T1" fmla="*/ 8 h 33"/>
                <a:gd name="T2" fmla="*/ 8 w 31"/>
                <a:gd name="T3" fmla="*/ 3 h 33"/>
                <a:gd name="T4" fmla="*/ 31 w 31"/>
                <a:gd name="T5" fmla="*/ 5 h 33"/>
                <a:gd name="T6" fmla="*/ 16 w 31"/>
                <a:gd name="T7" fmla="*/ 33 h 33"/>
                <a:gd name="T8" fmla="*/ 0 w 31"/>
                <a:gd name="T9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0" y="8"/>
                  </a:moveTo>
                  <a:cubicBezTo>
                    <a:pt x="2" y="6"/>
                    <a:pt x="5" y="4"/>
                    <a:pt x="8" y="3"/>
                  </a:cubicBezTo>
                  <a:cubicBezTo>
                    <a:pt x="16" y="0"/>
                    <a:pt x="24" y="2"/>
                    <a:pt x="31" y="5"/>
                  </a:cubicBezTo>
                  <a:cubicBezTo>
                    <a:pt x="28" y="11"/>
                    <a:pt x="22" y="21"/>
                    <a:pt x="16" y="33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šḻïḑê">
              <a:extLst>
                <a:ext uri="{FF2B5EF4-FFF2-40B4-BE49-F238E27FC236}">
                  <a16:creationId xmlns:a16="http://schemas.microsoft.com/office/drawing/2014/main" id="{CB405B88-C6EB-40DD-BBE5-D7677653AFD7}"/>
                </a:ext>
              </a:extLst>
            </p:cNvPr>
            <p:cNvSpPr/>
            <p:nvPr/>
          </p:nvSpPr>
          <p:spPr bwMode="auto">
            <a:xfrm>
              <a:off x="4525963" y="4424363"/>
              <a:ext cx="73025" cy="184150"/>
            </a:xfrm>
            <a:custGeom>
              <a:avLst/>
              <a:gdLst>
                <a:gd name="T0" fmla="*/ 14 w 22"/>
                <a:gd name="T1" fmla="*/ 56 h 56"/>
                <a:gd name="T2" fmla="*/ 3 w 22"/>
                <a:gd name="T3" fmla="*/ 43 h 56"/>
                <a:gd name="T4" fmla="*/ 2 w 22"/>
                <a:gd name="T5" fmla="*/ 0 h 56"/>
                <a:gd name="T6" fmla="*/ 22 w 22"/>
                <a:gd name="T7" fmla="*/ 18 h 56"/>
                <a:gd name="T8" fmla="*/ 14 w 2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14" y="56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1" y="29"/>
                    <a:pt x="0" y="14"/>
                    <a:pt x="2" y="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30"/>
                    <a:pt x="16" y="42"/>
                    <a:pt x="14" y="56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ïŝļidè">
              <a:extLst>
                <a:ext uri="{FF2B5EF4-FFF2-40B4-BE49-F238E27FC236}">
                  <a16:creationId xmlns:a16="http://schemas.microsoft.com/office/drawing/2014/main" id="{B4E7032D-5795-4618-9EBD-9275AE6FC615}"/>
                </a:ext>
              </a:extLst>
            </p:cNvPr>
            <p:cNvSpPr/>
            <p:nvPr/>
          </p:nvSpPr>
          <p:spPr bwMode="auto">
            <a:xfrm>
              <a:off x="4533901" y="4268788"/>
              <a:ext cx="114300" cy="204788"/>
            </a:xfrm>
            <a:custGeom>
              <a:avLst/>
              <a:gdLst>
                <a:gd name="T0" fmla="*/ 35 w 35"/>
                <a:gd name="T1" fmla="*/ 26 h 62"/>
                <a:gd name="T2" fmla="*/ 21 w 35"/>
                <a:gd name="T3" fmla="*/ 62 h 62"/>
                <a:gd name="T4" fmla="*/ 1 w 35"/>
                <a:gd name="T5" fmla="*/ 44 h 62"/>
                <a:gd name="T6" fmla="*/ 0 w 35"/>
                <a:gd name="T7" fmla="*/ 45 h 62"/>
                <a:gd name="T8" fmla="*/ 6 w 35"/>
                <a:gd name="T9" fmla="*/ 18 h 62"/>
                <a:gd name="T10" fmla="*/ 18 w 35"/>
                <a:gd name="T11" fmla="*/ 0 h 62"/>
                <a:gd name="T12" fmla="*/ 35 w 35"/>
                <a:gd name="T13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35" y="26"/>
                  </a:moveTo>
                  <a:cubicBezTo>
                    <a:pt x="30" y="36"/>
                    <a:pt x="26" y="48"/>
                    <a:pt x="21" y="62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36"/>
                    <a:pt x="3" y="27"/>
                    <a:pt x="6" y="18"/>
                  </a:cubicBezTo>
                  <a:cubicBezTo>
                    <a:pt x="9" y="12"/>
                    <a:pt x="13" y="5"/>
                    <a:pt x="18" y="0"/>
                  </a:cubicBezTo>
                  <a:cubicBezTo>
                    <a:pt x="35" y="26"/>
                    <a:pt x="35" y="26"/>
                    <a:pt x="35" y="26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ïslídé">
              <a:extLst>
                <a:ext uri="{FF2B5EF4-FFF2-40B4-BE49-F238E27FC236}">
                  <a16:creationId xmlns:a16="http://schemas.microsoft.com/office/drawing/2014/main" id="{5CBC5D4E-FAF6-4146-9A83-2EC2FA4A87DD}"/>
                </a:ext>
              </a:extLst>
            </p:cNvPr>
            <p:cNvSpPr/>
            <p:nvPr/>
          </p:nvSpPr>
          <p:spPr bwMode="auto">
            <a:xfrm>
              <a:off x="4662488" y="4259263"/>
              <a:ext cx="95250" cy="92075"/>
            </a:xfrm>
            <a:custGeom>
              <a:avLst/>
              <a:gdLst>
                <a:gd name="T0" fmla="*/ 15 w 29"/>
                <a:gd name="T1" fmla="*/ 0 h 28"/>
                <a:gd name="T2" fmla="*/ 24 w 29"/>
                <a:gd name="T3" fmla="*/ 9 h 28"/>
                <a:gd name="T4" fmla="*/ 29 w 29"/>
                <a:gd name="T5" fmla="*/ 22 h 28"/>
                <a:gd name="T6" fmla="*/ 0 w 29"/>
                <a:gd name="T7" fmla="*/ 28 h 28"/>
                <a:gd name="T8" fmla="*/ 15 w 2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0"/>
                  </a:moveTo>
                  <a:cubicBezTo>
                    <a:pt x="18" y="2"/>
                    <a:pt x="22" y="5"/>
                    <a:pt x="24" y="9"/>
                  </a:cubicBezTo>
                  <a:cubicBezTo>
                    <a:pt x="27" y="13"/>
                    <a:pt x="28" y="18"/>
                    <a:pt x="29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5"/>
                    <a:pt x="11" y="6"/>
                    <a:pt x="15" y="0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ṩļïḋè">
              <a:extLst>
                <a:ext uri="{FF2B5EF4-FFF2-40B4-BE49-F238E27FC236}">
                  <a16:creationId xmlns:a16="http://schemas.microsoft.com/office/drawing/2014/main" id="{FC93042C-425B-4A31-A9BC-D9A81DFC14F2}"/>
                </a:ext>
              </a:extLst>
            </p:cNvPr>
            <p:cNvSpPr/>
            <p:nvPr/>
          </p:nvSpPr>
          <p:spPr bwMode="auto">
            <a:xfrm>
              <a:off x="4611688" y="4341813"/>
              <a:ext cx="146050" cy="134938"/>
            </a:xfrm>
            <a:custGeom>
              <a:avLst/>
              <a:gdLst>
                <a:gd name="T0" fmla="*/ 13 w 44"/>
                <a:gd name="T1" fmla="*/ 6 h 41"/>
                <a:gd name="T2" fmla="*/ 44 w 44"/>
                <a:gd name="T3" fmla="*/ 0 h 41"/>
                <a:gd name="T4" fmla="*/ 29 w 44"/>
                <a:gd name="T5" fmla="*/ 37 h 41"/>
                <a:gd name="T6" fmla="*/ 0 w 44"/>
                <a:gd name="T7" fmla="*/ 41 h 41"/>
                <a:gd name="T8" fmla="*/ 13 w 44"/>
                <a:gd name="T9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1">
                  <a:moveTo>
                    <a:pt x="13" y="6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3"/>
                    <a:pt x="37" y="26"/>
                    <a:pt x="2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" y="28"/>
                    <a:pt x="9" y="16"/>
                    <a:pt x="13" y="6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išḷide">
              <a:extLst>
                <a:ext uri="{FF2B5EF4-FFF2-40B4-BE49-F238E27FC236}">
                  <a16:creationId xmlns:a16="http://schemas.microsoft.com/office/drawing/2014/main" id="{366FC759-5387-4AE7-9A09-407FEBEC51BE}"/>
                </a:ext>
              </a:extLst>
            </p:cNvPr>
            <p:cNvSpPr/>
            <p:nvPr/>
          </p:nvSpPr>
          <p:spPr bwMode="auto">
            <a:xfrm>
              <a:off x="4549776" y="4721226"/>
              <a:ext cx="30163" cy="250825"/>
            </a:xfrm>
            <a:custGeom>
              <a:avLst/>
              <a:gdLst>
                <a:gd name="T0" fmla="*/ 4 w 9"/>
                <a:gd name="T1" fmla="*/ 4 h 76"/>
                <a:gd name="T2" fmla="*/ 9 w 9"/>
                <a:gd name="T3" fmla="*/ 57 h 76"/>
                <a:gd name="T4" fmla="*/ 2 w 9"/>
                <a:gd name="T5" fmla="*/ 76 h 76"/>
                <a:gd name="T6" fmla="*/ 0 w 9"/>
                <a:gd name="T7" fmla="*/ 0 h 76"/>
                <a:gd name="T8" fmla="*/ 4 w 9"/>
                <a:gd name="T9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6">
                  <a:moveTo>
                    <a:pt x="4" y="4"/>
                  </a:moveTo>
                  <a:cubicBezTo>
                    <a:pt x="3" y="27"/>
                    <a:pt x="6" y="45"/>
                    <a:pt x="9" y="57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4" y="53"/>
                    <a:pt x="0" y="0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ṩľíḑè">
              <a:extLst>
                <a:ext uri="{FF2B5EF4-FFF2-40B4-BE49-F238E27FC236}">
                  <a16:creationId xmlns:a16="http://schemas.microsoft.com/office/drawing/2014/main" id="{7D406181-FD52-4E9B-ADF0-00928B1CA0DB}"/>
                </a:ext>
              </a:extLst>
            </p:cNvPr>
            <p:cNvSpPr/>
            <p:nvPr/>
          </p:nvSpPr>
          <p:spPr bwMode="auto">
            <a:xfrm>
              <a:off x="4572001" y="4608513"/>
              <a:ext cx="60325" cy="119063"/>
            </a:xfrm>
            <a:custGeom>
              <a:avLst/>
              <a:gdLst>
                <a:gd name="T0" fmla="*/ 2 w 18"/>
                <a:gd name="T1" fmla="*/ 4 h 36"/>
                <a:gd name="T2" fmla="*/ 18 w 18"/>
                <a:gd name="T3" fmla="*/ 0 h 36"/>
                <a:gd name="T4" fmla="*/ 11 w 18"/>
                <a:gd name="T5" fmla="*/ 31 h 36"/>
                <a:gd name="T6" fmla="*/ 0 w 18"/>
                <a:gd name="T7" fmla="*/ 36 h 36"/>
                <a:gd name="T8" fmla="*/ 2 w 18"/>
                <a:gd name="T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6">
                  <a:moveTo>
                    <a:pt x="2" y="4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5" y="10"/>
                    <a:pt x="13" y="20"/>
                    <a:pt x="11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6"/>
                    <a:pt x="1" y="16"/>
                    <a:pt x="2" y="4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śļïḑê">
              <a:extLst>
                <a:ext uri="{FF2B5EF4-FFF2-40B4-BE49-F238E27FC236}">
                  <a16:creationId xmlns:a16="http://schemas.microsoft.com/office/drawing/2014/main" id="{C348BD99-6977-4950-B4E6-A4A798698518}"/>
                </a:ext>
              </a:extLst>
            </p:cNvPr>
            <p:cNvSpPr/>
            <p:nvPr/>
          </p:nvSpPr>
          <p:spPr bwMode="auto">
            <a:xfrm>
              <a:off x="4568826" y="4721226"/>
              <a:ext cx="36513" cy="180975"/>
            </a:xfrm>
            <a:custGeom>
              <a:avLst/>
              <a:gdLst>
                <a:gd name="T0" fmla="*/ 11 w 11"/>
                <a:gd name="T1" fmla="*/ 0 h 55"/>
                <a:gd name="T2" fmla="*/ 5 w 11"/>
                <a:gd name="T3" fmla="*/ 55 h 55"/>
                <a:gd name="T4" fmla="*/ 1 w 11"/>
                <a:gd name="T5" fmla="*/ 5 h 55"/>
                <a:gd name="T6" fmla="*/ 11 w 11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5">
                  <a:moveTo>
                    <a:pt x="11" y="0"/>
                  </a:moveTo>
                  <a:cubicBezTo>
                    <a:pt x="7" y="25"/>
                    <a:pt x="5" y="49"/>
                    <a:pt x="5" y="55"/>
                  </a:cubicBezTo>
                  <a:cubicBezTo>
                    <a:pt x="3" y="43"/>
                    <a:pt x="0" y="27"/>
                    <a:pt x="1" y="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şļíḍe">
              <a:extLst>
                <a:ext uri="{FF2B5EF4-FFF2-40B4-BE49-F238E27FC236}">
                  <a16:creationId xmlns:a16="http://schemas.microsoft.com/office/drawing/2014/main" id="{1C6D928E-A084-4501-8980-949BF3AD9B21}"/>
                </a:ext>
              </a:extLst>
            </p:cNvPr>
            <p:cNvSpPr/>
            <p:nvPr/>
          </p:nvSpPr>
          <p:spPr bwMode="auto">
            <a:xfrm>
              <a:off x="4583113" y="4473576"/>
              <a:ext cx="119063" cy="138113"/>
            </a:xfrm>
            <a:custGeom>
              <a:avLst/>
              <a:gdLst>
                <a:gd name="T0" fmla="*/ 8 w 36"/>
                <a:gd name="T1" fmla="*/ 4 h 42"/>
                <a:gd name="T2" fmla="*/ 36 w 36"/>
                <a:gd name="T3" fmla="*/ 0 h 42"/>
                <a:gd name="T4" fmla="*/ 29 w 36"/>
                <a:gd name="T5" fmla="*/ 10 h 42"/>
                <a:gd name="T6" fmla="*/ 16 w 36"/>
                <a:gd name="T7" fmla="*/ 37 h 42"/>
                <a:gd name="T8" fmla="*/ 0 w 36"/>
                <a:gd name="T9" fmla="*/ 42 h 42"/>
                <a:gd name="T10" fmla="*/ 8 w 36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2">
                  <a:moveTo>
                    <a:pt x="8" y="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4" y="4"/>
                    <a:pt x="31" y="7"/>
                    <a:pt x="29" y="10"/>
                  </a:cubicBezTo>
                  <a:cubicBezTo>
                    <a:pt x="24" y="17"/>
                    <a:pt x="20" y="27"/>
                    <a:pt x="16" y="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28"/>
                    <a:pt x="5" y="16"/>
                    <a:pt x="8" y="4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îṧ1îḓè">
              <a:extLst>
                <a:ext uri="{FF2B5EF4-FFF2-40B4-BE49-F238E27FC236}">
                  <a16:creationId xmlns:a16="http://schemas.microsoft.com/office/drawing/2014/main" id="{71E0107F-40DC-4E9A-B72E-F7BC3B8F24B9}"/>
                </a:ext>
              </a:extLst>
            </p:cNvPr>
            <p:cNvSpPr/>
            <p:nvPr/>
          </p:nvSpPr>
          <p:spPr bwMode="auto">
            <a:xfrm>
              <a:off x="4533901" y="4252913"/>
              <a:ext cx="223838" cy="655638"/>
            </a:xfrm>
            <a:custGeom>
              <a:avLst/>
              <a:gdLst>
                <a:gd name="T0" fmla="*/ 5 w 68"/>
                <a:gd name="T1" fmla="*/ 142 h 199"/>
                <a:gd name="T2" fmla="*/ 5 w 68"/>
                <a:gd name="T3" fmla="*/ 138 h 199"/>
                <a:gd name="T4" fmla="*/ 9 w 68"/>
                <a:gd name="T5" fmla="*/ 142 h 199"/>
                <a:gd name="T6" fmla="*/ 12 w 68"/>
                <a:gd name="T7" fmla="*/ 111 h 199"/>
                <a:gd name="T8" fmla="*/ 1 w 68"/>
                <a:gd name="T9" fmla="*/ 100 h 199"/>
                <a:gd name="T10" fmla="*/ 1 w 68"/>
                <a:gd name="T11" fmla="*/ 98 h 199"/>
                <a:gd name="T12" fmla="*/ 1 w 68"/>
                <a:gd name="T13" fmla="*/ 95 h 199"/>
                <a:gd name="T14" fmla="*/ 12 w 68"/>
                <a:gd name="T15" fmla="*/ 108 h 199"/>
                <a:gd name="T16" fmla="*/ 20 w 68"/>
                <a:gd name="T17" fmla="*/ 70 h 199"/>
                <a:gd name="T18" fmla="*/ 0 w 68"/>
                <a:gd name="T19" fmla="*/ 52 h 199"/>
                <a:gd name="T20" fmla="*/ 0 w 68"/>
                <a:gd name="T21" fmla="*/ 50 h 199"/>
                <a:gd name="T22" fmla="*/ 0 w 68"/>
                <a:gd name="T23" fmla="*/ 48 h 199"/>
                <a:gd name="T24" fmla="*/ 21 w 68"/>
                <a:gd name="T25" fmla="*/ 67 h 199"/>
                <a:gd name="T26" fmla="*/ 35 w 68"/>
                <a:gd name="T27" fmla="*/ 31 h 199"/>
                <a:gd name="T28" fmla="*/ 35 w 68"/>
                <a:gd name="T29" fmla="*/ 31 h 199"/>
                <a:gd name="T30" fmla="*/ 18 w 68"/>
                <a:gd name="T31" fmla="*/ 5 h 199"/>
                <a:gd name="T32" fmla="*/ 20 w 68"/>
                <a:gd name="T33" fmla="*/ 3 h 199"/>
                <a:gd name="T34" fmla="*/ 36 w 68"/>
                <a:gd name="T35" fmla="*/ 28 h 199"/>
                <a:gd name="T36" fmla="*/ 51 w 68"/>
                <a:gd name="T37" fmla="*/ 0 h 199"/>
                <a:gd name="T38" fmla="*/ 54 w 68"/>
                <a:gd name="T39" fmla="*/ 2 h 199"/>
                <a:gd name="T40" fmla="*/ 39 w 68"/>
                <a:gd name="T41" fmla="*/ 30 h 199"/>
                <a:gd name="T42" fmla="*/ 68 w 68"/>
                <a:gd name="T43" fmla="*/ 24 h 199"/>
                <a:gd name="T44" fmla="*/ 68 w 68"/>
                <a:gd name="T45" fmla="*/ 27 h 199"/>
                <a:gd name="T46" fmla="*/ 37 w 68"/>
                <a:gd name="T47" fmla="*/ 33 h 199"/>
                <a:gd name="T48" fmla="*/ 24 w 68"/>
                <a:gd name="T49" fmla="*/ 68 h 199"/>
                <a:gd name="T50" fmla="*/ 53 w 68"/>
                <a:gd name="T51" fmla="*/ 64 h 199"/>
                <a:gd name="T52" fmla="*/ 51 w 68"/>
                <a:gd name="T53" fmla="*/ 67 h 199"/>
                <a:gd name="T54" fmla="*/ 23 w 68"/>
                <a:gd name="T55" fmla="*/ 71 h 199"/>
                <a:gd name="T56" fmla="*/ 15 w 68"/>
                <a:gd name="T57" fmla="*/ 109 h 199"/>
                <a:gd name="T58" fmla="*/ 31 w 68"/>
                <a:gd name="T59" fmla="*/ 104 h 199"/>
                <a:gd name="T60" fmla="*/ 30 w 68"/>
                <a:gd name="T61" fmla="*/ 108 h 199"/>
                <a:gd name="T62" fmla="*/ 14 w 68"/>
                <a:gd name="T63" fmla="*/ 112 h 199"/>
                <a:gd name="T64" fmla="*/ 12 w 68"/>
                <a:gd name="T65" fmla="*/ 144 h 199"/>
                <a:gd name="T66" fmla="*/ 23 w 68"/>
                <a:gd name="T67" fmla="*/ 139 h 199"/>
                <a:gd name="T68" fmla="*/ 22 w 68"/>
                <a:gd name="T69" fmla="*/ 142 h 199"/>
                <a:gd name="T70" fmla="*/ 12 w 68"/>
                <a:gd name="T71" fmla="*/ 147 h 199"/>
                <a:gd name="T72" fmla="*/ 16 w 68"/>
                <a:gd name="T73" fmla="*/ 197 h 199"/>
                <a:gd name="T74" fmla="*/ 16 w 68"/>
                <a:gd name="T75" fmla="*/ 199 h 199"/>
                <a:gd name="T76" fmla="*/ 14 w 68"/>
                <a:gd name="T77" fmla="*/ 199 h 199"/>
                <a:gd name="T78" fmla="*/ 9 w 68"/>
                <a:gd name="T79" fmla="*/ 146 h 199"/>
                <a:gd name="T80" fmla="*/ 5 w 68"/>
                <a:gd name="T81" fmla="*/ 14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99">
                  <a:moveTo>
                    <a:pt x="5" y="142"/>
                  </a:moveTo>
                  <a:cubicBezTo>
                    <a:pt x="5" y="141"/>
                    <a:pt x="5" y="139"/>
                    <a:pt x="5" y="138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9" y="133"/>
                    <a:pt x="10" y="122"/>
                    <a:pt x="12" y="111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99"/>
                    <a:pt x="1" y="99"/>
                    <a:pt x="1" y="98"/>
                  </a:cubicBezTo>
                  <a:cubicBezTo>
                    <a:pt x="1" y="97"/>
                    <a:pt x="1" y="96"/>
                    <a:pt x="1" y="95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4" y="94"/>
                    <a:pt x="17" y="82"/>
                    <a:pt x="20" y="7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1"/>
                    <a:pt x="0" y="51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6" y="53"/>
                    <a:pt x="30" y="4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9" y="4"/>
                    <a:pt x="20" y="3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42" y="16"/>
                    <a:pt x="48" y="6"/>
                    <a:pt x="51" y="0"/>
                  </a:cubicBezTo>
                  <a:cubicBezTo>
                    <a:pt x="52" y="1"/>
                    <a:pt x="53" y="1"/>
                    <a:pt x="54" y="2"/>
                  </a:cubicBezTo>
                  <a:cubicBezTo>
                    <a:pt x="50" y="8"/>
                    <a:pt x="45" y="17"/>
                    <a:pt x="39" y="30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5"/>
                    <a:pt x="68" y="26"/>
                    <a:pt x="68" y="27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3" y="43"/>
                    <a:pt x="28" y="55"/>
                    <a:pt x="24" y="68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2" y="65"/>
                    <a:pt x="52" y="66"/>
                    <a:pt x="51" y="67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0" y="83"/>
                    <a:pt x="17" y="95"/>
                    <a:pt x="15" y="109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5"/>
                    <a:pt x="31" y="106"/>
                    <a:pt x="30" y="108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3" y="124"/>
                    <a:pt x="12" y="134"/>
                    <a:pt x="12" y="144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0"/>
                    <a:pt x="22" y="141"/>
                    <a:pt x="22" y="142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1" y="169"/>
                    <a:pt x="14" y="185"/>
                    <a:pt x="16" y="197"/>
                  </a:cubicBezTo>
                  <a:cubicBezTo>
                    <a:pt x="16" y="198"/>
                    <a:pt x="16" y="199"/>
                    <a:pt x="16" y="199"/>
                  </a:cubicBezTo>
                  <a:cubicBezTo>
                    <a:pt x="14" y="199"/>
                    <a:pt x="14" y="199"/>
                    <a:pt x="14" y="199"/>
                  </a:cubicBezTo>
                  <a:cubicBezTo>
                    <a:pt x="11" y="187"/>
                    <a:pt x="8" y="169"/>
                    <a:pt x="9" y="146"/>
                  </a:cubicBezTo>
                  <a:lnTo>
                    <a:pt x="5" y="142"/>
                  </a:ln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isļîḓé">
              <a:extLst>
                <a:ext uri="{FF2B5EF4-FFF2-40B4-BE49-F238E27FC236}">
                  <a16:creationId xmlns:a16="http://schemas.microsoft.com/office/drawing/2014/main" id="{FFAE4F26-5849-426A-B492-50258DB13674}"/>
                </a:ext>
              </a:extLst>
            </p:cNvPr>
            <p:cNvSpPr/>
            <p:nvPr/>
          </p:nvSpPr>
          <p:spPr bwMode="auto">
            <a:xfrm>
              <a:off x="4206876" y="4329113"/>
              <a:ext cx="119063" cy="200025"/>
            </a:xfrm>
            <a:custGeom>
              <a:avLst/>
              <a:gdLst>
                <a:gd name="T0" fmla="*/ 21 w 36"/>
                <a:gd name="T1" fmla="*/ 61 h 61"/>
                <a:gd name="T2" fmla="*/ 36 w 36"/>
                <a:gd name="T3" fmla="*/ 20 h 61"/>
                <a:gd name="T4" fmla="*/ 17 w 36"/>
                <a:gd name="T5" fmla="*/ 4 h 61"/>
                <a:gd name="T6" fmla="*/ 8 w 36"/>
                <a:gd name="T7" fmla="*/ 0 h 61"/>
                <a:gd name="T8" fmla="*/ 0 w 36"/>
                <a:gd name="T9" fmla="*/ 30 h 61"/>
                <a:gd name="T10" fmla="*/ 21 w 36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61">
                  <a:moveTo>
                    <a:pt x="21" y="61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31" y="14"/>
                    <a:pt x="24" y="8"/>
                    <a:pt x="17" y="4"/>
                  </a:cubicBezTo>
                  <a:cubicBezTo>
                    <a:pt x="14" y="3"/>
                    <a:pt x="11" y="1"/>
                    <a:pt x="8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7" y="39"/>
                    <a:pt x="14" y="50"/>
                    <a:pt x="21" y="61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iṧļíḑé">
              <a:extLst>
                <a:ext uri="{FF2B5EF4-FFF2-40B4-BE49-F238E27FC236}">
                  <a16:creationId xmlns:a16="http://schemas.microsoft.com/office/drawing/2014/main" id="{F95679E5-6BE5-412D-B911-2A7B114A3BCB}"/>
                </a:ext>
              </a:extLst>
            </p:cNvPr>
            <p:cNvSpPr/>
            <p:nvPr/>
          </p:nvSpPr>
          <p:spPr bwMode="auto">
            <a:xfrm>
              <a:off x="4124326" y="4311651"/>
              <a:ext cx="98425" cy="106363"/>
            </a:xfrm>
            <a:custGeom>
              <a:avLst/>
              <a:gdLst>
                <a:gd name="T0" fmla="*/ 30 w 30"/>
                <a:gd name="T1" fmla="*/ 4 h 32"/>
                <a:gd name="T2" fmla="*/ 4 w 30"/>
                <a:gd name="T3" fmla="*/ 4 h 32"/>
                <a:gd name="T4" fmla="*/ 0 w 30"/>
                <a:gd name="T5" fmla="*/ 6 h 32"/>
                <a:gd name="T6" fmla="*/ 23 w 30"/>
                <a:gd name="T7" fmla="*/ 32 h 32"/>
                <a:gd name="T8" fmla="*/ 30 w 30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30" y="4"/>
                  </a:moveTo>
                  <a:cubicBezTo>
                    <a:pt x="22" y="1"/>
                    <a:pt x="12" y="0"/>
                    <a:pt x="4" y="4"/>
                  </a:cubicBezTo>
                  <a:cubicBezTo>
                    <a:pt x="3" y="4"/>
                    <a:pt x="1" y="5"/>
                    <a:pt x="0" y="6"/>
                  </a:cubicBezTo>
                  <a:cubicBezTo>
                    <a:pt x="4" y="11"/>
                    <a:pt x="13" y="20"/>
                    <a:pt x="23" y="32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ïṥļïḑé">
              <a:extLst>
                <a:ext uri="{FF2B5EF4-FFF2-40B4-BE49-F238E27FC236}">
                  <a16:creationId xmlns:a16="http://schemas.microsoft.com/office/drawing/2014/main" id="{5DCCB43D-D498-4D2E-B8FD-D6D9F1BB93D5}"/>
                </a:ext>
              </a:extLst>
            </p:cNvPr>
            <p:cNvSpPr/>
            <p:nvPr/>
          </p:nvSpPr>
          <p:spPr bwMode="auto">
            <a:xfrm>
              <a:off x="4084638" y="4433888"/>
              <a:ext cx="184150" cy="125413"/>
            </a:xfrm>
            <a:custGeom>
              <a:avLst/>
              <a:gdLst>
                <a:gd name="T0" fmla="*/ 35 w 56"/>
                <a:gd name="T1" fmla="*/ 0 h 38"/>
                <a:gd name="T2" fmla="*/ 0 w 56"/>
                <a:gd name="T3" fmla="*/ 3 h 38"/>
                <a:gd name="T4" fmla="*/ 3 w 56"/>
                <a:gd name="T5" fmla="*/ 14 h 38"/>
                <a:gd name="T6" fmla="*/ 20 w 56"/>
                <a:gd name="T7" fmla="*/ 38 h 38"/>
                <a:gd name="T8" fmla="*/ 56 w 56"/>
                <a:gd name="T9" fmla="*/ 31 h 38"/>
                <a:gd name="T10" fmla="*/ 35 w 5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8">
                  <a:moveTo>
                    <a:pt x="3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7"/>
                    <a:pt x="2" y="10"/>
                    <a:pt x="3" y="14"/>
                  </a:cubicBezTo>
                  <a:cubicBezTo>
                    <a:pt x="7" y="23"/>
                    <a:pt x="13" y="31"/>
                    <a:pt x="20" y="3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9" y="20"/>
                    <a:pt x="42" y="9"/>
                    <a:pt x="35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ṧḻîďè">
              <a:extLst>
                <a:ext uri="{FF2B5EF4-FFF2-40B4-BE49-F238E27FC236}">
                  <a16:creationId xmlns:a16="http://schemas.microsoft.com/office/drawing/2014/main" id="{174570A9-CA98-4941-8830-D022027A006C}"/>
                </a:ext>
              </a:extLst>
            </p:cNvPr>
            <p:cNvSpPr/>
            <p:nvPr/>
          </p:nvSpPr>
          <p:spPr bwMode="auto">
            <a:xfrm>
              <a:off x="4081463" y="4338638"/>
              <a:ext cx="111125" cy="95250"/>
            </a:xfrm>
            <a:custGeom>
              <a:avLst/>
              <a:gdLst>
                <a:gd name="T0" fmla="*/ 11 w 34"/>
                <a:gd name="T1" fmla="*/ 0 h 29"/>
                <a:gd name="T2" fmla="*/ 1 w 34"/>
                <a:gd name="T3" fmla="*/ 29 h 29"/>
                <a:gd name="T4" fmla="*/ 34 w 34"/>
                <a:gd name="T5" fmla="*/ 26 h 29"/>
                <a:gd name="T6" fmla="*/ 11 w 34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9">
                  <a:moveTo>
                    <a:pt x="11" y="0"/>
                  </a:moveTo>
                  <a:cubicBezTo>
                    <a:pt x="3" y="7"/>
                    <a:pt x="0" y="18"/>
                    <a:pt x="1" y="29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24" y="13"/>
                    <a:pt x="15" y="4"/>
                    <a:pt x="11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îšľîḑè">
              <a:extLst>
                <a:ext uri="{FF2B5EF4-FFF2-40B4-BE49-F238E27FC236}">
                  <a16:creationId xmlns:a16="http://schemas.microsoft.com/office/drawing/2014/main" id="{C2D49558-2B7F-418B-A93E-C4D682847B87}"/>
                </a:ext>
              </a:extLst>
            </p:cNvPr>
            <p:cNvSpPr/>
            <p:nvPr/>
          </p:nvSpPr>
          <p:spPr bwMode="auto">
            <a:xfrm>
              <a:off x="4329113" y="4556126"/>
              <a:ext cx="55563" cy="174625"/>
            </a:xfrm>
            <a:custGeom>
              <a:avLst/>
              <a:gdLst>
                <a:gd name="T0" fmla="*/ 9 w 17"/>
                <a:gd name="T1" fmla="*/ 53 h 53"/>
                <a:gd name="T2" fmla="*/ 17 w 17"/>
                <a:gd name="T3" fmla="*/ 44 h 53"/>
                <a:gd name="T4" fmla="*/ 17 w 17"/>
                <a:gd name="T5" fmla="*/ 4 h 53"/>
                <a:gd name="T6" fmla="*/ 17 w 17"/>
                <a:gd name="T7" fmla="*/ 0 h 53"/>
                <a:gd name="T8" fmla="*/ 0 w 17"/>
                <a:gd name="T9" fmla="*/ 26 h 53"/>
                <a:gd name="T10" fmla="*/ 9 w 17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53">
                  <a:moveTo>
                    <a:pt x="9" y="53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17" y="33"/>
                    <a:pt x="17" y="19"/>
                    <a:pt x="17" y="4"/>
                  </a:cubicBezTo>
                  <a:cubicBezTo>
                    <a:pt x="17" y="2"/>
                    <a:pt x="17" y="1"/>
                    <a:pt x="17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35"/>
                    <a:pt x="7" y="45"/>
                    <a:pt x="9" y="53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Sļiḋé">
              <a:extLst>
                <a:ext uri="{FF2B5EF4-FFF2-40B4-BE49-F238E27FC236}">
                  <a16:creationId xmlns:a16="http://schemas.microsoft.com/office/drawing/2014/main" id="{4938C49D-9B59-4B7C-B51C-061E984D5A85}"/>
                </a:ext>
              </a:extLst>
            </p:cNvPr>
            <p:cNvSpPr/>
            <p:nvPr/>
          </p:nvSpPr>
          <p:spPr bwMode="auto">
            <a:xfrm>
              <a:off x="4278313" y="4400551"/>
              <a:ext cx="106363" cy="228600"/>
            </a:xfrm>
            <a:custGeom>
              <a:avLst/>
              <a:gdLst>
                <a:gd name="T0" fmla="*/ 10 w 32"/>
                <a:gd name="T1" fmla="*/ 60 h 69"/>
                <a:gd name="T2" fmla="*/ 14 w 32"/>
                <a:gd name="T3" fmla="*/ 69 h 69"/>
                <a:gd name="T4" fmla="*/ 32 w 32"/>
                <a:gd name="T5" fmla="*/ 42 h 69"/>
                <a:gd name="T6" fmla="*/ 28 w 32"/>
                <a:gd name="T7" fmla="*/ 22 h 69"/>
                <a:gd name="T8" fmla="*/ 16 w 32"/>
                <a:gd name="T9" fmla="*/ 0 h 69"/>
                <a:gd name="T10" fmla="*/ 0 w 32"/>
                <a:gd name="T11" fmla="*/ 42 h 69"/>
                <a:gd name="T12" fmla="*/ 10 w 32"/>
                <a:gd name="T13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9">
                  <a:moveTo>
                    <a:pt x="10" y="60"/>
                  </a:moveTo>
                  <a:cubicBezTo>
                    <a:pt x="11" y="63"/>
                    <a:pt x="12" y="66"/>
                    <a:pt x="14" y="6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35"/>
                    <a:pt x="30" y="29"/>
                    <a:pt x="28" y="22"/>
                  </a:cubicBezTo>
                  <a:cubicBezTo>
                    <a:pt x="25" y="14"/>
                    <a:pt x="21" y="7"/>
                    <a:pt x="1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48"/>
                    <a:pt x="7" y="54"/>
                    <a:pt x="10" y="6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î$ļïďê">
              <a:extLst>
                <a:ext uri="{FF2B5EF4-FFF2-40B4-BE49-F238E27FC236}">
                  <a16:creationId xmlns:a16="http://schemas.microsoft.com/office/drawing/2014/main" id="{AC1D3635-F163-426F-A805-3767F3341EE9}"/>
                </a:ext>
              </a:extLst>
            </p:cNvPr>
            <p:cNvSpPr/>
            <p:nvPr/>
          </p:nvSpPr>
          <p:spPr bwMode="auto">
            <a:xfrm>
              <a:off x="4157663" y="4546601"/>
              <a:ext cx="157163" cy="95250"/>
            </a:xfrm>
            <a:custGeom>
              <a:avLst/>
              <a:gdLst>
                <a:gd name="T0" fmla="*/ 44 w 48"/>
                <a:gd name="T1" fmla="*/ 17 h 29"/>
                <a:gd name="T2" fmla="*/ 35 w 48"/>
                <a:gd name="T3" fmla="*/ 0 h 29"/>
                <a:gd name="T4" fmla="*/ 0 w 48"/>
                <a:gd name="T5" fmla="*/ 6 h 29"/>
                <a:gd name="T6" fmla="*/ 17 w 48"/>
                <a:gd name="T7" fmla="*/ 18 h 29"/>
                <a:gd name="T8" fmla="*/ 30 w 48"/>
                <a:gd name="T9" fmla="*/ 29 h 29"/>
                <a:gd name="T10" fmla="*/ 48 w 48"/>
                <a:gd name="T11" fmla="*/ 27 h 29"/>
                <a:gd name="T12" fmla="*/ 44 w 48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9">
                  <a:moveTo>
                    <a:pt x="44" y="17"/>
                  </a:moveTo>
                  <a:cubicBezTo>
                    <a:pt x="41" y="11"/>
                    <a:pt x="38" y="5"/>
                    <a:pt x="3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1"/>
                    <a:pt x="11" y="15"/>
                    <a:pt x="17" y="18"/>
                  </a:cubicBezTo>
                  <a:cubicBezTo>
                    <a:pt x="22" y="22"/>
                    <a:pt x="26" y="25"/>
                    <a:pt x="30" y="2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4"/>
                    <a:pt x="45" y="21"/>
                    <a:pt x="44" y="17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iṩlïḍê">
              <a:extLst>
                <a:ext uri="{FF2B5EF4-FFF2-40B4-BE49-F238E27FC236}">
                  <a16:creationId xmlns:a16="http://schemas.microsoft.com/office/drawing/2014/main" id="{7DD6E6A3-433B-457F-8BC3-70F9DD6DABAA}"/>
                </a:ext>
              </a:extLst>
            </p:cNvPr>
            <p:cNvSpPr/>
            <p:nvPr/>
          </p:nvSpPr>
          <p:spPr bwMode="auto">
            <a:xfrm>
              <a:off x="4321176" y="4740276"/>
              <a:ext cx="47625" cy="125413"/>
            </a:xfrm>
            <a:custGeom>
              <a:avLst/>
              <a:gdLst>
                <a:gd name="T0" fmla="*/ 0 w 14"/>
                <a:gd name="T1" fmla="*/ 0 h 38"/>
                <a:gd name="T2" fmla="*/ 8 w 14"/>
                <a:gd name="T3" fmla="*/ 38 h 38"/>
                <a:gd name="T4" fmla="*/ 14 w 14"/>
                <a:gd name="T5" fmla="*/ 38 h 38"/>
                <a:gd name="T6" fmla="*/ 9 w 14"/>
                <a:gd name="T7" fmla="*/ 1 h 38"/>
                <a:gd name="T8" fmla="*/ 0 w 1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8">
                  <a:moveTo>
                    <a:pt x="0" y="0"/>
                  </a:moveTo>
                  <a:cubicBezTo>
                    <a:pt x="8" y="20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1"/>
                    <a:pt x="13" y="18"/>
                    <a:pt x="9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îṣ1íḍê">
              <a:extLst>
                <a:ext uri="{FF2B5EF4-FFF2-40B4-BE49-F238E27FC236}">
                  <a16:creationId xmlns:a16="http://schemas.microsoft.com/office/drawing/2014/main" id="{7D2D774E-107F-4AD4-9C93-F3E68F87D8E0}"/>
                </a:ext>
              </a:extLst>
            </p:cNvPr>
            <p:cNvSpPr/>
            <p:nvPr/>
          </p:nvSpPr>
          <p:spPr bwMode="auto">
            <a:xfrm>
              <a:off x="4262438" y="4645026"/>
              <a:ext cx="85725" cy="88900"/>
            </a:xfrm>
            <a:custGeom>
              <a:avLst/>
              <a:gdLst>
                <a:gd name="T0" fmla="*/ 17 w 26"/>
                <a:gd name="T1" fmla="*/ 0 h 27"/>
                <a:gd name="T2" fmla="*/ 0 w 26"/>
                <a:gd name="T3" fmla="*/ 1 h 27"/>
                <a:gd name="T4" fmla="*/ 16 w 26"/>
                <a:gd name="T5" fmla="*/ 26 h 27"/>
                <a:gd name="T6" fmla="*/ 26 w 26"/>
                <a:gd name="T7" fmla="*/ 27 h 27"/>
                <a:gd name="T8" fmla="*/ 17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1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7" y="9"/>
                    <a:pt x="13" y="18"/>
                    <a:pt x="16" y="2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4" y="19"/>
                    <a:pt x="21" y="10"/>
                    <a:pt x="17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îṥ1íďê">
              <a:extLst>
                <a:ext uri="{FF2B5EF4-FFF2-40B4-BE49-F238E27FC236}">
                  <a16:creationId xmlns:a16="http://schemas.microsoft.com/office/drawing/2014/main" id="{2C7186CB-41AF-41FE-9919-04CDD6EAE70F}"/>
                </a:ext>
              </a:extLst>
            </p:cNvPr>
            <p:cNvSpPr/>
            <p:nvPr/>
          </p:nvSpPr>
          <p:spPr bwMode="auto">
            <a:xfrm>
              <a:off x="4357688" y="4714876"/>
              <a:ext cx="26988" cy="150813"/>
            </a:xfrm>
            <a:custGeom>
              <a:avLst/>
              <a:gdLst>
                <a:gd name="T0" fmla="*/ 6 w 8"/>
                <a:gd name="T1" fmla="*/ 46 h 46"/>
                <a:gd name="T2" fmla="*/ 8 w 8"/>
                <a:gd name="T3" fmla="*/ 46 h 46"/>
                <a:gd name="T4" fmla="*/ 8 w 8"/>
                <a:gd name="T5" fmla="*/ 0 h 46"/>
                <a:gd name="T6" fmla="*/ 0 w 8"/>
                <a:gd name="T7" fmla="*/ 8 h 46"/>
                <a:gd name="T8" fmla="*/ 6 w 8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6">
                  <a:moveTo>
                    <a:pt x="6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34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25"/>
                    <a:pt x="6" y="39"/>
                    <a:pt x="6" y="46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ṡlíḋé">
              <a:extLst>
                <a:ext uri="{FF2B5EF4-FFF2-40B4-BE49-F238E27FC236}">
                  <a16:creationId xmlns:a16="http://schemas.microsoft.com/office/drawing/2014/main" id="{A9BDA091-ED54-4683-A4C3-6651A54207C2}"/>
                </a:ext>
              </a:extLst>
            </p:cNvPr>
            <p:cNvSpPr/>
            <p:nvPr/>
          </p:nvSpPr>
          <p:spPr bwMode="auto">
            <a:xfrm>
              <a:off x="4084638" y="4325938"/>
              <a:ext cx="300038" cy="539750"/>
            </a:xfrm>
            <a:custGeom>
              <a:avLst/>
              <a:gdLst>
                <a:gd name="T0" fmla="*/ 83 w 91"/>
                <a:gd name="T1" fmla="*/ 123 h 164"/>
                <a:gd name="T2" fmla="*/ 74 w 91"/>
                <a:gd name="T3" fmla="*/ 96 h 164"/>
                <a:gd name="T4" fmla="*/ 91 w 91"/>
                <a:gd name="T5" fmla="*/ 70 h 164"/>
                <a:gd name="T6" fmla="*/ 91 w 91"/>
                <a:gd name="T7" fmla="*/ 65 h 164"/>
                <a:gd name="T8" fmla="*/ 73 w 91"/>
                <a:gd name="T9" fmla="*/ 92 h 164"/>
                <a:gd name="T10" fmla="*/ 69 w 91"/>
                <a:gd name="T11" fmla="*/ 83 h 164"/>
                <a:gd name="T12" fmla="*/ 59 w 91"/>
                <a:gd name="T13" fmla="*/ 65 h 164"/>
                <a:gd name="T14" fmla="*/ 75 w 91"/>
                <a:gd name="T15" fmla="*/ 23 h 164"/>
                <a:gd name="T16" fmla="*/ 73 w 91"/>
                <a:gd name="T17" fmla="*/ 21 h 164"/>
                <a:gd name="T18" fmla="*/ 58 w 91"/>
                <a:gd name="T19" fmla="*/ 62 h 164"/>
                <a:gd name="T20" fmla="*/ 37 w 91"/>
                <a:gd name="T21" fmla="*/ 31 h 164"/>
                <a:gd name="T22" fmla="*/ 45 w 91"/>
                <a:gd name="T23" fmla="*/ 1 h 164"/>
                <a:gd name="T24" fmla="*/ 42 w 91"/>
                <a:gd name="T25" fmla="*/ 0 h 164"/>
                <a:gd name="T26" fmla="*/ 35 w 91"/>
                <a:gd name="T27" fmla="*/ 28 h 164"/>
                <a:gd name="T28" fmla="*/ 12 w 91"/>
                <a:gd name="T29" fmla="*/ 2 h 164"/>
                <a:gd name="T30" fmla="*/ 10 w 91"/>
                <a:gd name="T31" fmla="*/ 4 h 164"/>
                <a:gd name="T32" fmla="*/ 33 w 91"/>
                <a:gd name="T33" fmla="*/ 30 h 164"/>
                <a:gd name="T34" fmla="*/ 0 w 91"/>
                <a:gd name="T35" fmla="*/ 33 h 164"/>
                <a:gd name="T36" fmla="*/ 0 w 91"/>
                <a:gd name="T37" fmla="*/ 36 h 164"/>
                <a:gd name="T38" fmla="*/ 35 w 91"/>
                <a:gd name="T39" fmla="*/ 33 h 164"/>
                <a:gd name="T40" fmla="*/ 56 w 91"/>
                <a:gd name="T41" fmla="*/ 64 h 164"/>
                <a:gd name="T42" fmla="*/ 20 w 91"/>
                <a:gd name="T43" fmla="*/ 71 h 164"/>
                <a:gd name="T44" fmla="*/ 22 w 91"/>
                <a:gd name="T45" fmla="*/ 73 h 164"/>
                <a:gd name="T46" fmla="*/ 57 w 91"/>
                <a:gd name="T47" fmla="*/ 67 h 164"/>
                <a:gd name="T48" fmla="*/ 66 w 91"/>
                <a:gd name="T49" fmla="*/ 84 h 164"/>
                <a:gd name="T50" fmla="*/ 70 w 91"/>
                <a:gd name="T51" fmla="*/ 94 h 164"/>
                <a:gd name="T52" fmla="*/ 52 w 91"/>
                <a:gd name="T53" fmla="*/ 96 h 164"/>
                <a:gd name="T54" fmla="*/ 54 w 91"/>
                <a:gd name="T55" fmla="*/ 98 h 164"/>
                <a:gd name="T56" fmla="*/ 71 w 91"/>
                <a:gd name="T57" fmla="*/ 97 h 164"/>
                <a:gd name="T58" fmla="*/ 80 w 91"/>
                <a:gd name="T59" fmla="*/ 124 h 164"/>
                <a:gd name="T60" fmla="*/ 70 w 91"/>
                <a:gd name="T61" fmla="*/ 123 h 164"/>
                <a:gd name="T62" fmla="*/ 72 w 91"/>
                <a:gd name="T63" fmla="*/ 126 h 164"/>
                <a:gd name="T64" fmla="*/ 81 w 91"/>
                <a:gd name="T65" fmla="*/ 127 h 164"/>
                <a:gd name="T66" fmla="*/ 86 w 91"/>
                <a:gd name="T67" fmla="*/ 164 h 164"/>
                <a:gd name="T68" fmla="*/ 89 w 91"/>
                <a:gd name="T69" fmla="*/ 164 h 164"/>
                <a:gd name="T70" fmla="*/ 83 w 91"/>
                <a:gd name="T71" fmla="*/ 126 h 164"/>
                <a:gd name="T72" fmla="*/ 91 w 91"/>
                <a:gd name="T73" fmla="*/ 118 h 164"/>
                <a:gd name="T74" fmla="*/ 91 w 91"/>
                <a:gd name="T75" fmla="*/ 114 h 164"/>
                <a:gd name="T76" fmla="*/ 83 w 91"/>
                <a:gd name="T77" fmla="*/ 12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164">
                  <a:moveTo>
                    <a:pt x="83" y="123"/>
                  </a:moveTo>
                  <a:cubicBezTo>
                    <a:pt x="81" y="115"/>
                    <a:pt x="78" y="105"/>
                    <a:pt x="74" y="96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7"/>
                    <a:pt x="91" y="65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1" y="89"/>
                    <a:pt x="70" y="86"/>
                    <a:pt x="69" y="83"/>
                  </a:cubicBezTo>
                  <a:cubicBezTo>
                    <a:pt x="66" y="77"/>
                    <a:pt x="63" y="71"/>
                    <a:pt x="59" y="6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2"/>
                    <a:pt x="74" y="22"/>
                    <a:pt x="73" y="2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1" y="51"/>
                    <a:pt x="44" y="40"/>
                    <a:pt x="37" y="3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25" y="16"/>
                    <a:pt x="16" y="7"/>
                    <a:pt x="12" y="2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4" y="8"/>
                    <a:pt x="23" y="17"/>
                    <a:pt x="33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42" y="42"/>
                    <a:pt x="49" y="53"/>
                    <a:pt x="56" y="64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2"/>
                    <a:pt x="21" y="72"/>
                    <a:pt x="22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0" y="72"/>
                    <a:pt x="63" y="78"/>
                    <a:pt x="66" y="84"/>
                  </a:cubicBezTo>
                  <a:cubicBezTo>
                    <a:pt x="67" y="88"/>
                    <a:pt x="69" y="91"/>
                    <a:pt x="70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3" y="97"/>
                    <a:pt x="53" y="97"/>
                    <a:pt x="54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5" y="107"/>
                    <a:pt x="78" y="116"/>
                    <a:pt x="80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1" y="124"/>
                    <a:pt x="71" y="125"/>
                    <a:pt x="72" y="126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5" y="144"/>
                    <a:pt x="86" y="157"/>
                    <a:pt x="86" y="164"/>
                  </a:cubicBezTo>
                  <a:cubicBezTo>
                    <a:pt x="89" y="164"/>
                    <a:pt x="89" y="164"/>
                    <a:pt x="89" y="164"/>
                  </a:cubicBezTo>
                  <a:cubicBezTo>
                    <a:pt x="89" y="157"/>
                    <a:pt x="88" y="143"/>
                    <a:pt x="83" y="126"/>
                  </a:cubicBezTo>
                  <a:cubicBezTo>
                    <a:pt x="91" y="118"/>
                    <a:pt x="91" y="118"/>
                    <a:pt x="91" y="118"/>
                  </a:cubicBezTo>
                  <a:cubicBezTo>
                    <a:pt x="91" y="117"/>
                    <a:pt x="91" y="115"/>
                    <a:pt x="91" y="114"/>
                  </a:cubicBezTo>
                  <a:lnTo>
                    <a:pt x="83" y="123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išľiḍè">
              <a:extLst>
                <a:ext uri="{FF2B5EF4-FFF2-40B4-BE49-F238E27FC236}">
                  <a16:creationId xmlns:a16="http://schemas.microsoft.com/office/drawing/2014/main" id="{09DB5D6D-2C5C-4009-9BBB-ADA119183329}"/>
                </a:ext>
              </a:extLst>
            </p:cNvPr>
            <p:cNvSpPr/>
            <p:nvPr/>
          </p:nvSpPr>
          <p:spPr bwMode="auto">
            <a:xfrm>
              <a:off x="4430713" y="4537076"/>
              <a:ext cx="33338" cy="138113"/>
            </a:xfrm>
            <a:custGeom>
              <a:avLst/>
              <a:gdLst>
                <a:gd name="T0" fmla="*/ 3 w 10"/>
                <a:gd name="T1" fmla="*/ 42 h 42"/>
                <a:gd name="T2" fmla="*/ 7 w 10"/>
                <a:gd name="T3" fmla="*/ 37 h 42"/>
                <a:gd name="T4" fmla="*/ 10 w 10"/>
                <a:gd name="T5" fmla="*/ 0 h 42"/>
                <a:gd name="T6" fmla="*/ 0 w 10"/>
                <a:gd name="T7" fmla="*/ 11 h 42"/>
                <a:gd name="T8" fmla="*/ 3 w 1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2">
                  <a:moveTo>
                    <a:pt x="3" y="42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8" y="27"/>
                    <a:pt x="9" y="14"/>
                    <a:pt x="1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22"/>
                    <a:pt x="3" y="33"/>
                    <a:pt x="3" y="42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$ḻiḍé">
              <a:extLst>
                <a:ext uri="{FF2B5EF4-FFF2-40B4-BE49-F238E27FC236}">
                  <a16:creationId xmlns:a16="http://schemas.microsoft.com/office/drawing/2014/main" id="{AE2F67AB-6944-49BC-98BA-8AD57255CF84}"/>
                </a:ext>
              </a:extLst>
            </p:cNvPr>
            <p:cNvSpPr/>
            <p:nvPr/>
          </p:nvSpPr>
          <p:spPr bwMode="auto">
            <a:xfrm>
              <a:off x="4295776" y="4191001"/>
              <a:ext cx="104775" cy="107950"/>
            </a:xfrm>
            <a:custGeom>
              <a:avLst/>
              <a:gdLst>
                <a:gd name="T0" fmla="*/ 32 w 32"/>
                <a:gd name="T1" fmla="*/ 8 h 33"/>
                <a:gd name="T2" fmla="*/ 23 w 32"/>
                <a:gd name="T3" fmla="*/ 3 h 33"/>
                <a:gd name="T4" fmla="*/ 0 w 32"/>
                <a:gd name="T5" fmla="*/ 6 h 33"/>
                <a:gd name="T6" fmla="*/ 15 w 32"/>
                <a:gd name="T7" fmla="*/ 33 h 33"/>
                <a:gd name="T8" fmla="*/ 32 w 32"/>
                <a:gd name="T9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32" y="8"/>
                  </a:moveTo>
                  <a:cubicBezTo>
                    <a:pt x="29" y="6"/>
                    <a:pt x="26" y="4"/>
                    <a:pt x="23" y="3"/>
                  </a:cubicBezTo>
                  <a:cubicBezTo>
                    <a:pt x="15" y="0"/>
                    <a:pt x="7" y="2"/>
                    <a:pt x="0" y="6"/>
                  </a:cubicBezTo>
                  <a:cubicBezTo>
                    <a:pt x="4" y="12"/>
                    <a:pt x="9" y="21"/>
                    <a:pt x="15" y="33"/>
                  </a:cubicBezTo>
                  <a:lnTo>
                    <a:pt x="32" y="8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iŝľîdê">
              <a:extLst>
                <a:ext uri="{FF2B5EF4-FFF2-40B4-BE49-F238E27FC236}">
                  <a16:creationId xmlns:a16="http://schemas.microsoft.com/office/drawing/2014/main" id="{B2BA3F05-C8DF-4E18-B9EB-5B6F36B59FC8}"/>
                </a:ext>
              </a:extLst>
            </p:cNvPr>
            <p:cNvSpPr/>
            <p:nvPr/>
          </p:nvSpPr>
          <p:spPr bwMode="auto">
            <a:xfrm>
              <a:off x="4400551" y="4375151"/>
              <a:ext cx="73025" cy="187325"/>
            </a:xfrm>
            <a:custGeom>
              <a:avLst/>
              <a:gdLst>
                <a:gd name="T0" fmla="*/ 8 w 22"/>
                <a:gd name="T1" fmla="*/ 57 h 57"/>
                <a:gd name="T2" fmla="*/ 20 w 22"/>
                <a:gd name="T3" fmla="*/ 44 h 57"/>
                <a:gd name="T4" fmla="*/ 20 w 22"/>
                <a:gd name="T5" fmla="*/ 0 h 57"/>
                <a:gd name="T6" fmla="*/ 0 w 22"/>
                <a:gd name="T7" fmla="*/ 19 h 57"/>
                <a:gd name="T8" fmla="*/ 8 w 2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7">
                  <a:moveTo>
                    <a:pt x="8" y="57"/>
                  </a:moveTo>
                  <a:cubicBezTo>
                    <a:pt x="20" y="44"/>
                    <a:pt x="20" y="44"/>
                    <a:pt x="20" y="44"/>
                  </a:cubicBezTo>
                  <a:cubicBezTo>
                    <a:pt x="21" y="30"/>
                    <a:pt x="22" y="15"/>
                    <a:pt x="2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31"/>
                    <a:pt x="6" y="43"/>
                    <a:pt x="8" y="57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išļîḍé">
              <a:extLst>
                <a:ext uri="{FF2B5EF4-FFF2-40B4-BE49-F238E27FC236}">
                  <a16:creationId xmlns:a16="http://schemas.microsoft.com/office/drawing/2014/main" id="{87065AB8-DC57-4B6C-BE22-789FF9A83C07}"/>
                </a:ext>
              </a:extLst>
            </p:cNvPr>
            <p:cNvSpPr/>
            <p:nvPr/>
          </p:nvSpPr>
          <p:spPr bwMode="auto">
            <a:xfrm>
              <a:off x="4351338" y="4222751"/>
              <a:ext cx="115888" cy="204788"/>
            </a:xfrm>
            <a:custGeom>
              <a:avLst/>
              <a:gdLst>
                <a:gd name="T0" fmla="*/ 0 w 35"/>
                <a:gd name="T1" fmla="*/ 26 h 62"/>
                <a:gd name="T2" fmla="*/ 14 w 35"/>
                <a:gd name="T3" fmla="*/ 62 h 62"/>
                <a:gd name="T4" fmla="*/ 34 w 35"/>
                <a:gd name="T5" fmla="*/ 44 h 62"/>
                <a:gd name="T6" fmla="*/ 35 w 35"/>
                <a:gd name="T7" fmla="*/ 45 h 62"/>
                <a:gd name="T8" fmla="*/ 28 w 35"/>
                <a:gd name="T9" fmla="*/ 18 h 62"/>
                <a:gd name="T10" fmla="*/ 17 w 35"/>
                <a:gd name="T11" fmla="*/ 0 h 62"/>
                <a:gd name="T12" fmla="*/ 0 w 35"/>
                <a:gd name="T13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0" y="26"/>
                  </a:moveTo>
                  <a:cubicBezTo>
                    <a:pt x="4" y="36"/>
                    <a:pt x="9" y="48"/>
                    <a:pt x="14" y="6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4" y="35"/>
                    <a:pt x="32" y="26"/>
                    <a:pt x="28" y="18"/>
                  </a:cubicBezTo>
                  <a:cubicBezTo>
                    <a:pt x="26" y="11"/>
                    <a:pt x="22" y="5"/>
                    <a:pt x="17" y="0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ślîḑé">
              <a:extLst>
                <a:ext uri="{FF2B5EF4-FFF2-40B4-BE49-F238E27FC236}">
                  <a16:creationId xmlns:a16="http://schemas.microsoft.com/office/drawing/2014/main" id="{CB76B2B3-4A35-43D9-86C7-B112135A43AA}"/>
                </a:ext>
              </a:extLst>
            </p:cNvPr>
            <p:cNvSpPr/>
            <p:nvPr/>
          </p:nvSpPr>
          <p:spPr bwMode="auto">
            <a:xfrm>
              <a:off x="4243388" y="4213226"/>
              <a:ext cx="95250" cy="92075"/>
            </a:xfrm>
            <a:custGeom>
              <a:avLst/>
              <a:gdLst>
                <a:gd name="T0" fmla="*/ 14 w 29"/>
                <a:gd name="T1" fmla="*/ 0 h 28"/>
                <a:gd name="T2" fmla="*/ 5 w 29"/>
                <a:gd name="T3" fmla="*/ 9 h 28"/>
                <a:gd name="T4" fmla="*/ 0 w 29"/>
                <a:gd name="T5" fmla="*/ 23 h 28"/>
                <a:gd name="T6" fmla="*/ 29 w 29"/>
                <a:gd name="T7" fmla="*/ 28 h 28"/>
                <a:gd name="T8" fmla="*/ 14 w 2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0"/>
                  </a:moveTo>
                  <a:cubicBezTo>
                    <a:pt x="10" y="3"/>
                    <a:pt x="7" y="6"/>
                    <a:pt x="5" y="9"/>
                  </a:cubicBezTo>
                  <a:cubicBezTo>
                    <a:pt x="2" y="14"/>
                    <a:pt x="1" y="18"/>
                    <a:pt x="0" y="23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3" y="15"/>
                    <a:pt x="17" y="6"/>
                    <a:pt x="14" y="0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îšlîďé">
              <a:extLst>
                <a:ext uri="{FF2B5EF4-FFF2-40B4-BE49-F238E27FC236}">
                  <a16:creationId xmlns:a16="http://schemas.microsoft.com/office/drawing/2014/main" id="{FBC3ADC4-C3AA-4509-BDA0-D1A96EAA58C1}"/>
                </a:ext>
              </a:extLst>
            </p:cNvPr>
            <p:cNvSpPr/>
            <p:nvPr/>
          </p:nvSpPr>
          <p:spPr bwMode="auto">
            <a:xfrm>
              <a:off x="4243388" y="4298951"/>
              <a:ext cx="144463" cy="131763"/>
            </a:xfrm>
            <a:custGeom>
              <a:avLst/>
              <a:gdLst>
                <a:gd name="T0" fmla="*/ 31 w 44"/>
                <a:gd name="T1" fmla="*/ 5 h 40"/>
                <a:gd name="T2" fmla="*/ 0 w 44"/>
                <a:gd name="T3" fmla="*/ 0 h 40"/>
                <a:gd name="T4" fmla="*/ 15 w 44"/>
                <a:gd name="T5" fmla="*/ 37 h 40"/>
                <a:gd name="T6" fmla="*/ 44 w 44"/>
                <a:gd name="T7" fmla="*/ 40 h 40"/>
                <a:gd name="T8" fmla="*/ 31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31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7" y="25"/>
                    <a:pt x="15" y="37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27"/>
                    <a:pt x="35" y="15"/>
                    <a:pt x="31" y="5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ṣlîdè">
              <a:extLst>
                <a:ext uri="{FF2B5EF4-FFF2-40B4-BE49-F238E27FC236}">
                  <a16:creationId xmlns:a16="http://schemas.microsoft.com/office/drawing/2014/main" id="{2BE71046-6972-4122-8DC3-A90313B65628}"/>
                </a:ext>
              </a:extLst>
            </p:cNvPr>
            <p:cNvSpPr/>
            <p:nvPr/>
          </p:nvSpPr>
          <p:spPr bwMode="auto">
            <a:xfrm>
              <a:off x="4427538" y="4675188"/>
              <a:ext cx="26988" cy="227013"/>
            </a:xfrm>
            <a:custGeom>
              <a:avLst/>
              <a:gdLst>
                <a:gd name="T0" fmla="*/ 4 w 8"/>
                <a:gd name="T1" fmla="*/ 4 h 69"/>
                <a:gd name="T2" fmla="*/ 0 w 8"/>
                <a:gd name="T3" fmla="*/ 57 h 69"/>
                <a:gd name="T4" fmla="*/ 3 w 8"/>
                <a:gd name="T5" fmla="*/ 69 h 69"/>
                <a:gd name="T6" fmla="*/ 8 w 8"/>
                <a:gd name="T7" fmla="*/ 0 h 69"/>
                <a:gd name="T8" fmla="*/ 4 w 8"/>
                <a:gd name="T9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9">
                  <a:moveTo>
                    <a:pt x="4" y="4"/>
                  </a:moveTo>
                  <a:cubicBezTo>
                    <a:pt x="5" y="27"/>
                    <a:pt x="3" y="45"/>
                    <a:pt x="0" y="57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5" y="52"/>
                    <a:pt x="8" y="0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ṥ1îḍè">
              <a:extLst>
                <a:ext uri="{FF2B5EF4-FFF2-40B4-BE49-F238E27FC236}">
                  <a16:creationId xmlns:a16="http://schemas.microsoft.com/office/drawing/2014/main" id="{6023DC7C-5D84-433B-B275-9C4FDA29E5FA}"/>
                </a:ext>
              </a:extLst>
            </p:cNvPr>
            <p:cNvSpPr/>
            <p:nvPr/>
          </p:nvSpPr>
          <p:spPr bwMode="auto">
            <a:xfrm>
              <a:off x="4368801" y="4562476"/>
              <a:ext cx="61913" cy="119063"/>
            </a:xfrm>
            <a:custGeom>
              <a:avLst/>
              <a:gdLst>
                <a:gd name="T0" fmla="*/ 16 w 19"/>
                <a:gd name="T1" fmla="*/ 4 h 36"/>
                <a:gd name="T2" fmla="*/ 0 w 19"/>
                <a:gd name="T3" fmla="*/ 0 h 36"/>
                <a:gd name="T4" fmla="*/ 8 w 19"/>
                <a:gd name="T5" fmla="*/ 31 h 36"/>
                <a:gd name="T6" fmla="*/ 19 w 19"/>
                <a:gd name="T7" fmla="*/ 36 h 36"/>
                <a:gd name="T8" fmla="*/ 16 w 19"/>
                <a:gd name="T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6">
                  <a:moveTo>
                    <a:pt x="16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6" y="20"/>
                    <a:pt x="8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26"/>
                    <a:pt x="18" y="15"/>
                    <a:pt x="16" y="4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ṧľíḋè">
              <a:extLst>
                <a:ext uri="{FF2B5EF4-FFF2-40B4-BE49-F238E27FC236}">
                  <a16:creationId xmlns:a16="http://schemas.microsoft.com/office/drawing/2014/main" id="{F82637DD-1306-49F4-A35E-DDF5F783A808}"/>
                </a:ext>
              </a:extLst>
            </p:cNvPr>
            <p:cNvSpPr/>
            <p:nvPr/>
          </p:nvSpPr>
          <p:spPr bwMode="auto">
            <a:xfrm>
              <a:off x="4397376" y="4675188"/>
              <a:ext cx="36513" cy="180975"/>
            </a:xfrm>
            <a:custGeom>
              <a:avLst/>
              <a:gdLst>
                <a:gd name="T0" fmla="*/ 0 w 11"/>
                <a:gd name="T1" fmla="*/ 0 h 55"/>
                <a:gd name="T2" fmla="*/ 6 w 11"/>
                <a:gd name="T3" fmla="*/ 55 h 55"/>
                <a:gd name="T4" fmla="*/ 10 w 11"/>
                <a:gd name="T5" fmla="*/ 5 h 55"/>
                <a:gd name="T6" fmla="*/ 0 w 11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5">
                  <a:moveTo>
                    <a:pt x="0" y="0"/>
                  </a:moveTo>
                  <a:cubicBezTo>
                    <a:pt x="5" y="25"/>
                    <a:pt x="6" y="48"/>
                    <a:pt x="6" y="55"/>
                  </a:cubicBezTo>
                  <a:cubicBezTo>
                    <a:pt x="9" y="43"/>
                    <a:pt x="11" y="27"/>
                    <a:pt x="1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ïṡľîḑe">
              <a:extLst>
                <a:ext uri="{FF2B5EF4-FFF2-40B4-BE49-F238E27FC236}">
                  <a16:creationId xmlns:a16="http://schemas.microsoft.com/office/drawing/2014/main" id="{48FCB4DF-F4C7-45A1-A205-6B9B12A59F08}"/>
                </a:ext>
              </a:extLst>
            </p:cNvPr>
            <p:cNvSpPr/>
            <p:nvPr/>
          </p:nvSpPr>
          <p:spPr bwMode="auto">
            <a:xfrm>
              <a:off x="4298951" y="4430713"/>
              <a:ext cx="122238" cy="134938"/>
            </a:xfrm>
            <a:custGeom>
              <a:avLst/>
              <a:gdLst>
                <a:gd name="T0" fmla="*/ 28 w 37"/>
                <a:gd name="T1" fmla="*/ 3 h 41"/>
                <a:gd name="T2" fmla="*/ 0 w 37"/>
                <a:gd name="T3" fmla="*/ 0 h 41"/>
                <a:gd name="T4" fmla="*/ 7 w 37"/>
                <a:gd name="T5" fmla="*/ 9 h 41"/>
                <a:gd name="T6" fmla="*/ 20 w 37"/>
                <a:gd name="T7" fmla="*/ 36 h 41"/>
                <a:gd name="T8" fmla="*/ 37 w 37"/>
                <a:gd name="T9" fmla="*/ 41 h 41"/>
                <a:gd name="T10" fmla="*/ 28 w 37"/>
                <a:gd name="T11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1">
                  <a:moveTo>
                    <a:pt x="28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5" y="6"/>
                    <a:pt x="7" y="9"/>
                  </a:cubicBezTo>
                  <a:cubicBezTo>
                    <a:pt x="12" y="17"/>
                    <a:pt x="17" y="26"/>
                    <a:pt x="20" y="36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27"/>
                    <a:pt x="32" y="14"/>
                    <a:pt x="28" y="3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ṥḷíḍé">
              <a:extLst>
                <a:ext uri="{FF2B5EF4-FFF2-40B4-BE49-F238E27FC236}">
                  <a16:creationId xmlns:a16="http://schemas.microsoft.com/office/drawing/2014/main" id="{42F3CF9D-DDF7-4AB4-9E88-6532F01F927C}"/>
                </a:ext>
              </a:extLst>
            </p:cNvPr>
            <p:cNvSpPr/>
            <p:nvPr/>
          </p:nvSpPr>
          <p:spPr bwMode="auto">
            <a:xfrm>
              <a:off x="4243388" y="4210051"/>
              <a:ext cx="223838" cy="652463"/>
            </a:xfrm>
            <a:custGeom>
              <a:avLst/>
              <a:gdLst>
                <a:gd name="T0" fmla="*/ 64 w 68"/>
                <a:gd name="T1" fmla="*/ 141 h 198"/>
                <a:gd name="T2" fmla="*/ 64 w 68"/>
                <a:gd name="T3" fmla="*/ 136 h 198"/>
                <a:gd name="T4" fmla="*/ 60 w 68"/>
                <a:gd name="T5" fmla="*/ 141 h 198"/>
                <a:gd name="T6" fmla="*/ 57 w 68"/>
                <a:gd name="T7" fmla="*/ 110 h 198"/>
                <a:gd name="T8" fmla="*/ 67 w 68"/>
                <a:gd name="T9" fmla="*/ 99 h 198"/>
                <a:gd name="T10" fmla="*/ 68 w 68"/>
                <a:gd name="T11" fmla="*/ 97 h 198"/>
                <a:gd name="T12" fmla="*/ 68 w 68"/>
                <a:gd name="T13" fmla="*/ 94 h 198"/>
                <a:gd name="T14" fmla="*/ 56 w 68"/>
                <a:gd name="T15" fmla="*/ 107 h 198"/>
                <a:gd name="T16" fmla="*/ 48 w 68"/>
                <a:gd name="T17" fmla="*/ 69 h 198"/>
                <a:gd name="T18" fmla="*/ 68 w 68"/>
                <a:gd name="T19" fmla="*/ 50 h 198"/>
                <a:gd name="T20" fmla="*/ 68 w 68"/>
                <a:gd name="T21" fmla="*/ 49 h 198"/>
                <a:gd name="T22" fmla="*/ 68 w 68"/>
                <a:gd name="T23" fmla="*/ 47 h 198"/>
                <a:gd name="T24" fmla="*/ 47 w 68"/>
                <a:gd name="T25" fmla="*/ 66 h 198"/>
                <a:gd name="T26" fmla="*/ 33 w 68"/>
                <a:gd name="T27" fmla="*/ 30 h 198"/>
                <a:gd name="T28" fmla="*/ 33 w 68"/>
                <a:gd name="T29" fmla="*/ 30 h 198"/>
                <a:gd name="T30" fmla="*/ 50 w 68"/>
                <a:gd name="T31" fmla="*/ 4 h 198"/>
                <a:gd name="T32" fmla="*/ 48 w 68"/>
                <a:gd name="T33" fmla="*/ 2 h 198"/>
                <a:gd name="T34" fmla="*/ 31 w 68"/>
                <a:gd name="T35" fmla="*/ 27 h 198"/>
                <a:gd name="T36" fmla="*/ 16 w 68"/>
                <a:gd name="T37" fmla="*/ 0 h 198"/>
                <a:gd name="T38" fmla="*/ 14 w 68"/>
                <a:gd name="T39" fmla="*/ 1 h 198"/>
                <a:gd name="T40" fmla="*/ 29 w 68"/>
                <a:gd name="T41" fmla="*/ 29 h 198"/>
                <a:gd name="T42" fmla="*/ 0 w 68"/>
                <a:gd name="T43" fmla="*/ 24 h 198"/>
                <a:gd name="T44" fmla="*/ 0 w 68"/>
                <a:gd name="T45" fmla="*/ 27 h 198"/>
                <a:gd name="T46" fmla="*/ 31 w 68"/>
                <a:gd name="T47" fmla="*/ 32 h 198"/>
                <a:gd name="T48" fmla="*/ 44 w 68"/>
                <a:gd name="T49" fmla="*/ 67 h 198"/>
                <a:gd name="T50" fmla="*/ 15 w 68"/>
                <a:gd name="T51" fmla="*/ 64 h 198"/>
                <a:gd name="T52" fmla="*/ 17 w 68"/>
                <a:gd name="T53" fmla="*/ 67 h 198"/>
                <a:gd name="T54" fmla="*/ 45 w 68"/>
                <a:gd name="T55" fmla="*/ 70 h 198"/>
                <a:gd name="T56" fmla="*/ 54 w 68"/>
                <a:gd name="T57" fmla="*/ 108 h 198"/>
                <a:gd name="T58" fmla="*/ 37 w 68"/>
                <a:gd name="T59" fmla="*/ 103 h 198"/>
                <a:gd name="T60" fmla="*/ 38 w 68"/>
                <a:gd name="T61" fmla="*/ 107 h 198"/>
                <a:gd name="T62" fmla="*/ 54 w 68"/>
                <a:gd name="T63" fmla="*/ 111 h 198"/>
                <a:gd name="T64" fmla="*/ 57 w 68"/>
                <a:gd name="T65" fmla="*/ 143 h 198"/>
                <a:gd name="T66" fmla="*/ 46 w 68"/>
                <a:gd name="T67" fmla="*/ 138 h 198"/>
                <a:gd name="T68" fmla="*/ 47 w 68"/>
                <a:gd name="T69" fmla="*/ 141 h 198"/>
                <a:gd name="T70" fmla="*/ 57 w 68"/>
                <a:gd name="T71" fmla="*/ 146 h 198"/>
                <a:gd name="T72" fmla="*/ 53 w 68"/>
                <a:gd name="T73" fmla="*/ 196 h 198"/>
                <a:gd name="T74" fmla="*/ 54 w 68"/>
                <a:gd name="T75" fmla="*/ 198 h 198"/>
                <a:gd name="T76" fmla="*/ 56 w 68"/>
                <a:gd name="T77" fmla="*/ 198 h 198"/>
                <a:gd name="T78" fmla="*/ 60 w 68"/>
                <a:gd name="T79" fmla="*/ 145 h 198"/>
                <a:gd name="T80" fmla="*/ 64 w 68"/>
                <a:gd name="T81" fmla="*/ 1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98">
                  <a:moveTo>
                    <a:pt x="64" y="141"/>
                  </a:moveTo>
                  <a:cubicBezTo>
                    <a:pt x="64" y="140"/>
                    <a:pt x="64" y="138"/>
                    <a:pt x="64" y="13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60" y="132"/>
                    <a:pt x="59" y="121"/>
                    <a:pt x="57" y="110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98"/>
                    <a:pt x="67" y="98"/>
                    <a:pt x="68" y="97"/>
                  </a:cubicBezTo>
                  <a:cubicBezTo>
                    <a:pt x="68" y="96"/>
                    <a:pt x="68" y="95"/>
                    <a:pt x="68" y="94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54" y="93"/>
                    <a:pt x="51" y="81"/>
                    <a:pt x="48" y="69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50"/>
                    <a:pt x="68" y="49"/>
                    <a:pt x="68" y="49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2" y="52"/>
                    <a:pt x="37" y="4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3"/>
                    <a:pt x="49" y="3"/>
                    <a:pt x="48" y="2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5" y="15"/>
                    <a:pt x="20" y="6"/>
                    <a:pt x="16" y="0"/>
                  </a:cubicBezTo>
                  <a:cubicBezTo>
                    <a:pt x="15" y="0"/>
                    <a:pt x="14" y="1"/>
                    <a:pt x="14" y="1"/>
                  </a:cubicBezTo>
                  <a:cubicBezTo>
                    <a:pt x="17" y="7"/>
                    <a:pt x="23" y="16"/>
                    <a:pt x="29" y="2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42"/>
                    <a:pt x="40" y="54"/>
                    <a:pt x="44" y="67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6" y="65"/>
                    <a:pt x="16" y="66"/>
                    <a:pt x="17" y="67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9" y="81"/>
                    <a:pt x="52" y="94"/>
                    <a:pt x="54" y="108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104"/>
                    <a:pt x="38" y="105"/>
                    <a:pt x="38" y="10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6" y="122"/>
                    <a:pt x="57" y="133"/>
                    <a:pt x="57" y="143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6" y="139"/>
                    <a:pt x="47" y="140"/>
                    <a:pt x="47" y="141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68"/>
                    <a:pt x="56" y="184"/>
                    <a:pt x="53" y="196"/>
                  </a:cubicBezTo>
                  <a:cubicBezTo>
                    <a:pt x="54" y="197"/>
                    <a:pt x="54" y="198"/>
                    <a:pt x="54" y="198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9" y="186"/>
                    <a:pt x="61" y="168"/>
                    <a:pt x="60" y="145"/>
                  </a:cubicBezTo>
                  <a:lnTo>
                    <a:pt x="64" y="141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íśḻïdè">
              <a:extLst>
                <a:ext uri="{FF2B5EF4-FFF2-40B4-BE49-F238E27FC236}">
                  <a16:creationId xmlns:a16="http://schemas.microsoft.com/office/drawing/2014/main" id="{D4B2B42C-FDDA-44AA-B662-5E324DE7AD25}"/>
                </a:ext>
              </a:extLst>
            </p:cNvPr>
            <p:cNvSpPr/>
            <p:nvPr/>
          </p:nvSpPr>
          <p:spPr bwMode="auto">
            <a:xfrm>
              <a:off x="4491038" y="4329113"/>
              <a:ext cx="111125" cy="203200"/>
            </a:xfrm>
            <a:custGeom>
              <a:avLst/>
              <a:gdLst>
                <a:gd name="T0" fmla="*/ 7 w 34"/>
                <a:gd name="T1" fmla="*/ 62 h 62"/>
                <a:gd name="T2" fmla="*/ 34 w 34"/>
                <a:gd name="T3" fmla="*/ 27 h 62"/>
                <a:gd name="T4" fmla="*/ 23 w 34"/>
                <a:gd name="T5" fmla="*/ 7 h 62"/>
                <a:gd name="T6" fmla="*/ 16 w 34"/>
                <a:gd name="T7" fmla="*/ 0 h 62"/>
                <a:gd name="T8" fmla="*/ 0 w 34"/>
                <a:gd name="T9" fmla="*/ 27 h 62"/>
                <a:gd name="T10" fmla="*/ 7 w 34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2">
                  <a:moveTo>
                    <a:pt x="7" y="62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1" y="20"/>
                    <a:pt x="27" y="13"/>
                    <a:pt x="23" y="7"/>
                  </a:cubicBezTo>
                  <a:cubicBezTo>
                    <a:pt x="21" y="5"/>
                    <a:pt x="19" y="2"/>
                    <a:pt x="16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37"/>
                    <a:pt x="5" y="49"/>
                    <a:pt x="7" y="62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ṡḷíḑê">
              <a:extLst>
                <a:ext uri="{FF2B5EF4-FFF2-40B4-BE49-F238E27FC236}">
                  <a16:creationId xmlns:a16="http://schemas.microsoft.com/office/drawing/2014/main" id="{55E45D75-D8FB-47F6-ADA8-03B1153FAA54}"/>
                </a:ext>
              </a:extLst>
            </p:cNvPr>
            <p:cNvSpPr/>
            <p:nvPr/>
          </p:nvSpPr>
          <p:spPr bwMode="auto">
            <a:xfrm>
              <a:off x="4451351" y="4295776"/>
              <a:ext cx="85725" cy="112713"/>
            </a:xfrm>
            <a:custGeom>
              <a:avLst/>
              <a:gdLst>
                <a:gd name="T0" fmla="*/ 26 w 26"/>
                <a:gd name="T1" fmla="*/ 9 h 34"/>
                <a:gd name="T2" fmla="*/ 5 w 26"/>
                <a:gd name="T3" fmla="*/ 1 h 34"/>
                <a:gd name="T4" fmla="*/ 0 w 26"/>
                <a:gd name="T5" fmla="*/ 2 h 34"/>
                <a:gd name="T6" fmla="*/ 11 w 26"/>
                <a:gd name="T7" fmla="*/ 34 h 34"/>
                <a:gd name="T8" fmla="*/ 26 w 26"/>
                <a:gd name="T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26" y="9"/>
                  </a:moveTo>
                  <a:cubicBezTo>
                    <a:pt x="20" y="3"/>
                    <a:pt x="13" y="0"/>
                    <a:pt x="5" y="1"/>
                  </a:cubicBezTo>
                  <a:cubicBezTo>
                    <a:pt x="3" y="1"/>
                    <a:pt x="2" y="2"/>
                    <a:pt x="0" y="2"/>
                  </a:cubicBezTo>
                  <a:cubicBezTo>
                    <a:pt x="2" y="8"/>
                    <a:pt x="7" y="19"/>
                    <a:pt x="11" y="34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ṧḻïḋê">
              <a:extLst>
                <a:ext uri="{FF2B5EF4-FFF2-40B4-BE49-F238E27FC236}">
                  <a16:creationId xmlns:a16="http://schemas.microsoft.com/office/drawing/2014/main" id="{401DD81C-14C8-4E0A-B42D-69469C87C7ED}"/>
                </a:ext>
              </a:extLst>
            </p:cNvPr>
            <p:cNvSpPr/>
            <p:nvPr/>
          </p:nvSpPr>
          <p:spPr bwMode="auto">
            <a:xfrm>
              <a:off x="4378326" y="4397376"/>
              <a:ext cx="128588" cy="139700"/>
            </a:xfrm>
            <a:custGeom>
              <a:avLst/>
              <a:gdLst>
                <a:gd name="T0" fmla="*/ 31 w 39"/>
                <a:gd name="T1" fmla="*/ 7 h 42"/>
                <a:gd name="T2" fmla="*/ 2 w 39"/>
                <a:gd name="T3" fmla="*/ 0 h 42"/>
                <a:gd name="T4" fmla="*/ 0 w 39"/>
                <a:gd name="T5" fmla="*/ 11 h 42"/>
                <a:gd name="T6" fmla="*/ 7 w 39"/>
                <a:gd name="T7" fmla="*/ 39 h 42"/>
                <a:gd name="T8" fmla="*/ 39 w 39"/>
                <a:gd name="T9" fmla="*/ 42 h 42"/>
                <a:gd name="T10" fmla="*/ 31 w 39"/>
                <a:gd name="T1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2">
                  <a:moveTo>
                    <a:pt x="31" y="7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4"/>
                    <a:pt x="0" y="7"/>
                    <a:pt x="0" y="11"/>
                  </a:cubicBezTo>
                  <a:cubicBezTo>
                    <a:pt x="1" y="21"/>
                    <a:pt x="3" y="30"/>
                    <a:pt x="7" y="39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7" y="29"/>
                    <a:pt x="34" y="17"/>
                    <a:pt x="31" y="7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i$ļïḓè">
              <a:extLst>
                <a:ext uri="{FF2B5EF4-FFF2-40B4-BE49-F238E27FC236}">
                  <a16:creationId xmlns:a16="http://schemas.microsoft.com/office/drawing/2014/main" id="{F3A14AB9-9D66-4690-827B-B0EAFB9A0683}"/>
                </a:ext>
              </a:extLst>
            </p:cNvPr>
            <p:cNvSpPr/>
            <p:nvPr/>
          </p:nvSpPr>
          <p:spPr bwMode="auto">
            <a:xfrm>
              <a:off x="4384676" y="4305301"/>
              <a:ext cx="95250" cy="106363"/>
            </a:xfrm>
            <a:custGeom>
              <a:avLst/>
              <a:gdLst>
                <a:gd name="T0" fmla="*/ 18 w 29"/>
                <a:gd name="T1" fmla="*/ 0 h 32"/>
                <a:gd name="T2" fmla="*/ 0 w 29"/>
                <a:gd name="T3" fmla="*/ 25 h 32"/>
                <a:gd name="T4" fmla="*/ 29 w 29"/>
                <a:gd name="T5" fmla="*/ 32 h 32"/>
                <a:gd name="T6" fmla="*/ 18 w 2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2">
                  <a:moveTo>
                    <a:pt x="18" y="0"/>
                  </a:moveTo>
                  <a:cubicBezTo>
                    <a:pt x="9" y="5"/>
                    <a:pt x="3" y="14"/>
                    <a:pt x="0" y="25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4" y="17"/>
                    <a:pt x="20" y="6"/>
                    <a:pt x="18" y="0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iṧḻiḑè">
              <a:extLst>
                <a:ext uri="{FF2B5EF4-FFF2-40B4-BE49-F238E27FC236}">
                  <a16:creationId xmlns:a16="http://schemas.microsoft.com/office/drawing/2014/main" id="{82C5ADA3-46B5-413D-9FFC-F7CF48E49D64}"/>
                </a:ext>
              </a:extLst>
            </p:cNvPr>
            <p:cNvSpPr/>
            <p:nvPr/>
          </p:nvSpPr>
          <p:spPr bwMode="auto">
            <a:xfrm>
              <a:off x="4519613" y="4589463"/>
              <a:ext cx="79375" cy="157163"/>
            </a:xfrm>
            <a:custGeom>
              <a:avLst/>
              <a:gdLst>
                <a:gd name="T0" fmla="*/ 0 w 24"/>
                <a:gd name="T1" fmla="*/ 48 h 48"/>
                <a:gd name="T2" fmla="*/ 10 w 24"/>
                <a:gd name="T3" fmla="*/ 42 h 48"/>
                <a:gd name="T4" fmla="*/ 23 w 24"/>
                <a:gd name="T5" fmla="*/ 3 h 48"/>
                <a:gd name="T6" fmla="*/ 24 w 24"/>
                <a:gd name="T7" fmla="*/ 0 h 48"/>
                <a:gd name="T8" fmla="*/ 1 w 24"/>
                <a:gd name="T9" fmla="*/ 19 h 48"/>
                <a:gd name="T10" fmla="*/ 0 w 24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4" y="31"/>
                    <a:pt x="18" y="18"/>
                    <a:pt x="23" y="3"/>
                  </a:cubicBezTo>
                  <a:cubicBezTo>
                    <a:pt x="23" y="2"/>
                    <a:pt x="24" y="1"/>
                    <a:pt x="24" y="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30"/>
                    <a:pt x="1" y="39"/>
                    <a:pt x="0" y="48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îṣ1íḋe">
              <a:extLst>
                <a:ext uri="{FF2B5EF4-FFF2-40B4-BE49-F238E27FC236}">
                  <a16:creationId xmlns:a16="http://schemas.microsoft.com/office/drawing/2014/main" id="{61FC33DF-20A4-4B28-A807-A2805476C8AB}"/>
                </a:ext>
              </a:extLst>
            </p:cNvPr>
            <p:cNvSpPr/>
            <p:nvPr/>
          </p:nvSpPr>
          <p:spPr bwMode="auto">
            <a:xfrm>
              <a:off x="4516438" y="4427538"/>
              <a:ext cx="100013" cy="214313"/>
            </a:xfrm>
            <a:custGeom>
              <a:avLst/>
              <a:gdLst>
                <a:gd name="T0" fmla="*/ 2 w 30"/>
                <a:gd name="T1" fmla="*/ 55 h 65"/>
                <a:gd name="T2" fmla="*/ 2 w 30"/>
                <a:gd name="T3" fmla="*/ 65 h 65"/>
                <a:gd name="T4" fmla="*/ 26 w 30"/>
                <a:gd name="T5" fmla="*/ 44 h 65"/>
                <a:gd name="T6" fmla="*/ 29 w 30"/>
                <a:gd name="T7" fmla="*/ 24 h 65"/>
                <a:gd name="T8" fmla="*/ 26 w 30"/>
                <a:gd name="T9" fmla="*/ 0 h 65"/>
                <a:gd name="T10" fmla="*/ 0 w 30"/>
                <a:gd name="T11" fmla="*/ 35 h 65"/>
                <a:gd name="T12" fmla="*/ 2 w 30"/>
                <a:gd name="T13" fmla="*/ 5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5">
                  <a:moveTo>
                    <a:pt x="2" y="55"/>
                  </a:moveTo>
                  <a:cubicBezTo>
                    <a:pt x="2" y="58"/>
                    <a:pt x="2" y="62"/>
                    <a:pt x="2" y="65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38"/>
                    <a:pt x="29" y="31"/>
                    <a:pt x="29" y="24"/>
                  </a:cubicBezTo>
                  <a:cubicBezTo>
                    <a:pt x="30" y="16"/>
                    <a:pt x="29" y="8"/>
                    <a:pt x="26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42"/>
                    <a:pt x="1" y="48"/>
                    <a:pt x="2" y="55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íṥḷïḑê">
              <a:extLst>
                <a:ext uri="{FF2B5EF4-FFF2-40B4-BE49-F238E27FC236}">
                  <a16:creationId xmlns:a16="http://schemas.microsoft.com/office/drawing/2014/main" id="{FFA360EB-C562-4862-8EA3-51B61BD1809D}"/>
                </a:ext>
              </a:extLst>
            </p:cNvPr>
            <p:cNvSpPr/>
            <p:nvPr/>
          </p:nvSpPr>
          <p:spPr bwMode="auto">
            <a:xfrm>
              <a:off x="4403726" y="4537076"/>
              <a:ext cx="112713" cy="107950"/>
            </a:xfrm>
            <a:custGeom>
              <a:avLst/>
              <a:gdLst>
                <a:gd name="T0" fmla="*/ 33 w 34"/>
                <a:gd name="T1" fmla="*/ 22 h 33"/>
                <a:gd name="T2" fmla="*/ 31 w 34"/>
                <a:gd name="T3" fmla="*/ 3 h 33"/>
                <a:gd name="T4" fmla="*/ 0 w 34"/>
                <a:gd name="T5" fmla="*/ 0 h 33"/>
                <a:gd name="T6" fmla="*/ 10 w 34"/>
                <a:gd name="T7" fmla="*/ 16 h 33"/>
                <a:gd name="T8" fmla="*/ 18 w 34"/>
                <a:gd name="T9" fmla="*/ 29 h 33"/>
                <a:gd name="T10" fmla="*/ 34 w 34"/>
                <a:gd name="T11" fmla="*/ 33 h 33"/>
                <a:gd name="T12" fmla="*/ 33 w 34"/>
                <a:gd name="T13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3">
                  <a:moveTo>
                    <a:pt x="33" y="22"/>
                  </a:moveTo>
                  <a:cubicBezTo>
                    <a:pt x="33" y="16"/>
                    <a:pt x="32" y="9"/>
                    <a:pt x="3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6" y="11"/>
                    <a:pt x="10" y="16"/>
                  </a:cubicBezTo>
                  <a:cubicBezTo>
                    <a:pt x="13" y="20"/>
                    <a:pt x="16" y="25"/>
                    <a:pt x="18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29"/>
                    <a:pt x="33" y="26"/>
                    <a:pt x="33" y="22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îṣḷîdê">
              <a:extLst>
                <a:ext uri="{FF2B5EF4-FFF2-40B4-BE49-F238E27FC236}">
                  <a16:creationId xmlns:a16="http://schemas.microsoft.com/office/drawing/2014/main" id="{A29FC40A-A517-44E3-AD6F-3578C829F2EB}"/>
                </a:ext>
              </a:extLst>
            </p:cNvPr>
            <p:cNvSpPr/>
            <p:nvPr/>
          </p:nvSpPr>
          <p:spPr bwMode="auto">
            <a:xfrm>
              <a:off x="4470401" y="4743451"/>
              <a:ext cx="39688" cy="136525"/>
            </a:xfrm>
            <a:custGeom>
              <a:avLst/>
              <a:gdLst>
                <a:gd name="T0" fmla="*/ 5 w 12"/>
                <a:gd name="T1" fmla="*/ 0 h 41"/>
                <a:gd name="T2" fmla="*/ 0 w 12"/>
                <a:gd name="T3" fmla="*/ 39 h 41"/>
                <a:gd name="T4" fmla="*/ 5 w 12"/>
                <a:gd name="T5" fmla="*/ 41 h 41"/>
                <a:gd name="T6" fmla="*/ 12 w 12"/>
                <a:gd name="T7" fmla="*/ 4 h 41"/>
                <a:gd name="T8" fmla="*/ 5 w 12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1">
                  <a:moveTo>
                    <a:pt x="5" y="0"/>
                  </a:moveTo>
                  <a:cubicBezTo>
                    <a:pt x="5" y="22"/>
                    <a:pt x="0" y="39"/>
                    <a:pt x="0" y="39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7" y="34"/>
                    <a:pt x="10" y="21"/>
                    <a:pt x="12" y="4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śľïḋè">
              <a:extLst>
                <a:ext uri="{FF2B5EF4-FFF2-40B4-BE49-F238E27FC236}">
                  <a16:creationId xmlns:a16="http://schemas.microsoft.com/office/drawing/2014/main" id="{48135731-586E-4496-8906-3A590C0A9A8C}"/>
                </a:ext>
              </a:extLst>
            </p:cNvPr>
            <p:cNvSpPr/>
            <p:nvPr/>
          </p:nvSpPr>
          <p:spPr bwMode="auto">
            <a:xfrm>
              <a:off x="4467226" y="4641851"/>
              <a:ext cx="49213" cy="104775"/>
            </a:xfrm>
            <a:custGeom>
              <a:avLst/>
              <a:gdLst>
                <a:gd name="T0" fmla="*/ 15 w 15"/>
                <a:gd name="T1" fmla="*/ 4 h 32"/>
                <a:gd name="T2" fmla="*/ 0 w 15"/>
                <a:gd name="T3" fmla="*/ 0 h 32"/>
                <a:gd name="T4" fmla="*/ 6 w 15"/>
                <a:gd name="T5" fmla="*/ 28 h 32"/>
                <a:gd name="T6" fmla="*/ 13 w 15"/>
                <a:gd name="T7" fmla="*/ 32 h 32"/>
                <a:gd name="T8" fmla="*/ 15 w 15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2">
                  <a:moveTo>
                    <a:pt x="15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5" y="19"/>
                    <a:pt x="6" y="28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24"/>
                    <a:pt x="15" y="14"/>
                    <a:pt x="15" y="4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ïṥļíḓe">
              <a:extLst>
                <a:ext uri="{FF2B5EF4-FFF2-40B4-BE49-F238E27FC236}">
                  <a16:creationId xmlns:a16="http://schemas.microsoft.com/office/drawing/2014/main" id="{BCA05D82-5457-40A3-83CE-A68F8EFAE548}"/>
                </a:ext>
              </a:extLst>
            </p:cNvPr>
            <p:cNvSpPr/>
            <p:nvPr/>
          </p:nvSpPr>
          <p:spPr bwMode="auto">
            <a:xfrm>
              <a:off x="4494213" y="4737101"/>
              <a:ext cx="55563" cy="146050"/>
            </a:xfrm>
            <a:custGeom>
              <a:avLst/>
              <a:gdLst>
                <a:gd name="T0" fmla="*/ 0 w 17"/>
                <a:gd name="T1" fmla="*/ 44 h 44"/>
                <a:gd name="T2" fmla="*/ 2 w 17"/>
                <a:gd name="T3" fmla="*/ 44 h 44"/>
                <a:gd name="T4" fmla="*/ 17 w 17"/>
                <a:gd name="T5" fmla="*/ 0 h 44"/>
                <a:gd name="T6" fmla="*/ 8 w 17"/>
                <a:gd name="T7" fmla="*/ 6 h 44"/>
                <a:gd name="T8" fmla="*/ 0 w 17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0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6" y="33"/>
                    <a:pt x="17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23"/>
                    <a:pt x="2" y="36"/>
                    <a:pt x="0" y="44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íṥḻíḓê">
              <a:extLst>
                <a:ext uri="{FF2B5EF4-FFF2-40B4-BE49-F238E27FC236}">
                  <a16:creationId xmlns:a16="http://schemas.microsoft.com/office/drawing/2014/main" id="{4B9FFAA5-EC5D-4F5D-9DE1-246CD85FA8D7}"/>
                </a:ext>
              </a:extLst>
            </p:cNvPr>
            <p:cNvSpPr/>
            <p:nvPr/>
          </p:nvSpPr>
          <p:spPr bwMode="auto">
            <a:xfrm>
              <a:off x="4384676" y="4302126"/>
              <a:ext cx="217488" cy="581025"/>
            </a:xfrm>
            <a:custGeom>
              <a:avLst/>
              <a:gdLst>
                <a:gd name="T0" fmla="*/ 41 w 66"/>
                <a:gd name="T1" fmla="*/ 135 h 176"/>
                <a:gd name="T2" fmla="*/ 42 w 66"/>
                <a:gd name="T3" fmla="*/ 106 h 176"/>
                <a:gd name="T4" fmla="*/ 65 w 66"/>
                <a:gd name="T5" fmla="*/ 87 h 176"/>
                <a:gd name="T6" fmla="*/ 66 w 66"/>
                <a:gd name="T7" fmla="*/ 82 h 176"/>
                <a:gd name="T8" fmla="*/ 42 w 66"/>
                <a:gd name="T9" fmla="*/ 103 h 176"/>
                <a:gd name="T10" fmla="*/ 42 w 66"/>
                <a:gd name="T11" fmla="*/ 93 h 176"/>
                <a:gd name="T12" fmla="*/ 40 w 66"/>
                <a:gd name="T13" fmla="*/ 73 h 176"/>
                <a:gd name="T14" fmla="*/ 66 w 66"/>
                <a:gd name="T15" fmla="*/ 38 h 176"/>
                <a:gd name="T16" fmla="*/ 66 w 66"/>
                <a:gd name="T17" fmla="*/ 35 h 176"/>
                <a:gd name="T18" fmla="*/ 39 w 66"/>
                <a:gd name="T19" fmla="*/ 70 h 176"/>
                <a:gd name="T20" fmla="*/ 32 w 66"/>
                <a:gd name="T21" fmla="*/ 35 h 176"/>
                <a:gd name="T22" fmla="*/ 48 w 66"/>
                <a:gd name="T23" fmla="*/ 8 h 176"/>
                <a:gd name="T24" fmla="*/ 46 w 66"/>
                <a:gd name="T25" fmla="*/ 7 h 176"/>
                <a:gd name="T26" fmla="*/ 31 w 66"/>
                <a:gd name="T27" fmla="*/ 32 h 176"/>
                <a:gd name="T28" fmla="*/ 20 w 66"/>
                <a:gd name="T29" fmla="*/ 0 h 176"/>
                <a:gd name="T30" fmla="*/ 18 w 66"/>
                <a:gd name="T31" fmla="*/ 1 h 176"/>
                <a:gd name="T32" fmla="*/ 29 w 66"/>
                <a:gd name="T33" fmla="*/ 33 h 176"/>
                <a:gd name="T34" fmla="*/ 0 w 66"/>
                <a:gd name="T35" fmla="*/ 26 h 176"/>
                <a:gd name="T36" fmla="*/ 0 w 66"/>
                <a:gd name="T37" fmla="*/ 29 h 176"/>
                <a:gd name="T38" fmla="*/ 29 w 66"/>
                <a:gd name="T39" fmla="*/ 36 h 176"/>
                <a:gd name="T40" fmla="*/ 37 w 66"/>
                <a:gd name="T41" fmla="*/ 71 h 176"/>
                <a:gd name="T42" fmla="*/ 5 w 66"/>
                <a:gd name="T43" fmla="*/ 68 h 176"/>
                <a:gd name="T44" fmla="*/ 6 w 66"/>
                <a:gd name="T45" fmla="*/ 71 h 176"/>
                <a:gd name="T46" fmla="*/ 37 w 66"/>
                <a:gd name="T47" fmla="*/ 74 h 176"/>
                <a:gd name="T48" fmla="*/ 39 w 66"/>
                <a:gd name="T49" fmla="*/ 93 h 176"/>
                <a:gd name="T50" fmla="*/ 40 w 66"/>
                <a:gd name="T51" fmla="*/ 104 h 176"/>
                <a:gd name="T52" fmla="*/ 24 w 66"/>
                <a:gd name="T53" fmla="*/ 100 h 176"/>
                <a:gd name="T54" fmla="*/ 25 w 66"/>
                <a:gd name="T55" fmla="*/ 103 h 176"/>
                <a:gd name="T56" fmla="*/ 40 w 66"/>
                <a:gd name="T57" fmla="*/ 107 h 176"/>
                <a:gd name="T58" fmla="*/ 38 w 66"/>
                <a:gd name="T59" fmla="*/ 135 h 176"/>
                <a:gd name="T60" fmla="*/ 31 w 66"/>
                <a:gd name="T61" fmla="*/ 131 h 176"/>
                <a:gd name="T62" fmla="*/ 31 w 66"/>
                <a:gd name="T63" fmla="*/ 134 h 176"/>
                <a:gd name="T64" fmla="*/ 38 w 66"/>
                <a:gd name="T65" fmla="*/ 138 h 176"/>
                <a:gd name="T66" fmla="*/ 31 w 66"/>
                <a:gd name="T67" fmla="*/ 175 h 176"/>
                <a:gd name="T68" fmla="*/ 33 w 66"/>
                <a:gd name="T69" fmla="*/ 176 h 176"/>
                <a:gd name="T70" fmla="*/ 41 w 66"/>
                <a:gd name="T71" fmla="*/ 138 h 176"/>
                <a:gd name="T72" fmla="*/ 50 w 66"/>
                <a:gd name="T73" fmla="*/ 132 h 176"/>
                <a:gd name="T74" fmla="*/ 51 w 66"/>
                <a:gd name="T75" fmla="*/ 129 h 176"/>
                <a:gd name="T76" fmla="*/ 41 w 66"/>
                <a:gd name="T77" fmla="*/ 13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176">
                  <a:moveTo>
                    <a:pt x="41" y="135"/>
                  </a:moveTo>
                  <a:cubicBezTo>
                    <a:pt x="42" y="126"/>
                    <a:pt x="42" y="117"/>
                    <a:pt x="42" y="106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6" y="85"/>
                    <a:pt x="66" y="84"/>
                    <a:pt x="66" y="82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0"/>
                    <a:pt x="42" y="96"/>
                    <a:pt x="42" y="93"/>
                  </a:cubicBezTo>
                  <a:cubicBezTo>
                    <a:pt x="41" y="86"/>
                    <a:pt x="41" y="80"/>
                    <a:pt x="40" y="73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7"/>
                    <a:pt x="66" y="36"/>
                    <a:pt x="66" y="35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7" y="57"/>
                    <a:pt x="35" y="45"/>
                    <a:pt x="32" y="35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7" y="7"/>
                    <a:pt x="46" y="7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7" y="17"/>
                    <a:pt x="22" y="6"/>
                    <a:pt x="20" y="0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20" y="7"/>
                    <a:pt x="24" y="18"/>
                    <a:pt x="29" y="3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46"/>
                    <a:pt x="35" y="58"/>
                    <a:pt x="37" y="71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9"/>
                    <a:pt x="6" y="70"/>
                    <a:pt x="6" y="71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38" y="80"/>
                    <a:pt x="39" y="87"/>
                    <a:pt x="39" y="93"/>
                  </a:cubicBezTo>
                  <a:cubicBezTo>
                    <a:pt x="39" y="97"/>
                    <a:pt x="40" y="100"/>
                    <a:pt x="40" y="104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1"/>
                    <a:pt x="24" y="102"/>
                    <a:pt x="25" y="103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40" y="117"/>
                    <a:pt x="39" y="127"/>
                    <a:pt x="38" y="135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1" y="132"/>
                    <a:pt x="31" y="133"/>
                    <a:pt x="31" y="134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36" y="155"/>
                    <a:pt x="33" y="168"/>
                    <a:pt x="31" y="175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5" y="168"/>
                    <a:pt x="39" y="155"/>
                    <a:pt x="41" y="138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1"/>
                    <a:pt x="51" y="130"/>
                    <a:pt x="51" y="129"/>
                  </a:cubicBezTo>
                  <a:lnTo>
                    <a:pt x="41" y="135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ï$ļïḑé">
              <a:extLst>
                <a:ext uri="{FF2B5EF4-FFF2-40B4-BE49-F238E27FC236}">
                  <a16:creationId xmlns:a16="http://schemas.microsoft.com/office/drawing/2014/main" id="{8BA8C194-23A0-4373-8001-CC65A680B209}"/>
                </a:ext>
              </a:extLst>
            </p:cNvPr>
            <p:cNvSpPr/>
            <p:nvPr/>
          </p:nvSpPr>
          <p:spPr bwMode="auto">
            <a:xfrm>
              <a:off x="4311651" y="4862513"/>
              <a:ext cx="373063" cy="330200"/>
            </a:xfrm>
            <a:custGeom>
              <a:avLst/>
              <a:gdLst>
                <a:gd name="T0" fmla="*/ 235 w 235"/>
                <a:gd name="T1" fmla="*/ 0 h 208"/>
                <a:gd name="T2" fmla="*/ 0 w 235"/>
                <a:gd name="T3" fmla="*/ 0 h 208"/>
                <a:gd name="T4" fmla="*/ 19 w 235"/>
                <a:gd name="T5" fmla="*/ 208 h 208"/>
                <a:gd name="T6" fmla="*/ 219 w 235"/>
                <a:gd name="T7" fmla="*/ 208 h 208"/>
                <a:gd name="T8" fmla="*/ 235 w 235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08">
                  <a:moveTo>
                    <a:pt x="235" y="0"/>
                  </a:moveTo>
                  <a:lnTo>
                    <a:pt x="0" y="0"/>
                  </a:lnTo>
                  <a:lnTo>
                    <a:pt x="19" y="208"/>
                  </a:lnTo>
                  <a:lnTo>
                    <a:pt x="219" y="208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iśļïde">
              <a:extLst>
                <a:ext uri="{FF2B5EF4-FFF2-40B4-BE49-F238E27FC236}">
                  <a16:creationId xmlns:a16="http://schemas.microsoft.com/office/drawing/2014/main" id="{73A88EA4-970D-4884-8E6C-4B30F13A12C9}"/>
                </a:ext>
              </a:extLst>
            </p:cNvPr>
            <p:cNvSpPr/>
            <p:nvPr/>
          </p:nvSpPr>
          <p:spPr bwMode="auto">
            <a:xfrm>
              <a:off x="4311651" y="4862513"/>
              <a:ext cx="373063" cy="52388"/>
            </a:xfrm>
            <a:custGeom>
              <a:avLst/>
              <a:gdLst>
                <a:gd name="T0" fmla="*/ 233 w 235"/>
                <a:gd name="T1" fmla="*/ 33 h 33"/>
                <a:gd name="T2" fmla="*/ 4 w 235"/>
                <a:gd name="T3" fmla="*/ 33 h 33"/>
                <a:gd name="T4" fmla="*/ 0 w 235"/>
                <a:gd name="T5" fmla="*/ 0 h 33"/>
                <a:gd name="T6" fmla="*/ 235 w 235"/>
                <a:gd name="T7" fmla="*/ 0 h 33"/>
                <a:gd name="T8" fmla="*/ 233 w 23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3">
                  <a:moveTo>
                    <a:pt x="233" y="33"/>
                  </a:moveTo>
                  <a:lnTo>
                    <a:pt x="4" y="33"/>
                  </a:lnTo>
                  <a:lnTo>
                    <a:pt x="0" y="0"/>
                  </a:lnTo>
                  <a:lnTo>
                    <a:pt x="235" y="0"/>
                  </a:lnTo>
                  <a:lnTo>
                    <a:pt x="233" y="33"/>
                  </a:ln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îṣḷiďe">
              <a:extLst>
                <a:ext uri="{FF2B5EF4-FFF2-40B4-BE49-F238E27FC236}">
                  <a16:creationId xmlns:a16="http://schemas.microsoft.com/office/drawing/2014/main" id="{DD3E22BD-46B7-4B59-BA5D-FDF4384EA6BE}"/>
                </a:ext>
              </a:extLst>
            </p:cNvPr>
            <p:cNvSpPr/>
            <p:nvPr/>
          </p:nvSpPr>
          <p:spPr bwMode="auto">
            <a:xfrm>
              <a:off x="6797676" y="4057651"/>
              <a:ext cx="111125" cy="1012825"/>
            </a:xfrm>
            <a:custGeom>
              <a:avLst/>
              <a:gdLst>
                <a:gd name="T0" fmla="*/ 27 w 34"/>
                <a:gd name="T1" fmla="*/ 153 h 307"/>
                <a:gd name="T2" fmla="*/ 27 w 34"/>
                <a:gd name="T3" fmla="*/ 306 h 307"/>
                <a:gd name="T4" fmla="*/ 5 w 34"/>
                <a:gd name="T5" fmla="*/ 154 h 307"/>
                <a:gd name="T6" fmla="*/ 1 w 34"/>
                <a:gd name="T7" fmla="*/ 29 h 307"/>
                <a:gd name="T8" fmla="*/ 5 w 34"/>
                <a:gd name="T9" fmla="*/ 1 h 307"/>
                <a:gd name="T10" fmla="*/ 27 w 34"/>
                <a:gd name="T11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7">
                  <a:moveTo>
                    <a:pt x="27" y="153"/>
                  </a:moveTo>
                  <a:cubicBezTo>
                    <a:pt x="34" y="237"/>
                    <a:pt x="34" y="306"/>
                    <a:pt x="27" y="306"/>
                  </a:cubicBezTo>
                  <a:cubicBezTo>
                    <a:pt x="21" y="307"/>
                    <a:pt x="11" y="239"/>
                    <a:pt x="5" y="154"/>
                  </a:cubicBezTo>
                  <a:cubicBezTo>
                    <a:pt x="1" y="102"/>
                    <a:pt x="0" y="56"/>
                    <a:pt x="1" y="29"/>
                  </a:cubicBezTo>
                  <a:cubicBezTo>
                    <a:pt x="1" y="11"/>
                    <a:pt x="3" y="1"/>
                    <a:pt x="5" y="1"/>
                  </a:cubicBezTo>
                  <a:cubicBezTo>
                    <a:pt x="11" y="0"/>
                    <a:pt x="21" y="68"/>
                    <a:pt x="27" y="153"/>
                  </a:cubicBezTo>
                  <a:close/>
                </a:path>
              </a:pathLst>
            </a:cu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ṣľïḍé">
              <a:extLst>
                <a:ext uri="{FF2B5EF4-FFF2-40B4-BE49-F238E27FC236}">
                  <a16:creationId xmlns:a16="http://schemas.microsoft.com/office/drawing/2014/main" id="{541F6E5B-B605-451E-A588-E63C34E527FC}"/>
                </a:ext>
              </a:extLst>
            </p:cNvPr>
            <p:cNvSpPr/>
            <p:nvPr/>
          </p:nvSpPr>
          <p:spPr bwMode="auto">
            <a:xfrm>
              <a:off x="6797676" y="4157663"/>
              <a:ext cx="52388" cy="42863"/>
            </a:xfrm>
            <a:custGeom>
              <a:avLst/>
              <a:gdLst>
                <a:gd name="T0" fmla="*/ 0 w 33"/>
                <a:gd name="T1" fmla="*/ 27 h 27"/>
                <a:gd name="T2" fmla="*/ 33 w 33"/>
                <a:gd name="T3" fmla="*/ 25 h 27"/>
                <a:gd name="T4" fmla="*/ 31 w 33"/>
                <a:gd name="T5" fmla="*/ 0 h 27"/>
                <a:gd name="T6" fmla="*/ 0 w 33"/>
                <a:gd name="T7" fmla="*/ 2 h 27"/>
                <a:gd name="T8" fmla="*/ 0 w 33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0" y="27"/>
                  </a:moveTo>
                  <a:lnTo>
                    <a:pt x="33" y="25"/>
                  </a:lnTo>
                  <a:lnTo>
                    <a:pt x="31" y="0"/>
                  </a:lnTo>
                  <a:lnTo>
                    <a:pt x="0" y="2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îSḷíḍe">
              <a:extLst>
                <a:ext uri="{FF2B5EF4-FFF2-40B4-BE49-F238E27FC236}">
                  <a16:creationId xmlns:a16="http://schemas.microsoft.com/office/drawing/2014/main" id="{413C6969-CF97-4302-AF1B-BB5C4571CB1C}"/>
                </a:ext>
              </a:extLst>
            </p:cNvPr>
            <p:cNvSpPr/>
            <p:nvPr/>
          </p:nvSpPr>
          <p:spPr bwMode="auto">
            <a:xfrm>
              <a:off x="6715126" y="3965576"/>
              <a:ext cx="201613" cy="195263"/>
            </a:xfrm>
            <a:custGeom>
              <a:avLst/>
              <a:gdLst>
                <a:gd name="T0" fmla="*/ 28 w 61"/>
                <a:gd name="T1" fmla="*/ 0 h 59"/>
                <a:gd name="T2" fmla="*/ 28 w 61"/>
                <a:gd name="T3" fmla="*/ 1 h 59"/>
                <a:gd name="T4" fmla="*/ 28 w 61"/>
                <a:gd name="T5" fmla="*/ 0 h 59"/>
                <a:gd name="T6" fmla="*/ 25 w 61"/>
                <a:gd name="T7" fmla="*/ 59 h 59"/>
                <a:gd name="T8" fmla="*/ 32 w 61"/>
                <a:gd name="T9" fmla="*/ 59 h 59"/>
                <a:gd name="T10" fmla="*/ 33 w 61"/>
                <a:gd name="T11" fmla="*/ 59 h 59"/>
                <a:gd name="T12" fmla="*/ 40 w 61"/>
                <a:gd name="T13" fmla="*/ 58 h 59"/>
                <a:gd name="T14" fmla="*/ 28 w 61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9">
                  <a:moveTo>
                    <a:pt x="28" y="0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38"/>
                    <a:pt x="25" y="59"/>
                  </a:cubicBezTo>
                  <a:cubicBezTo>
                    <a:pt x="28" y="59"/>
                    <a:pt x="31" y="59"/>
                    <a:pt x="32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4" y="59"/>
                    <a:pt x="36" y="59"/>
                    <a:pt x="40" y="58"/>
                  </a:cubicBezTo>
                  <a:cubicBezTo>
                    <a:pt x="61" y="34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ïṡḷïḓê">
              <a:extLst>
                <a:ext uri="{FF2B5EF4-FFF2-40B4-BE49-F238E27FC236}">
                  <a16:creationId xmlns:a16="http://schemas.microsoft.com/office/drawing/2014/main" id="{B833143E-5865-46F8-9D58-DEB35FAD91DA}"/>
                </a:ext>
              </a:extLst>
            </p:cNvPr>
            <p:cNvSpPr/>
            <p:nvPr/>
          </p:nvSpPr>
          <p:spPr bwMode="auto">
            <a:xfrm>
              <a:off x="6708776" y="3910013"/>
              <a:ext cx="153988" cy="1008063"/>
            </a:xfrm>
            <a:custGeom>
              <a:avLst/>
              <a:gdLst>
                <a:gd name="T0" fmla="*/ 33 w 47"/>
                <a:gd name="T1" fmla="*/ 151 h 306"/>
                <a:gd name="T2" fmla="*/ 41 w 47"/>
                <a:gd name="T3" fmla="*/ 305 h 306"/>
                <a:gd name="T4" fmla="*/ 11 w 47"/>
                <a:gd name="T5" fmla="*/ 154 h 306"/>
                <a:gd name="T6" fmla="*/ 0 w 47"/>
                <a:gd name="T7" fmla="*/ 29 h 306"/>
                <a:gd name="T8" fmla="*/ 3 w 47"/>
                <a:gd name="T9" fmla="*/ 1 h 306"/>
                <a:gd name="T10" fmla="*/ 33 w 47"/>
                <a:gd name="T11" fmla="*/ 15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6">
                  <a:moveTo>
                    <a:pt x="33" y="151"/>
                  </a:moveTo>
                  <a:cubicBezTo>
                    <a:pt x="43" y="235"/>
                    <a:pt x="47" y="304"/>
                    <a:pt x="41" y="305"/>
                  </a:cubicBezTo>
                  <a:cubicBezTo>
                    <a:pt x="34" y="306"/>
                    <a:pt x="21" y="238"/>
                    <a:pt x="11" y="154"/>
                  </a:cubicBezTo>
                  <a:cubicBezTo>
                    <a:pt x="4" y="102"/>
                    <a:pt x="1" y="57"/>
                    <a:pt x="0" y="29"/>
                  </a:cubicBezTo>
                  <a:cubicBezTo>
                    <a:pt x="0" y="11"/>
                    <a:pt x="1" y="1"/>
                    <a:pt x="3" y="1"/>
                  </a:cubicBezTo>
                  <a:cubicBezTo>
                    <a:pt x="9" y="0"/>
                    <a:pt x="23" y="68"/>
                    <a:pt x="33" y="151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íṡḷîďê">
              <a:extLst>
                <a:ext uri="{FF2B5EF4-FFF2-40B4-BE49-F238E27FC236}">
                  <a16:creationId xmlns:a16="http://schemas.microsoft.com/office/drawing/2014/main" id="{9076CD45-4EDE-405C-AC93-493C166C6107}"/>
                </a:ext>
              </a:extLst>
            </p:cNvPr>
            <p:cNvSpPr/>
            <p:nvPr/>
          </p:nvSpPr>
          <p:spPr bwMode="auto">
            <a:xfrm>
              <a:off x="6705601" y="4008438"/>
              <a:ext cx="55563" cy="42863"/>
            </a:xfrm>
            <a:custGeom>
              <a:avLst/>
              <a:gdLst>
                <a:gd name="T0" fmla="*/ 4 w 35"/>
                <a:gd name="T1" fmla="*/ 27 h 27"/>
                <a:gd name="T2" fmla="*/ 35 w 35"/>
                <a:gd name="T3" fmla="*/ 23 h 27"/>
                <a:gd name="T4" fmla="*/ 33 w 35"/>
                <a:gd name="T5" fmla="*/ 0 h 27"/>
                <a:gd name="T6" fmla="*/ 0 w 35"/>
                <a:gd name="T7" fmla="*/ 5 h 27"/>
                <a:gd name="T8" fmla="*/ 4 w 35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4" y="27"/>
                  </a:moveTo>
                  <a:lnTo>
                    <a:pt x="35" y="23"/>
                  </a:lnTo>
                  <a:lnTo>
                    <a:pt x="33" y="0"/>
                  </a:lnTo>
                  <a:lnTo>
                    <a:pt x="0" y="5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ïsľíḓe">
              <a:extLst>
                <a:ext uri="{FF2B5EF4-FFF2-40B4-BE49-F238E27FC236}">
                  <a16:creationId xmlns:a16="http://schemas.microsoft.com/office/drawing/2014/main" id="{62278612-1C7E-4114-9637-366736376C78}"/>
                </a:ext>
              </a:extLst>
            </p:cNvPr>
            <p:cNvSpPr/>
            <p:nvPr/>
          </p:nvSpPr>
          <p:spPr bwMode="auto">
            <a:xfrm>
              <a:off x="6623051" y="3821113"/>
              <a:ext cx="196850" cy="195263"/>
            </a:xfrm>
            <a:custGeom>
              <a:avLst/>
              <a:gdLst>
                <a:gd name="T0" fmla="*/ 26 w 60"/>
                <a:gd name="T1" fmla="*/ 0 h 59"/>
                <a:gd name="T2" fmla="*/ 26 w 60"/>
                <a:gd name="T3" fmla="*/ 0 h 59"/>
                <a:gd name="T4" fmla="*/ 26 w 60"/>
                <a:gd name="T5" fmla="*/ 0 h 59"/>
                <a:gd name="T6" fmla="*/ 25 w 60"/>
                <a:gd name="T7" fmla="*/ 59 h 59"/>
                <a:gd name="T8" fmla="*/ 33 w 60"/>
                <a:gd name="T9" fmla="*/ 58 h 59"/>
                <a:gd name="T10" fmla="*/ 33 w 60"/>
                <a:gd name="T11" fmla="*/ 58 h 59"/>
                <a:gd name="T12" fmla="*/ 41 w 60"/>
                <a:gd name="T13" fmla="*/ 57 h 59"/>
                <a:gd name="T14" fmla="*/ 26 w 60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9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39"/>
                    <a:pt x="25" y="59"/>
                  </a:cubicBezTo>
                  <a:cubicBezTo>
                    <a:pt x="29" y="58"/>
                    <a:pt x="32" y="58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7" y="57"/>
                    <a:pt x="41" y="57"/>
                  </a:cubicBezTo>
                  <a:cubicBezTo>
                    <a:pt x="60" y="31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ṡļîde">
              <a:extLst>
                <a:ext uri="{FF2B5EF4-FFF2-40B4-BE49-F238E27FC236}">
                  <a16:creationId xmlns:a16="http://schemas.microsoft.com/office/drawing/2014/main" id="{4196D6AD-D481-428E-83D8-7A0187C63720}"/>
                </a:ext>
              </a:extLst>
            </p:cNvPr>
            <p:cNvSpPr/>
            <p:nvPr/>
          </p:nvSpPr>
          <p:spPr bwMode="auto">
            <a:xfrm>
              <a:off x="7042151" y="3992563"/>
              <a:ext cx="82550" cy="1117600"/>
            </a:xfrm>
            <a:custGeom>
              <a:avLst/>
              <a:gdLst>
                <a:gd name="T0" fmla="*/ 25 w 25"/>
                <a:gd name="T1" fmla="*/ 169 h 339"/>
                <a:gd name="T2" fmla="*/ 12 w 25"/>
                <a:gd name="T3" fmla="*/ 339 h 339"/>
                <a:gd name="T4" fmla="*/ 0 w 25"/>
                <a:gd name="T5" fmla="*/ 169 h 339"/>
                <a:gd name="T6" fmla="*/ 5 w 25"/>
                <a:gd name="T7" fmla="*/ 30 h 339"/>
                <a:gd name="T8" fmla="*/ 12 w 25"/>
                <a:gd name="T9" fmla="*/ 0 h 339"/>
                <a:gd name="T10" fmla="*/ 25 w 25"/>
                <a:gd name="T11" fmla="*/ 16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39">
                  <a:moveTo>
                    <a:pt x="25" y="169"/>
                  </a:moveTo>
                  <a:cubicBezTo>
                    <a:pt x="25" y="263"/>
                    <a:pt x="19" y="339"/>
                    <a:pt x="12" y="339"/>
                  </a:cubicBezTo>
                  <a:cubicBezTo>
                    <a:pt x="5" y="339"/>
                    <a:pt x="0" y="263"/>
                    <a:pt x="0" y="169"/>
                  </a:cubicBezTo>
                  <a:cubicBezTo>
                    <a:pt x="0" y="112"/>
                    <a:pt x="2" y="61"/>
                    <a:pt x="5" y="30"/>
                  </a:cubicBezTo>
                  <a:cubicBezTo>
                    <a:pt x="7" y="11"/>
                    <a:pt x="10" y="0"/>
                    <a:pt x="12" y="0"/>
                  </a:cubicBezTo>
                  <a:cubicBezTo>
                    <a:pt x="19" y="0"/>
                    <a:pt x="25" y="76"/>
                    <a:pt x="25" y="169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Sḷïḋé">
              <a:extLst>
                <a:ext uri="{FF2B5EF4-FFF2-40B4-BE49-F238E27FC236}">
                  <a16:creationId xmlns:a16="http://schemas.microsoft.com/office/drawing/2014/main" id="{9B07E08D-A145-41C7-A29C-596DE1A4756D}"/>
                </a:ext>
              </a:extLst>
            </p:cNvPr>
            <p:cNvSpPr/>
            <p:nvPr/>
          </p:nvSpPr>
          <p:spPr bwMode="auto">
            <a:xfrm>
              <a:off x="7054851" y="4100513"/>
              <a:ext cx="55563" cy="42863"/>
            </a:xfrm>
            <a:prstGeom prst="rect">
              <a:avLst/>
            </a:pr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ṥḻíďé">
              <a:extLst>
                <a:ext uri="{FF2B5EF4-FFF2-40B4-BE49-F238E27FC236}">
                  <a16:creationId xmlns:a16="http://schemas.microsoft.com/office/drawing/2014/main" id="{9D26BFEC-8C4A-4164-9332-E906A1889673}"/>
                </a:ext>
              </a:extLst>
            </p:cNvPr>
            <p:cNvSpPr/>
            <p:nvPr/>
          </p:nvSpPr>
          <p:spPr bwMode="auto">
            <a:xfrm>
              <a:off x="6975476" y="3854451"/>
              <a:ext cx="211138" cy="254000"/>
            </a:xfrm>
            <a:custGeom>
              <a:avLst/>
              <a:gdLst>
                <a:gd name="T0" fmla="*/ 32 w 64"/>
                <a:gd name="T1" fmla="*/ 0 h 77"/>
                <a:gd name="T2" fmla="*/ 32 w 64"/>
                <a:gd name="T3" fmla="*/ 0 h 77"/>
                <a:gd name="T4" fmla="*/ 32 w 64"/>
                <a:gd name="T5" fmla="*/ 0 h 77"/>
                <a:gd name="T6" fmla="*/ 15 w 64"/>
                <a:gd name="T7" fmla="*/ 66 h 77"/>
                <a:gd name="T8" fmla="*/ 32 w 64"/>
                <a:gd name="T9" fmla="*/ 77 h 77"/>
                <a:gd name="T10" fmla="*/ 32 w 64"/>
                <a:gd name="T11" fmla="*/ 77 h 77"/>
                <a:gd name="T12" fmla="*/ 33 w 64"/>
                <a:gd name="T13" fmla="*/ 77 h 77"/>
                <a:gd name="T14" fmla="*/ 50 w 64"/>
                <a:gd name="T15" fmla="*/ 66 h 77"/>
                <a:gd name="T16" fmla="*/ 32 w 64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0" y="37"/>
                    <a:pt x="15" y="66"/>
                  </a:cubicBezTo>
                  <a:cubicBezTo>
                    <a:pt x="18" y="73"/>
                    <a:pt x="24" y="77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40" y="77"/>
                    <a:pt x="47" y="73"/>
                    <a:pt x="50" y="66"/>
                  </a:cubicBezTo>
                  <a:cubicBezTo>
                    <a:pt x="64" y="37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íṧḻïḓé">
              <a:extLst>
                <a:ext uri="{FF2B5EF4-FFF2-40B4-BE49-F238E27FC236}">
                  <a16:creationId xmlns:a16="http://schemas.microsoft.com/office/drawing/2014/main" id="{2299E2A1-94EA-4872-B916-35BEC31F7104}"/>
                </a:ext>
              </a:extLst>
            </p:cNvPr>
            <p:cNvSpPr/>
            <p:nvPr/>
          </p:nvSpPr>
          <p:spPr bwMode="auto">
            <a:xfrm>
              <a:off x="6916738" y="3890963"/>
              <a:ext cx="95250" cy="1008063"/>
            </a:xfrm>
            <a:custGeom>
              <a:avLst/>
              <a:gdLst>
                <a:gd name="T0" fmla="*/ 25 w 29"/>
                <a:gd name="T1" fmla="*/ 152 h 306"/>
                <a:gd name="T2" fmla="*/ 22 w 29"/>
                <a:gd name="T3" fmla="*/ 306 h 306"/>
                <a:gd name="T4" fmla="*/ 3 w 29"/>
                <a:gd name="T5" fmla="*/ 154 h 306"/>
                <a:gd name="T6" fmla="*/ 1 w 29"/>
                <a:gd name="T7" fmla="*/ 28 h 306"/>
                <a:gd name="T8" fmla="*/ 6 w 29"/>
                <a:gd name="T9" fmla="*/ 0 h 306"/>
                <a:gd name="T10" fmla="*/ 25 w 29"/>
                <a:gd name="T11" fmla="*/ 15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6">
                  <a:moveTo>
                    <a:pt x="25" y="152"/>
                  </a:moveTo>
                  <a:cubicBezTo>
                    <a:pt x="29" y="237"/>
                    <a:pt x="28" y="306"/>
                    <a:pt x="22" y="306"/>
                  </a:cubicBezTo>
                  <a:cubicBezTo>
                    <a:pt x="15" y="306"/>
                    <a:pt x="7" y="238"/>
                    <a:pt x="3" y="154"/>
                  </a:cubicBezTo>
                  <a:cubicBezTo>
                    <a:pt x="0" y="101"/>
                    <a:pt x="0" y="55"/>
                    <a:pt x="1" y="28"/>
                  </a:cubicBezTo>
                  <a:cubicBezTo>
                    <a:pt x="2" y="10"/>
                    <a:pt x="4" y="0"/>
                    <a:pt x="6" y="0"/>
                  </a:cubicBezTo>
                  <a:cubicBezTo>
                    <a:pt x="12" y="0"/>
                    <a:pt x="21" y="68"/>
                    <a:pt x="25" y="152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íṩḷíďè">
              <a:extLst>
                <a:ext uri="{FF2B5EF4-FFF2-40B4-BE49-F238E27FC236}">
                  <a16:creationId xmlns:a16="http://schemas.microsoft.com/office/drawing/2014/main" id="{10111DCE-DBA4-4CF1-B1A9-C320337DBD8C}"/>
                </a:ext>
              </a:extLst>
            </p:cNvPr>
            <p:cNvSpPr/>
            <p:nvPr/>
          </p:nvSpPr>
          <p:spPr bwMode="auto">
            <a:xfrm>
              <a:off x="6916738" y="3989388"/>
              <a:ext cx="52388" cy="39688"/>
            </a:xfrm>
            <a:custGeom>
              <a:avLst/>
              <a:gdLst>
                <a:gd name="T0" fmla="*/ 2 w 33"/>
                <a:gd name="T1" fmla="*/ 25 h 25"/>
                <a:gd name="T2" fmla="*/ 33 w 33"/>
                <a:gd name="T3" fmla="*/ 23 h 25"/>
                <a:gd name="T4" fmla="*/ 31 w 33"/>
                <a:gd name="T5" fmla="*/ 0 h 25"/>
                <a:gd name="T6" fmla="*/ 0 w 33"/>
                <a:gd name="T7" fmla="*/ 2 h 25"/>
                <a:gd name="T8" fmla="*/ 2 w 3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">
                  <a:moveTo>
                    <a:pt x="2" y="25"/>
                  </a:moveTo>
                  <a:lnTo>
                    <a:pt x="33" y="23"/>
                  </a:lnTo>
                  <a:lnTo>
                    <a:pt x="31" y="0"/>
                  </a:lnTo>
                  <a:lnTo>
                    <a:pt x="0" y="2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islîďe">
              <a:extLst>
                <a:ext uri="{FF2B5EF4-FFF2-40B4-BE49-F238E27FC236}">
                  <a16:creationId xmlns:a16="http://schemas.microsoft.com/office/drawing/2014/main" id="{B8C34812-0A1F-43B8-8DEA-C2A67CE5811E}"/>
                </a:ext>
              </a:extLst>
            </p:cNvPr>
            <p:cNvSpPr/>
            <p:nvPr/>
          </p:nvSpPr>
          <p:spPr bwMode="auto">
            <a:xfrm>
              <a:off x="6880226" y="3836988"/>
              <a:ext cx="114300" cy="155575"/>
            </a:xfrm>
            <a:custGeom>
              <a:avLst/>
              <a:gdLst>
                <a:gd name="T0" fmla="*/ 26 w 35"/>
                <a:gd name="T1" fmla="*/ 0 h 47"/>
                <a:gd name="T2" fmla="*/ 24 w 35"/>
                <a:gd name="T3" fmla="*/ 19 h 47"/>
                <a:gd name="T4" fmla="*/ 23 w 35"/>
                <a:gd name="T5" fmla="*/ 0 h 47"/>
                <a:gd name="T6" fmla="*/ 22 w 35"/>
                <a:gd name="T7" fmla="*/ 0 h 47"/>
                <a:gd name="T8" fmla="*/ 11 w 35"/>
                <a:gd name="T9" fmla="*/ 1 h 47"/>
                <a:gd name="T10" fmla="*/ 9 w 35"/>
                <a:gd name="T11" fmla="*/ 1 h 47"/>
                <a:gd name="T12" fmla="*/ 9 w 35"/>
                <a:gd name="T13" fmla="*/ 10 h 47"/>
                <a:gd name="T14" fmla="*/ 7 w 35"/>
                <a:gd name="T15" fmla="*/ 1 h 47"/>
                <a:gd name="T16" fmla="*/ 0 w 35"/>
                <a:gd name="T17" fmla="*/ 1 h 47"/>
                <a:gd name="T18" fmla="*/ 11 w 35"/>
                <a:gd name="T19" fmla="*/ 47 h 47"/>
                <a:gd name="T20" fmla="*/ 13 w 35"/>
                <a:gd name="T21" fmla="*/ 46 h 47"/>
                <a:gd name="T22" fmla="*/ 24 w 35"/>
                <a:gd name="T23" fmla="*/ 46 h 47"/>
                <a:gd name="T24" fmla="*/ 26 w 35"/>
                <a:gd name="T25" fmla="*/ 46 h 47"/>
                <a:gd name="T26" fmla="*/ 33 w 35"/>
                <a:gd name="T27" fmla="*/ 0 h 47"/>
                <a:gd name="T28" fmla="*/ 26 w 35"/>
                <a:gd name="T2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47">
                  <a:moveTo>
                    <a:pt x="26" y="0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2" y="0"/>
                    <a:pt x="17" y="0"/>
                    <a:pt x="11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1" y="34"/>
                    <a:pt x="11" y="47"/>
                    <a:pt x="11" y="47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35" y="33"/>
                    <a:pt x="33" y="0"/>
                  </a:cubicBezTo>
                  <a:cubicBezTo>
                    <a:pt x="31" y="0"/>
                    <a:pt x="28" y="0"/>
                    <a:pt x="26" y="0"/>
                  </a:cubicBez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î$lîḋé">
              <a:extLst>
                <a:ext uri="{FF2B5EF4-FFF2-40B4-BE49-F238E27FC236}">
                  <a16:creationId xmlns:a16="http://schemas.microsoft.com/office/drawing/2014/main" id="{7AA99AC3-8EE3-4E85-89B5-695EE52CA62D}"/>
                </a:ext>
              </a:extLst>
            </p:cNvPr>
            <p:cNvSpPr/>
            <p:nvPr/>
          </p:nvSpPr>
          <p:spPr bwMode="auto">
            <a:xfrm>
              <a:off x="7146926" y="3979863"/>
              <a:ext cx="247650" cy="995363"/>
            </a:xfrm>
            <a:custGeom>
              <a:avLst/>
              <a:gdLst>
                <a:gd name="T0" fmla="*/ 49 w 75"/>
                <a:gd name="T1" fmla="*/ 153 h 302"/>
                <a:gd name="T2" fmla="*/ 7 w 75"/>
                <a:gd name="T3" fmla="*/ 301 h 302"/>
                <a:gd name="T4" fmla="*/ 26 w 75"/>
                <a:gd name="T5" fmla="*/ 148 h 302"/>
                <a:gd name="T6" fmla="*/ 57 w 75"/>
                <a:gd name="T7" fmla="*/ 26 h 302"/>
                <a:gd name="T8" fmla="*/ 68 w 75"/>
                <a:gd name="T9" fmla="*/ 1 h 302"/>
                <a:gd name="T10" fmla="*/ 49 w 75"/>
                <a:gd name="T11" fmla="*/ 15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302">
                  <a:moveTo>
                    <a:pt x="49" y="153"/>
                  </a:moveTo>
                  <a:cubicBezTo>
                    <a:pt x="31" y="236"/>
                    <a:pt x="13" y="302"/>
                    <a:pt x="7" y="301"/>
                  </a:cubicBezTo>
                  <a:cubicBezTo>
                    <a:pt x="0" y="299"/>
                    <a:pt x="9" y="231"/>
                    <a:pt x="26" y="148"/>
                  </a:cubicBezTo>
                  <a:cubicBezTo>
                    <a:pt x="37" y="97"/>
                    <a:pt x="48" y="53"/>
                    <a:pt x="57" y="26"/>
                  </a:cubicBezTo>
                  <a:cubicBezTo>
                    <a:pt x="62" y="10"/>
                    <a:pt x="66" y="0"/>
                    <a:pt x="68" y="1"/>
                  </a:cubicBezTo>
                  <a:cubicBezTo>
                    <a:pt x="75" y="2"/>
                    <a:pt x="66" y="70"/>
                    <a:pt x="49" y="153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iṩ1íḓè">
              <a:extLst>
                <a:ext uri="{FF2B5EF4-FFF2-40B4-BE49-F238E27FC236}">
                  <a16:creationId xmlns:a16="http://schemas.microsoft.com/office/drawing/2014/main" id="{6E1D7856-89CD-42E9-907A-BF83D2494034}"/>
                </a:ext>
              </a:extLst>
            </p:cNvPr>
            <p:cNvSpPr/>
            <p:nvPr/>
          </p:nvSpPr>
          <p:spPr bwMode="auto">
            <a:xfrm>
              <a:off x="7321551" y="4075113"/>
              <a:ext cx="57150" cy="46038"/>
            </a:xfrm>
            <a:custGeom>
              <a:avLst/>
              <a:gdLst>
                <a:gd name="T0" fmla="*/ 0 w 36"/>
                <a:gd name="T1" fmla="*/ 23 h 29"/>
                <a:gd name="T2" fmla="*/ 32 w 36"/>
                <a:gd name="T3" fmla="*/ 29 h 29"/>
                <a:gd name="T4" fmla="*/ 36 w 36"/>
                <a:gd name="T5" fmla="*/ 6 h 29"/>
                <a:gd name="T6" fmla="*/ 4 w 36"/>
                <a:gd name="T7" fmla="*/ 0 h 29"/>
                <a:gd name="T8" fmla="*/ 0 w 36"/>
                <a:gd name="T9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9">
                  <a:moveTo>
                    <a:pt x="0" y="23"/>
                  </a:moveTo>
                  <a:lnTo>
                    <a:pt x="32" y="29"/>
                  </a:lnTo>
                  <a:lnTo>
                    <a:pt x="36" y="6"/>
                  </a:lnTo>
                  <a:lnTo>
                    <a:pt x="4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ṡ1ïdê">
              <a:extLst>
                <a:ext uri="{FF2B5EF4-FFF2-40B4-BE49-F238E27FC236}">
                  <a16:creationId xmlns:a16="http://schemas.microsoft.com/office/drawing/2014/main" id="{B3E697B8-29DA-4B09-9CD7-2E56A1D72C67}"/>
                </a:ext>
              </a:extLst>
            </p:cNvPr>
            <p:cNvSpPr/>
            <p:nvPr/>
          </p:nvSpPr>
          <p:spPr bwMode="auto">
            <a:xfrm>
              <a:off x="7305676" y="3919538"/>
              <a:ext cx="131763" cy="165100"/>
            </a:xfrm>
            <a:custGeom>
              <a:avLst/>
              <a:gdLst>
                <a:gd name="T0" fmla="*/ 33 w 40"/>
                <a:gd name="T1" fmla="*/ 5 h 50"/>
                <a:gd name="T2" fmla="*/ 27 w 40"/>
                <a:gd name="T3" fmla="*/ 23 h 50"/>
                <a:gd name="T4" fmla="*/ 30 w 40"/>
                <a:gd name="T5" fmla="*/ 5 h 50"/>
                <a:gd name="T6" fmla="*/ 29 w 40"/>
                <a:gd name="T7" fmla="*/ 5 h 50"/>
                <a:gd name="T8" fmla="*/ 18 w 40"/>
                <a:gd name="T9" fmla="*/ 2 h 50"/>
                <a:gd name="T10" fmla="*/ 16 w 40"/>
                <a:gd name="T11" fmla="*/ 2 h 50"/>
                <a:gd name="T12" fmla="*/ 14 w 40"/>
                <a:gd name="T13" fmla="*/ 11 h 50"/>
                <a:gd name="T14" fmla="*/ 14 w 40"/>
                <a:gd name="T15" fmla="*/ 1 h 50"/>
                <a:gd name="T16" fmla="*/ 7 w 40"/>
                <a:gd name="T17" fmla="*/ 0 h 50"/>
                <a:gd name="T18" fmla="*/ 7 w 40"/>
                <a:gd name="T19" fmla="*/ 47 h 50"/>
                <a:gd name="T20" fmla="*/ 9 w 40"/>
                <a:gd name="T21" fmla="*/ 47 h 50"/>
                <a:gd name="T22" fmla="*/ 20 w 40"/>
                <a:gd name="T23" fmla="*/ 49 h 50"/>
                <a:gd name="T24" fmla="*/ 22 w 40"/>
                <a:gd name="T25" fmla="*/ 50 h 50"/>
                <a:gd name="T26" fmla="*/ 40 w 40"/>
                <a:gd name="T27" fmla="*/ 7 h 50"/>
                <a:gd name="T28" fmla="*/ 33 w 40"/>
                <a:gd name="T2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50">
                  <a:moveTo>
                    <a:pt x="33" y="5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9" y="5"/>
                    <a:pt x="24" y="4"/>
                    <a:pt x="18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9" y="1"/>
                    <a:pt x="7" y="0"/>
                  </a:cubicBezTo>
                  <a:cubicBezTo>
                    <a:pt x="0" y="33"/>
                    <a:pt x="7" y="47"/>
                    <a:pt x="7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33" y="39"/>
                    <a:pt x="40" y="7"/>
                  </a:cubicBezTo>
                  <a:cubicBezTo>
                    <a:pt x="38" y="6"/>
                    <a:pt x="35" y="6"/>
                    <a:pt x="33" y="5"/>
                  </a:cubicBez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íŝļïḋé">
              <a:extLst>
                <a:ext uri="{FF2B5EF4-FFF2-40B4-BE49-F238E27FC236}">
                  <a16:creationId xmlns:a16="http://schemas.microsoft.com/office/drawing/2014/main" id="{B3FEDC2F-39B1-4275-BCF3-883BAC624FB6}"/>
                </a:ext>
              </a:extLst>
            </p:cNvPr>
            <p:cNvSpPr/>
            <p:nvPr/>
          </p:nvSpPr>
          <p:spPr bwMode="auto">
            <a:xfrm>
              <a:off x="7119938" y="3940176"/>
              <a:ext cx="225425" cy="52388"/>
            </a:xfrm>
            <a:custGeom>
              <a:avLst/>
              <a:gdLst>
                <a:gd name="T0" fmla="*/ 3 w 142"/>
                <a:gd name="T1" fmla="*/ 0 h 33"/>
                <a:gd name="T2" fmla="*/ 0 w 142"/>
                <a:gd name="T3" fmla="*/ 18 h 33"/>
                <a:gd name="T4" fmla="*/ 71 w 142"/>
                <a:gd name="T5" fmla="*/ 27 h 33"/>
                <a:gd name="T6" fmla="*/ 140 w 142"/>
                <a:gd name="T7" fmla="*/ 33 h 33"/>
                <a:gd name="T8" fmla="*/ 142 w 142"/>
                <a:gd name="T9" fmla="*/ 14 h 33"/>
                <a:gd name="T10" fmla="*/ 3 w 142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33">
                  <a:moveTo>
                    <a:pt x="3" y="0"/>
                  </a:moveTo>
                  <a:lnTo>
                    <a:pt x="0" y="18"/>
                  </a:lnTo>
                  <a:lnTo>
                    <a:pt x="71" y="27"/>
                  </a:lnTo>
                  <a:lnTo>
                    <a:pt x="140" y="33"/>
                  </a:lnTo>
                  <a:lnTo>
                    <a:pt x="142" y="1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S1íḑe">
              <a:extLst>
                <a:ext uri="{FF2B5EF4-FFF2-40B4-BE49-F238E27FC236}">
                  <a16:creationId xmlns:a16="http://schemas.microsoft.com/office/drawing/2014/main" id="{966898F4-7562-4282-A6C8-D7B7467413FB}"/>
                </a:ext>
              </a:extLst>
            </p:cNvPr>
            <p:cNvSpPr/>
            <p:nvPr/>
          </p:nvSpPr>
          <p:spPr bwMode="auto">
            <a:xfrm>
              <a:off x="7088188" y="3968751"/>
              <a:ext cx="254000" cy="1141413"/>
            </a:xfrm>
            <a:custGeom>
              <a:avLst/>
              <a:gdLst>
                <a:gd name="T0" fmla="*/ 44 w 77"/>
                <a:gd name="T1" fmla="*/ 4 h 346"/>
                <a:gd name="T2" fmla="*/ 10 w 77"/>
                <a:gd name="T3" fmla="*/ 0 h 346"/>
                <a:gd name="T4" fmla="*/ 17 w 77"/>
                <a:gd name="T5" fmla="*/ 21 h 346"/>
                <a:gd name="T6" fmla="*/ 29 w 77"/>
                <a:gd name="T7" fmla="*/ 51 h 346"/>
                <a:gd name="T8" fmla="*/ 13 w 77"/>
                <a:gd name="T9" fmla="*/ 169 h 346"/>
                <a:gd name="T10" fmla="*/ 7 w 77"/>
                <a:gd name="T11" fmla="*/ 345 h 346"/>
                <a:gd name="T12" fmla="*/ 39 w 77"/>
                <a:gd name="T13" fmla="*/ 171 h 346"/>
                <a:gd name="T14" fmla="*/ 48 w 77"/>
                <a:gd name="T15" fmla="*/ 53 h 346"/>
                <a:gd name="T16" fmla="*/ 66 w 77"/>
                <a:gd name="T17" fmla="*/ 26 h 346"/>
                <a:gd name="T18" fmla="*/ 77 w 77"/>
                <a:gd name="T19" fmla="*/ 7 h 346"/>
                <a:gd name="T20" fmla="*/ 44 w 77"/>
                <a:gd name="T21" fmla="*/ 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346">
                  <a:moveTo>
                    <a:pt x="44" y="4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10"/>
                    <a:pt x="12" y="16"/>
                    <a:pt x="17" y="21"/>
                  </a:cubicBezTo>
                  <a:cubicBezTo>
                    <a:pt x="26" y="29"/>
                    <a:pt x="31" y="40"/>
                    <a:pt x="29" y="51"/>
                  </a:cubicBezTo>
                  <a:cubicBezTo>
                    <a:pt x="23" y="82"/>
                    <a:pt x="18" y="123"/>
                    <a:pt x="13" y="169"/>
                  </a:cubicBezTo>
                  <a:cubicBezTo>
                    <a:pt x="3" y="265"/>
                    <a:pt x="0" y="345"/>
                    <a:pt x="7" y="345"/>
                  </a:cubicBezTo>
                  <a:cubicBezTo>
                    <a:pt x="14" y="346"/>
                    <a:pt x="28" y="268"/>
                    <a:pt x="39" y="171"/>
                  </a:cubicBezTo>
                  <a:cubicBezTo>
                    <a:pt x="44" y="126"/>
                    <a:pt x="47" y="85"/>
                    <a:pt x="48" y="53"/>
                  </a:cubicBezTo>
                  <a:cubicBezTo>
                    <a:pt x="48" y="42"/>
                    <a:pt x="56" y="32"/>
                    <a:pt x="66" y="26"/>
                  </a:cubicBezTo>
                  <a:cubicBezTo>
                    <a:pt x="71" y="23"/>
                    <a:pt x="76" y="17"/>
                    <a:pt x="77" y="7"/>
                  </a:cubicBezTo>
                  <a:lnTo>
                    <a:pt x="44" y="4"/>
                  </a:ln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íṡļïḓé">
              <a:extLst>
                <a:ext uri="{FF2B5EF4-FFF2-40B4-BE49-F238E27FC236}">
                  <a16:creationId xmlns:a16="http://schemas.microsoft.com/office/drawing/2014/main" id="{452E47D2-A304-4FB8-8BF9-5D6E6B4AF59D}"/>
                </a:ext>
              </a:extLst>
            </p:cNvPr>
            <p:cNvSpPr/>
            <p:nvPr/>
          </p:nvSpPr>
          <p:spPr bwMode="auto">
            <a:xfrm>
              <a:off x="7124701" y="3748088"/>
              <a:ext cx="239713" cy="214313"/>
            </a:xfrm>
            <a:custGeom>
              <a:avLst/>
              <a:gdLst>
                <a:gd name="T0" fmla="*/ 0 w 151"/>
                <a:gd name="T1" fmla="*/ 121 h 135"/>
                <a:gd name="T2" fmla="*/ 12 w 151"/>
                <a:gd name="T3" fmla="*/ 0 h 135"/>
                <a:gd name="T4" fmla="*/ 52 w 151"/>
                <a:gd name="T5" fmla="*/ 4 h 135"/>
                <a:gd name="T6" fmla="*/ 54 w 151"/>
                <a:gd name="T7" fmla="*/ 50 h 135"/>
                <a:gd name="T8" fmla="*/ 60 w 151"/>
                <a:gd name="T9" fmla="*/ 7 h 135"/>
                <a:gd name="T10" fmla="*/ 97 w 151"/>
                <a:gd name="T11" fmla="*/ 11 h 135"/>
                <a:gd name="T12" fmla="*/ 97 w 151"/>
                <a:gd name="T13" fmla="*/ 81 h 135"/>
                <a:gd name="T14" fmla="*/ 108 w 151"/>
                <a:gd name="T15" fmla="*/ 11 h 135"/>
                <a:gd name="T16" fmla="*/ 151 w 151"/>
                <a:gd name="T17" fmla="*/ 15 h 135"/>
                <a:gd name="T18" fmla="*/ 139 w 151"/>
                <a:gd name="T19" fmla="*/ 135 h 135"/>
                <a:gd name="T20" fmla="*/ 0 w 151"/>
                <a:gd name="T21" fmla="*/ 12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35">
                  <a:moveTo>
                    <a:pt x="0" y="121"/>
                  </a:moveTo>
                  <a:lnTo>
                    <a:pt x="12" y="0"/>
                  </a:lnTo>
                  <a:lnTo>
                    <a:pt x="52" y="4"/>
                  </a:lnTo>
                  <a:lnTo>
                    <a:pt x="54" y="50"/>
                  </a:lnTo>
                  <a:lnTo>
                    <a:pt x="60" y="7"/>
                  </a:lnTo>
                  <a:lnTo>
                    <a:pt x="97" y="11"/>
                  </a:lnTo>
                  <a:lnTo>
                    <a:pt x="97" y="81"/>
                  </a:lnTo>
                  <a:lnTo>
                    <a:pt x="108" y="11"/>
                  </a:lnTo>
                  <a:lnTo>
                    <a:pt x="151" y="15"/>
                  </a:lnTo>
                  <a:lnTo>
                    <a:pt x="139" y="135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íŝļiḓè">
              <a:extLst>
                <a:ext uri="{FF2B5EF4-FFF2-40B4-BE49-F238E27FC236}">
                  <a16:creationId xmlns:a16="http://schemas.microsoft.com/office/drawing/2014/main" id="{234E797A-D2C4-4EEE-BEE1-C5D611646CF4}"/>
                </a:ext>
              </a:extLst>
            </p:cNvPr>
            <p:cNvSpPr/>
            <p:nvPr/>
          </p:nvSpPr>
          <p:spPr bwMode="auto">
            <a:xfrm>
              <a:off x="6737351" y="4348163"/>
              <a:ext cx="601663" cy="830263"/>
            </a:xfrm>
            <a:custGeom>
              <a:avLst/>
              <a:gdLst>
                <a:gd name="T0" fmla="*/ 379 w 379"/>
                <a:gd name="T1" fmla="*/ 0 h 523"/>
                <a:gd name="T2" fmla="*/ 0 w 379"/>
                <a:gd name="T3" fmla="*/ 0 h 523"/>
                <a:gd name="T4" fmla="*/ 34 w 379"/>
                <a:gd name="T5" fmla="*/ 523 h 523"/>
                <a:gd name="T6" fmla="*/ 343 w 379"/>
                <a:gd name="T7" fmla="*/ 523 h 523"/>
                <a:gd name="T8" fmla="*/ 379 w 379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523">
                  <a:moveTo>
                    <a:pt x="379" y="0"/>
                  </a:moveTo>
                  <a:lnTo>
                    <a:pt x="0" y="0"/>
                  </a:lnTo>
                  <a:lnTo>
                    <a:pt x="34" y="523"/>
                  </a:lnTo>
                  <a:lnTo>
                    <a:pt x="343" y="52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989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$ḷíḍé">
              <a:extLst>
                <a:ext uri="{FF2B5EF4-FFF2-40B4-BE49-F238E27FC236}">
                  <a16:creationId xmlns:a16="http://schemas.microsoft.com/office/drawing/2014/main" id="{B275EFA7-B8DC-441C-849C-CB5A32CE943F}"/>
                </a:ext>
              </a:extLst>
            </p:cNvPr>
            <p:cNvSpPr/>
            <p:nvPr/>
          </p:nvSpPr>
          <p:spPr bwMode="auto">
            <a:xfrm>
              <a:off x="6727826" y="4348163"/>
              <a:ext cx="611188" cy="73025"/>
            </a:xfrm>
            <a:prstGeom prst="rect">
              <a:avLst/>
            </a:pr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iṡ1íḋe">
              <a:extLst>
                <a:ext uri="{FF2B5EF4-FFF2-40B4-BE49-F238E27FC236}">
                  <a16:creationId xmlns:a16="http://schemas.microsoft.com/office/drawing/2014/main" id="{D872BC55-8ACA-4304-9F4B-153709CD5A8A}"/>
                </a:ext>
              </a:extLst>
            </p:cNvPr>
            <p:cNvSpPr/>
            <p:nvPr/>
          </p:nvSpPr>
          <p:spPr bwMode="auto">
            <a:xfrm>
              <a:off x="7583488" y="4513263"/>
              <a:ext cx="34925" cy="622300"/>
            </a:xfrm>
            <a:prstGeom prst="rect">
              <a:avLst/>
            </a:pr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íṣḻîḋe">
              <a:extLst>
                <a:ext uri="{FF2B5EF4-FFF2-40B4-BE49-F238E27FC236}">
                  <a16:creationId xmlns:a16="http://schemas.microsoft.com/office/drawing/2014/main" id="{1FE978CC-A0EB-4B55-9BCC-6E4646576455}"/>
                </a:ext>
              </a:extLst>
            </p:cNvPr>
            <p:cNvSpPr/>
            <p:nvPr/>
          </p:nvSpPr>
          <p:spPr bwMode="auto">
            <a:xfrm>
              <a:off x="7583488" y="4440238"/>
              <a:ext cx="34925" cy="73025"/>
            </a:xfrm>
            <a:custGeom>
              <a:avLst/>
              <a:gdLst>
                <a:gd name="T0" fmla="*/ 12 w 22"/>
                <a:gd name="T1" fmla="*/ 0 h 46"/>
                <a:gd name="T2" fmla="*/ 0 w 22"/>
                <a:gd name="T3" fmla="*/ 46 h 46"/>
                <a:gd name="T4" fmla="*/ 22 w 22"/>
                <a:gd name="T5" fmla="*/ 46 h 46"/>
                <a:gd name="T6" fmla="*/ 12 w 22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6">
                  <a:moveTo>
                    <a:pt x="12" y="0"/>
                  </a:moveTo>
                  <a:lnTo>
                    <a:pt x="0" y="46"/>
                  </a:lnTo>
                  <a:lnTo>
                    <a:pt x="22" y="4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ṥḷïdè">
              <a:extLst>
                <a:ext uri="{FF2B5EF4-FFF2-40B4-BE49-F238E27FC236}">
                  <a16:creationId xmlns:a16="http://schemas.microsoft.com/office/drawing/2014/main" id="{75F035D8-1779-4807-8A3A-C937CC1640DF}"/>
                </a:ext>
              </a:extLst>
            </p:cNvPr>
            <p:cNvSpPr/>
            <p:nvPr/>
          </p:nvSpPr>
          <p:spPr bwMode="auto">
            <a:xfrm>
              <a:off x="7593013" y="4440238"/>
              <a:ext cx="15875" cy="33338"/>
            </a:xfrm>
            <a:custGeom>
              <a:avLst/>
              <a:gdLst>
                <a:gd name="T0" fmla="*/ 0 w 10"/>
                <a:gd name="T1" fmla="*/ 21 h 21"/>
                <a:gd name="T2" fmla="*/ 10 w 10"/>
                <a:gd name="T3" fmla="*/ 21 h 21"/>
                <a:gd name="T4" fmla="*/ 6 w 10"/>
                <a:gd name="T5" fmla="*/ 0 h 21"/>
                <a:gd name="T6" fmla="*/ 0 w 10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0" y="21"/>
                  </a:moveTo>
                  <a:lnTo>
                    <a:pt x="10" y="21"/>
                  </a:lnTo>
                  <a:lnTo>
                    <a:pt x="6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śļíḍè">
              <a:extLst>
                <a:ext uri="{FF2B5EF4-FFF2-40B4-BE49-F238E27FC236}">
                  <a16:creationId xmlns:a16="http://schemas.microsoft.com/office/drawing/2014/main" id="{0D964143-4F0F-4BB9-9C37-97BEE4AB482B}"/>
                </a:ext>
              </a:extLst>
            </p:cNvPr>
            <p:cNvSpPr/>
            <p:nvPr/>
          </p:nvSpPr>
          <p:spPr bwMode="auto">
            <a:xfrm>
              <a:off x="7348538" y="4486276"/>
              <a:ext cx="92075" cy="623888"/>
            </a:xfrm>
            <a:custGeom>
              <a:avLst/>
              <a:gdLst>
                <a:gd name="T0" fmla="*/ 58 w 58"/>
                <a:gd name="T1" fmla="*/ 391 h 393"/>
                <a:gd name="T2" fmla="*/ 35 w 58"/>
                <a:gd name="T3" fmla="*/ 393 h 393"/>
                <a:gd name="T4" fmla="*/ 0 w 58"/>
                <a:gd name="T5" fmla="*/ 2 h 393"/>
                <a:gd name="T6" fmla="*/ 25 w 58"/>
                <a:gd name="T7" fmla="*/ 0 h 393"/>
                <a:gd name="T8" fmla="*/ 58 w 58"/>
                <a:gd name="T9" fmla="*/ 39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93">
                  <a:moveTo>
                    <a:pt x="58" y="391"/>
                  </a:moveTo>
                  <a:lnTo>
                    <a:pt x="35" y="393"/>
                  </a:lnTo>
                  <a:lnTo>
                    <a:pt x="0" y="2"/>
                  </a:lnTo>
                  <a:lnTo>
                    <a:pt x="25" y="0"/>
                  </a:lnTo>
                  <a:lnTo>
                    <a:pt x="58" y="391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sḻíḍe">
              <a:extLst>
                <a:ext uri="{FF2B5EF4-FFF2-40B4-BE49-F238E27FC236}">
                  <a16:creationId xmlns:a16="http://schemas.microsoft.com/office/drawing/2014/main" id="{637D41ED-BA10-4E01-859D-2BE92F45FD6D}"/>
                </a:ext>
              </a:extLst>
            </p:cNvPr>
            <p:cNvSpPr/>
            <p:nvPr/>
          </p:nvSpPr>
          <p:spPr bwMode="auto">
            <a:xfrm>
              <a:off x="7348538" y="4418013"/>
              <a:ext cx="39688" cy="71438"/>
            </a:xfrm>
            <a:custGeom>
              <a:avLst/>
              <a:gdLst>
                <a:gd name="T0" fmla="*/ 8 w 25"/>
                <a:gd name="T1" fmla="*/ 0 h 45"/>
                <a:gd name="T2" fmla="*/ 0 w 25"/>
                <a:gd name="T3" fmla="*/ 45 h 45"/>
                <a:gd name="T4" fmla="*/ 25 w 25"/>
                <a:gd name="T5" fmla="*/ 43 h 45"/>
                <a:gd name="T6" fmla="*/ 8 w 25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5">
                  <a:moveTo>
                    <a:pt x="8" y="0"/>
                  </a:moveTo>
                  <a:lnTo>
                    <a:pt x="0" y="45"/>
                  </a:lnTo>
                  <a:lnTo>
                    <a:pt x="25" y="4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ïşḷíḋè">
              <a:extLst>
                <a:ext uri="{FF2B5EF4-FFF2-40B4-BE49-F238E27FC236}">
                  <a16:creationId xmlns:a16="http://schemas.microsoft.com/office/drawing/2014/main" id="{996B2F36-1F23-415E-866D-F9CDD7B8037A}"/>
                </a:ext>
              </a:extLst>
            </p:cNvPr>
            <p:cNvSpPr/>
            <p:nvPr/>
          </p:nvSpPr>
          <p:spPr bwMode="auto">
            <a:xfrm>
              <a:off x="7354888" y="4418013"/>
              <a:ext cx="17463" cy="33338"/>
            </a:xfrm>
            <a:custGeom>
              <a:avLst/>
              <a:gdLst>
                <a:gd name="T0" fmla="*/ 0 w 11"/>
                <a:gd name="T1" fmla="*/ 21 h 21"/>
                <a:gd name="T2" fmla="*/ 11 w 11"/>
                <a:gd name="T3" fmla="*/ 21 h 21"/>
                <a:gd name="T4" fmla="*/ 4 w 11"/>
                <a:gd name="T5" fmla="*/ 0 h 21"/>
                <a:gd name="T6" fmla="*/ 0 w 11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11" y="21"/>
                  </a:lnTo>
                  <a:lnTo>
                    <a:pt x="4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ïš1íḍe">
              <a:extLst>
                <a:ext uri="{FF2B5EF4-FFF2-40B4-BE49-F238E27FC236}">
                  <a16:creationId xmlns:a16="http://schemas.microsoft.com/office/drawing/2014/main" id="{3D9390C0-03A3-449F-B6D0-BBE461718DCC}"/>
                </a:ext>
              </a:extLst>
            </p:cNvPr>
            <p:cNvSpPr/>
            <p:nvPr/>
          </p:nvSpPr>
          <p:spPr bwMode="auto">
            <a:xfrm>
              <a:off x="7635876" y="4486276"/>
              <a:ext cx="46038" cy="623888"/>
            </a:xfrm>
            <a:custGeom>
              <a:avLst/>
              <a:gdLst>
                <a:gd name="T0" fmla="*/ 0 w 29"/>
                <a:gd name="T1" fmla="*/ 393 h 393"/>
                <a:gd name="T2" fmla="*/ 25 w 29"/>
                <a:gd name="T3" fmla="*/ 393 h 393"/>
                <a:gd name="T4" fmla="*/ 29 w 29"/>
                <a:gd name="T5" fmla="*/ 2 h 393"/>
                <a:gd name="T6" fmla="*/ 4 w 29"/>
                <a:gd name="T7" fmla="*/ 0 h 393"/>
                <a:gd name="T8" fmla="*/ 0 w 29"/>
                <a:gd name="T9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93">
                  <a:moveTo>
                    <a:pt x="0" y="393"/>
                  </a:moveTo>
                  <a:lnTo>
                    <a:pt x="25" y="393"/>
                  </a:lnTo>
                  <a:lnTo>
                    <a:pt x="29" y="2"/>
                  </a:lnTo>
                  <a:lnTo>
                    <a:pt x="4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ïŝľíḑè">
              <a:extLst>
                <a:ext uri="{FF2B5EF4-FFF2-40B4-BE49-F238E27FC236}">
                  <a16:creationId xmlns:a16="http://schemas.microsoft.com/office/drawing/2014/main" id="{871F3E2D-6C8B-4785-9DBE-5A05877BD3CE}"/>
                </a:ext>
              </a:extLst>
            </p:cNvPr>
            <p:cNvSpPr/>
            <p:nvPr/>
          </p:nvSpPr>
          <p:spPr bwMode="auto">
            <a:xfrm>
              <a:off x="7642226" y="4414838"/>
              <a:ext cx="39688" cy="74613"/>
            </a:xfrm>
            <a:custGeom>
              <a:avLst/>
              <a:gdLst>
                <a:gd name="T0" fmla="*/ 15 w 25"/>
                <a:gd name="T1" fmla="*/ 0 h 47"/>
                <a:gd name="T2" fmla="*/ 25 w 25"/>
                <a:gd name="T3" fmla="*/ 47 h 47"/>
                <a:gd name="T4" fmla="*/ 0 w 25"/>
                <a:gd name="T5" fmla="*/ 45 h 47"/>
                <a:gd name="T6" fmla="*/ 15 w 25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7">
                  <a:moveTo>
                    <a:pt x="15" y="0"/>
                  </a:moveTo>
                  <a:lnTo>
                    <a:pt x="25" y="47"/>
                  </a:lnTo>
                  <a:lnTo>
                    <a:pt x="0" y="4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íṥlíḓe">
              <a:extLst>
                <a:ext uri="{FF2B5EF4-FFF2-40B4-BE49-F238E27FC236}">
                  <a16:creationId xmlns:a16="http://schemas.microsoft.com/office/drawing/2014/main" id="{13F9EB2A-94E7-4762-B603-F1998E985213}"/>
                </a:ext>
              </a:extLst>
            </p:cNvPr>
            <p:cNvSpPr/>
            <p:nvPr/>
          </p:nvSpPr>
          <p:spPr bwMode="auto">
            <a:xfrm>
              <a:off x="7654926" y="4414838"/>
              <a:ext cx="17463" cy="33338"/>
            </a:xfrm>
            <a:custGeom>
              <a:avLst/>
              <a:gdLst>
                <a:gd name="T0" fmla="*/ 11 w 11"/>
                <a:gd name="T1" fmla="*/ 21 h 21"/>
                <a:gd name="T2" fmla="*/ 0 w 11"/>
                <a:gd name="T3" fmla="*/ 21 h 21"/>
                <a:gd name="T4" fmla="*/ 7 w 11"/>
                <a:gd name="T5" fmla="*/ 0 h 21"/>
                <a:gd name="T6" fmla="*/ 11 w 11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1">
                  <a:moveTo>
                    <a:pt x="11" y="21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11" y="21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ŝḻïďe">
              <a:extLst>
                <a:ext uri="{FF2B5EF4-FFF2-40B4-BE49-F238E27FC236}">
                  <a16:creationId xmlns:a16="http://schemas.microsoft.com/office/drawing/2014/main" id="{3ACBBB67-2B03-4B6F-9AFD-D93FD13F3033}"/>
                </a:ext>
              </a:extLst>
            </p:cNvPr>
            <p:cNvSpPr/>
            <p:nvPr/>
          </p:nvSpPr>
          <p:spPr bwMode="auto">
            <a:xfrm>
              <a:off x="7523163" y="4476751"/>
              <a:ext cx="39688" cy="623888"/>
            </a:xfrm>
            <a:prstGeom prst="rect">
              <a:avLst/>
            </a:pr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í$lïďè">
              <a:extLst>
                <a:ext uri="{FF2B5EF4-FFF2-40B4-BE49-F238E27FC236}">
                  <a16:creationId xmlns:a16="http://schemas.microsoft.com/office/drawing/2014/main" id="{8E187093-DA84-47C5-908F-9F398B93791B}"/>
                </a:ext>
              </a:extLst>
            </p:cNvPr>
            <p:cNvSpPr/>
            <p:nvPr/>
          </p:nvSpPr>
          <p:spPr bwMode="auto">
            <a:xfrm>
              <a:off x="7523163" y="4405313"/>
              <a:ext cx="39688" cy="71438"/>
            </a:xfrm>
            <a:custGeom>
              <a:avLst/>
              <a:gdLst>
                <a:gd name="T0" fmla="*/ 13 w 25"/>
                <a:gd name="T1" fmla="*/ 0 h 45"/>
                <a:gd name="T2" fmla="*/ 0 w 25"/>
                <a:gd name="T3" fmla="*/ 45 h 45"/>
                <a:gd name="T4" fmla="*/ 25 w 25"/>
                <a:gd name="T5" fmla="*/ 45 h 45"/>
                <a:gd name="T6" fmla="*/ 13 w 25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5">
                  <a:moveTo>
                    <a:pt x="13" y="0"/>
                  </a:moveTo>
                  <a:lnTo>
                    <a:pt x="0" y="45"/>
                  </a:lnTo>
                  <a:lnTo>
                    <a:pt x="25" y="4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slîďe">
              <a:extLst>
                <a:ext uri="{FF2B5EF4-FFF2-40B4-BE49-F238E27FC236}">
                  <a16:creationId xmlns:a16="http://schemas.microsoft.com/office/drawing/2014/main" id="{B80807FD-EB1B-48BA-BA41-BE97B869430B}"/>
                </a:ext>
              </a:extLst>
            </p:cNvPr>
            <p:cNvSpPr/>
            <p:nvPr/>
          </p:nvSpPr>
          <p:spPr bwMode="auto">
            <a:xfrm>
              <a:off x="7532688" y="4405313"/>
              <a:ext cx="20638" cy="31750"/>
            </a:xfrm>
            <a:custGeom>
              <a:avLst/>
              <a:gdLst>
                <a:gd name="T0" fmla="*/ 0 w 13"/>
                <a:gd name="T1" fmla="*/ 20 h 20"/>
                <a:gd name="T2" fmla="*/ 13 w 13"/>
                <a:gd name="T3" fmla="*/ 20 h 20"/>
                <a:gd name="T4" fmla="*/ 7 w 13"/>
                <a:gd name="T5" fmla="*/ 0 h 20"/>
                <a:gd name="T6" fmla="*/ 0 w 1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0" y="20"/>
                  </a:moveTo>
                  <a:lnTo>
                    <a:pt x="13" y="20"/>
                  </a:lnTo>
                  <a:lnTo>
                    <a:pt x="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i$ḻíḑé">
              <a:extLst>
                <a:ext uri="{FF2B5EF4-FFF2-40B4-BE49-F238E27FC236}">
                  <a16:creationId xmlns:a16="http://schemas.microsoft.com/office/drawing/2014/main" id="{3E14CC50-A668-4C07-B333-BC580770EF54}"/>
                </a:ext>
              </a:extLst>
            </p:cNvPr>
            <p:cNvSpPr/>
            <p:nvPr/>
          </p:nvSpPr>
          <p:spPr bwMode="auto">
            <a:xfrm>
              <a:off x="7651751" y="4486276"/>
              <a:ext cx="92075" cy="623888"/>
            </a:xfrm>
            <a:custGeom>
              <a:avLst/>
              <a:gdLst>
                <a:gd name="T0" fmla="*/ 25 w 58"/>
                <a:gd name="T1" fmla="*/ 393 h 393"/>
                <a:gd name="T2" fmla="*/ 0 w 58"/>
                <a:gd name="T3" fmla="*/ 391 h 393"/>
                <a:gd name="T4" fmla="*/ 33 w 58"/>
                <a:gd name="T5" fmla="*/ 0 h 393"/>
                <a:gd name="T6" fmla="*/ 58 w 58"/>
                <a:gd name="T7" fmla="*/ 2 h 393"/>
                <a:gd name="T8" fmla="*/ 25 w 58"/>
                <a:gd name="T9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93">
                  <a:moveTo>
                    <a:pt x="25" y="393"/>
                  </a:moveTo>
                  <a:lnTo>
                    <a:pt x="0" y="391"/>
                  </a:lnTo>
                  <a:lnTo>
                    <a:pt x="33" y="0"/>
                  </a:lnTo>
                  <a:lnTo>
                    <a:pt x="58" y="2"/>
                  </a:lnTo>
                  <a:lnTo>
                    <a:pt x="25" y="393"/>
                  </a:lnTo>
                  <a:close/>
                </a:path>
              </a:pathLst>
            </a:custGeom>
            <a:solidFill>
              <a:srgbClr val="EA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ïsļîḓê">
              <a:extLst>
                <a:ext uri="{FF2B5EF4-FFF2-40B4-BE49-F238E27FC236}">
                  <a16:creationId xmlns:a16="http://schemas.microsoft.com/office/drawing/2014/main" id="{87DAF666-F6E2-412E-8168-74B4E0D0856E}"/>
                </a:ext>
              </a:extLst>
            </p:cNvPr>
            <p:cNvSpPr/>
            <p:nvPr/>
          </p:nvSpPr>
          <p:spPr bwMode="auto">
            <a:xfrm>
              <a:off x="7704138" y="4414838"/>
              <a:ext cx="39688" cy="74613"/>
            </a:xfrm>
            <a:custGeom>
              <a:avLst/>
              <a:gdLst>
                <a:gd name="T0" fmla="*/ 17 w 25"/>
                <a:gd name="T1" fmla="*/ 0 h 47"/>
                <a:gd name="T2" fmla="*/ 0 w 25"/>
                <a:gd name="T3" fmla="*/ 45 h 47"/>
                <a:gd name="T4" fmla="*/ 25 w 25"/>
                <a:gd name="T5" fmla="*/ 47 h 47"/>
                <a:gd name="T6" fmla="*/ 17 w 25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7">
                  <a:moveTo>
                    <a:pt x="17" y="0"/>
                  </a:moveTo>
                  <a:lnTo>
                    <a:pt x="0" y="45"/>
                  </a:lnTo>
                  <a:lnTo>
                    <a:pt x="25" y="4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ïṡ1îḍé">
              <a:extLst>
                <a:ext uri="{FF2B5EF4-FFF2-40B4-BE49-F238E27FC236}">
                  <a16:creationId xmlns:a16="http://schemas.microsoft.com/office/drawing/2014/main" id="{8F0F854F-EFA3-48FC-B94F-EB0E5BEC42D0}"/>
                </a:ext>
              </a:extLst>
            </p:cNvPr>
            <p:cNvSpPr/>
            <p:nvPr/>
          </p:nvSpPr>
          <p:spPr bwMode="auto">
            <a:xfrm>
              <a:off x="7718426" y="4414838"/>
              <a:ext cx="19050" cy="36513"/>
            </a:xfrm>
            <a:custGeom>
              <a:avLst/>
              <a:gdLst>
                <a:gd name="T0" fmla="*/ 0 w 12"/>
                <a:gd name="T1" fmla="*/ 21 h 23"/>
                <a:gd name="T2" fmla="*/ 12 w 12"/>
                <a:gd name="T3" fmla="*/ 23 h 23"/>
                <a:gd name="T4" fmla="*/ 8 w 12"/>
                <a:gd name="T5" fmla="*/ 0 h 23"/>
                <a:gd name="T6" fmla="*/ 0 w 12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3">
                  <a:moveTo>
                    <a:pt x="0" y="21"/>
                  </a:moveTo>
                  <a:lnTo>
                    <a:pt x="12" y="23"/>
                  </a:lnTo>
                  <a:lnTo>
                    <a:pt x="8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A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í$ḻide">
              <a:extLst>
                <a:ext uri="{FF2B5EF4-FFF2-40B4-BE49-F238E27FC236}">
                  <a16:creationId xmlns:a16="http://schemas.microsoft.com/office/drawing/2014/main" id="{ABB9424F-1943-4174-894A-7BF14066AA49}"/>
                </a:ext>
              </a:extLst>
            </p:cNvPr>
            <p:cNvSpPr/>
            <p:nvPr/>
          </p:nvSpPr>
          <p:spPr bwMode="auto">
            <a:xfrm>
              <a:off x="7477126" y="4460876"/>
              <a:ext cx="36513" cy="622300"/>
            </a:xfrm>
            <a:prstGeom prst="rect">
              <a:avLst/>
            </a:pr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ïšḻiḓè">
              <a:extLst>
                <a:ext uri="{FF2B5EF4-FFF2-40B4-BE49-F238E27FC236}">
                  <a16:creationId xmlns:a16="http://schemas.microsoft.com/office/drawing/2014/main" id="{0ABFB350-DC5E-4F22-9C57-56DDBF690267}"/>
                </a:ext>
              </a:extLst>
            </p:cNvPr>
            <p:cNvSpPr/>
            <p:nvPr/>
          </p:nvSpPr>
          <p:spPr bwMode="auto">
            <a:xfrm>
              <a:off x="7477126" y="4387851"/>
              <a:ext cx="36513" cy="73025"/>
            </a:xfrm>
            <a:custGeom>
              <a:avLst/>
              <a:gdLst>
                <a:gd name="T0" fmla="*/ 10 w 23"/>
                <a:gd name="T1" fmla="*/ 0 h 46"/>
                <a:gd name="T2" fmla="*/ 0 w 23"/>
                <a:gd name="T3" fmla="*/ 46 h 46"/>
                <a:gd name="T4" fmla="*/ 23 w 23"/>
                <a:gd name="T5" fmla="*/ 46 h 46"/>
                <a:gd name="T6" fmla="*/ 10 w 2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6">
                  <a:moveTo>
                    <a:pt x="10" y="0"/>
                  </a:moveTo>
                  <a:lnTo>
                    <a:pt x="0" y="46"/>
                  </a:lnTo>
                  <a:lnTo>
                    <a:pt x="23" y="4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şļiḋé">
              <a:extLst>
                <a:ext uri="{FF2B5EF4-FFF2-40B4-BE49-F238E27FC236}">
                  <a16:creationId xmlns:a16="http://schemas.microsoft.com/office/drawing/2014/main" id="{B89E014C-DBCB-4D44-A5A5-C49D796B2A19}"/>
                </a:ext>
              </a:extLst>
            </p:cNvPr>
            <p:cNvSpPr/>
            <p:nvPr/>
          </p:nvSpPr>
          <p:spPr bwMode="auto">
            <a:xfrm>
              <a:off x="7486651" y="4387851"/>
              <a:ext cx="17463" cy="33338"/>
            </a:xfrm>
            <a:custGeom>
              <a:avLst/>
              <a:gdLst>
                <a:gd name="T0" fmla="*/ 0 w 11"/>
                <a:gd name="T1" fmla="*/ 21 h 21"/>
                <a:gd name="T2" fmla="*/ 11 w 11"/>
                <a:gd name="T3" fmla="*/ 21 h 21"/>
                <a:gd name="T4" fmla="*/ 4 w 11"/>
                <a:gd name="T5" fmla="*/ 0 h 21"/>
                <a:gd name="T6" fmla="*/ 0 w 11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11" y="21"/>
                  </a:lnTo>
                  <a:lnTo>
                    <a:pt x="4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ŝ1íďê">
              <a:extLst>
                <a:ext uri="{FF2B5EF4-FFF2-40B4-BE49-F238E27FC236}">
                  <a16:creationId xmlns:a16="http://schemas.microsoft.com/office/drawing/2014/main" id="{DD55A6CE-8E12-41BE-8411-0955A5A626FE}"/>
                </a:ext>
              </a:extLst>
            </p:cNvPr>
            <p:cNvSpPr/>
            <p:nvPr/>
          </p:nvSpPr>
          <p:spPr bwMode="auto">
            <a:xfrm>
              <a:off x="7397751" y="4500563"/>
              <a:ext cx="112713" cy="622300"/>
            </a:xfrm>
            <a:custGeom>
              <a:avLst/>
              <a:gdLst>
                <a:gd name="T0" fmla="*/ 71 w 71"/>
                <a:gd name="T1" fmla="*/ 390 h 392"/>
                <a:gd name="T2" fmla="*/ 46 w 71"/>
                <a:gd name="T3" fmla="*/ 392 h 392"/>
                <a:gd name="T4" fmla="*/ 0 w 71"/>
                <a:gd name="T5" fmla="*/ 4 h 392"/>
                <a:gd name="T6" fmla="*/ 23 w 71"/>
                <a:gd name="T7" fmla="*/ 0 h 392"/>
                <a:gd name="T8" fmla="*/ 71 w 71"/>
                <a:gd name="T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2">
                  <a:moveTo>
                    <a:pt x="71" y="390"/>
                  </a:moveTo>
                  <a:lnTo>
                    <a:pt x="46" y="392"/>
                  </a:lnTo>
                  <a:lnTo>
                    <a:pt x="0" y="4"/>
                  </a:lnTo>
                  <a:lnTo>
                    <a:pt x="23" y="0"/>
                  </a:lnTo>
                  <a:lnTo>
                    <a:pt x="71" y="390"/>
                  </a:ln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íŝľídé">
              <a:extLst>
                <a:ext uri="{FF2B5EF4-FFF2-40B4-BE49-F238E27FC236}">
                  <a16:creationId xmlns:a16="http://schemas.microsoft.com/office/drawing/2014/main" id="{3A4AFE26-3DE2-48F6-BF36-8112B475683D}"/>
                </a:ext>
              </a:extLst>
            </p:cNvPr>
            <p:cNvSpPr/>
            <p:nvPr/>
          </p:nvSpPr>
          <p:spPr bwMode="auto">
            <a:xfrm>
              <a:off x="7397751" y="4430713"/>
              <a:ext cx="36513" cy="76200"/>
            </a:xfrm>
            <a:custGeom>
              <a:avLst/>
              <a:gdLst>
                <a:gd name="T0" fmla="*/ 6 w 23"/>
                <a:gd name="T1" fmla="*/ 0 h 48"/>
                <a:gd name="T2" fmla="*/ 0 w 23"/>
                <a:gd name="T3" fmla="*/ 48 h 48"/>
                <a:gd name="T4" fmla="*/ 23 w 23"/>
                <a:gd name="T5" fmla="*/ 44 h 48"/>
                <a:gd name="T6" fmla="*/ 6 w 23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8">
                  <a:moveTo>
                    <a:pt x="6" y="0"/>
                  </a:moveTo>
                  <a:lnTo>
                    <a:pt x="0" y="48"/>
                  </a:lnTo>
                  <a:lnTo>
                    <a:pt x="23" y="4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iSḷîḋê">
              <a:extLst>
                <a:ext uri="{FF2B5EF4-FFF2-40B4-BE49-F238E27FC236}">
                  <a16:creationId xmlns:a16="http://schemas.microsoft.com/office/drawing/2014/main" id="{E8D2CCFF-4E5D-4B41-9B87-9658A8091779}"/>
                </a:ext>
              </a:extLst>
            </p:cNvPr>
            <p:cNvSpPr/>
            <p:nvPr/>
          </p:nvSpPr>
          <p:spPr bwMode="auto">
            <a:xfrm>
              <a:off x="7404101" y="4430713"/>
              <a:ext cx="17463" cy="33338"/>
            </a:xfrm>
            <a:custGeom>
              <a:avLst/>
              <a:gdLst>
                <a:gd name="T0" fmla="*/ 0 w 11"/>
                <a:gd name="T1" fmla="*/ 21 h 21"/>
                <a:gd name="T2" fmla="*/ 11 w 11"/>
                <a:gd name="T3" fmla="*/ 21 h 21"/>
                <a:gd name="T4" fmla="*/ 2 w 11"/>
                <a:gd name="T5" fmla="*/ 0 h 21"/>
                <a:gd name="T6" fmla="*/ 0 w 11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11" y="21"/>
                  </a:lnTo>
                  <a:lnTo>
                    <a:pt x="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i$1îḍê">
              <a:extLst>
                <a:ext uri="{FF2B5EF4-FFF2-40B4-BE49-F238E27FC236}">
                  <a16:creationId xmlns:a16="http://schemas.microsoft.com/office/drawing/2014/main" id="{8E30BC28-1B1F-46B6-AB0F-DD4158CEFDC1}"/>
                </a:ext>
              </a:extLst>
            </p:cNvPr>
            <p:cNvSpPr/>
            <p:nvPr/>
          </p:nvSpPr>
          <p:spPr bwMode="auto">
            <a:xfrm>
              <a:off x="7361238" y="4681538"/>
              <a:ext cx="369888" cy="493713"/>
            </a:xfrm>
            <a:prstGeom prst="rect">
              <a:avLst/>
            </a:prstGeom>
            <a:solidFill>
              <a:srgbClr val="989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ïŝľiḑê">
              <a:extLst>
                <a:ext uri="{FF2B5EF4-FFF2-40B4-BE49-F238E27FC236}">
                  <a16:creationId xmlns:a16="http://schemas.microsoft.com/office/drawing/2014/main" id="{26852359-F389-4BCA-A059-7A1DADE2E0A6}"/>
                </a:ext>
              </a:extLst>
            </p:cNvPr>
            <p:cNvSpPr/>
            <p:nvPr/>
          </p:nvSpPr>
          <p:spPr bwMode="auto">
            <a:xfrm>
              <a:off x="7361238" y="4826001"/>
              <a:ext cx="369888" cy="198438"/>
            </a:xfrm>
            <a:prstGeom prst="rect">
              <a:avLst/>
            </a:prstGeom>
            <a:solidFill>
              <a:srgbClr val="B7B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íṧ1îḋê">
              <a:extLst>
                <a:ext uri="{FF2B5EF4-FFF2-40B4-BE49-F238E27FC236}">
                  <a16:creationId xmlns:a16="http://schemas.microsoft.com/office/drawing/2014/main" id="{6FA112B1-E463-40F8-A1B3-87AA96F8FB16}"/>
                </a:ext>
              </a:extLst>
            </p:cNvPr>
            <p:cNvSpPr/>
            <p:nvPr/>
          </p:nvSpPr>
          <p:spPr bwMode="auto">
            <a:xfrm>
              <a:off x="4837113" y="3089276"/>
              <a:ext cx="600075" cy="461963"/>
            </a:xfrm>
            <a:custGeom>
              <a:avLst/>
              <a:gdLst>
                <a:gd name="T0" fmla="*/ 26 w 182"/>
                <a:gd name="T1" fmla="*/ 0 h 140"/>
                <a:gd name="T2" fmla="*/ 128 w 182"/>
                <a:gd name="T3" fmla="*/ 98 h 140"/>
                <a:gd name="T4" fmla="*/ 182 w 182"/>
                <a:gd name="T5" fmla="*/ 117 h 140"/>
                <a:gd name="T6" fmla="*/ 177 w 182"/>
                <a:gd name="T7" fmla="*/ 140 h 140"/>
                <a:gd name="T8" fmla="*/ 100 w 182"/>
                <a:gd name="T9" fmla="*/ 131 h 140"/>
                <a:gd name="T10" fmla="*/ 0 w 182"/>
                <a:gd name="T11" fmla="*/ 61 h 140"/>
                <a:gd name="T12" fmla="*/ 26 w 182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40">
                  <a:moveTo>
                    <a:pt x="26" y="0"/>
                  </a:moveTo>
                  <a:cubicBezTo>
                    <a:pt x="128" y="98"/>
                    <a:pt x="128" y="98"/>
                    <a:pt x="128" y="9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31"/>
                    <a:pt x="0" y="64"/>
                    <a:pt x="0" y="61"/>
                  </a:cubicBezTo>
                  <a:cubicBezTo>
                    <a:pt x="0" y="57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3F3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íSliḑè">
              <a:extLst>
                <a:ext uri="{FF2B5EF4-FFF2-40B4-BE49-F238E27FC236}">
                  <a16:creationId xmlns:a16="http://schemas.microsoft.com/office/drawing/2014/main" id="{477FB2A0-E28D-44AC-B8B5-5A6DFB9763E6}"/>
                </a:ext>
              </a:extLst>
            </p:cNvPr>
            <p:cNvSpPr/>
            <p:nvPr/>
          </p:nvSpPr>
          <p:spPr bwMode="auto">
            <a:xfrm>
              <a:off x="5513388" y="3481388"/>
              <a:ext cx="112713" cy="112713"/>
            </a:xfrm>
            <a:custGeom>
              <a:avLst/>
              <a:gdLst>
                <a:gd name="T0" fmla="*/ 25 w 34"/>
                <a:gd name="T1" fmla="*/ 30 h 34"/>
                <a:gd name="T2" fmla="*/ 4 w 34"/>
                <a:gd name="T3" fmla="*/ 25 h 34"/>
                <a:gd name="T4" fmla="*/ 10 w 34"/>
                <a:gd name="T5" fmla="*/ 4 h 34"/>
                <a:gd name="T6" fmla="*/ 30 w 34"/>
                <a:gd name="T7" fmla="*/ 10 h 34"/>
                <a:gd name="T8" fmla="*/ 25 w 34"/>
                <a:gd name="T9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5" y="30"/>
                  </a:moveTo>
                  <a:cubicBezTo>
                    <a:pt x="18" y="34"/>
                    <a:pt x="8" y="32"/>
                    <a:pt x="4" y="25"/>
                  </a:cubicBezTo>
                  <a:cubicBezTo>
                    <a:pt x="0" y="18"/>
                    <a:pt x="3" y="8"/>
                    <a:pt x="10" y="4"/>
                  </a:cubicBezTo>
                  <a:cubicBezTo>
                    <a:pt x="17" y="0"/>
                    <a:pt x="26" y="3"/>
                    <a:pt x="30" y="10"/>
                  </a:cubicBezTo>
                  <a:cubicBezTo>
                    <a:pt x="34" y="17"/>
                    <a:pt x="32" y="26"/>
                    <a:pt x="25" y="30"/>
                  </a:cubicBez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ïṣḷídé">
              <a:extLst>
                <a:ext uri="{FF2B5EF4-FFF2-40B4-BE49-F238E27FC236}">
                  <a16:creationId xmlns:a16="http://schemas.microsoft.com/office/drawing/2014/main" id="{B70AC9F3-2A5F-476D-B1FB-15536FCAEF8C}"/>
                </a:ext>
              </a:extLst>
            </p:cNvPr>
            <p:cNvSpPr/>
            <p:nvPr/>
          </p:nvSpPr>
          <p:spPr bwMode="auto">
            <a:xfrm>
              <a:off x="5421313" y="3475038"/>
              <a:ext cx="158750" cy="92075"/>
            </a:xfrm>
            <a:custGeom>
              <a:avLst/>
              <a:gdLst>
                <a:gd name="T0" fmla="*/ 10 w 100"/>
                <a:gd name="T1" fmla="*/ 0 h 58"/>
                <a:gd name="T2" fmla="*/ 100 w 100"/>
                <a:gd name="T3" fmla="*/ 27 h 58"/>
                <a:gd name="T4" fmla="*/ 98 w 100"/>
                <a:gd name="T5" fmla="*/ 58 h 58"/>
                <a:gd name="T6" fmla="*/ 0 w 100"/>
                <a:gd name="T7" fmla="*/ 48 h 58"/>
                <a:gd name="T8" fmla="*/ 10 w 10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8">
                  <a:moveTo>
                    <a:pt x="10" y="0"/>
                  </a:moveTo>
                  <a:lnTo>
                    <a:pt x="100" y="27"/>
                  </a:lnTo>
                  <a:lnTo>
                    <a:pt x="98" y="58"/>
                  </a:lnTo>
                  <a:lnTo>
                    <a:pt x="0" y="4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îṡļîďe">
              <a:extLst>
                <a:ext uri="{FF2B5EF4-FFF2-40B4-BE49-F238E27FC236}">
                  <a16:creationId xmlns:a16="http://schemas.microsoft.com/office/drawing/2014/main" id="{CB867265-14CB-4351-8436-E8CCBFED135E}"/>
                </a:ext>
              </a:extLst>
            </p:cNvPr>
            <p:cNvSpPr/>
            <p:nvPr/>
          </p:nvSpPr>
          <p:spPr bwMode="auto">
            <a:xfrm>
              <a:off x="5926138" y="4222751"/>
              <a:ext cx="125413" cy="198438"/>
            </a:xfrm>
            <a:custGeom>
              <a:avLst/>
              <a:gdLst>
                <a:gd name="T0" fmla="*/ 38 w 38"/>
                <a:gd name="T1" fmla="*/ 57 h 60"/>
                <a:gd name="T2" fmla="*/ 36 w 38"/>
                <a:gd name="T3" fmla="*/ 58 h 60"/>
                <a:gd name="T4" fmla="*/ 2 w 38"/>
                <a:gd name="T5" fmla="*/ 31 h 60"/>
                <a:gd name="T6" fmla="*/ 0 w 38"/>
                <a:gd name="T7" fmla="*/ 5 h 60"/>
                <a:gd name="T8" fmla="*/ 25 w 38"/>
                <a:gd name="T9" fmla="*/ 0 h 60"/>
                <a:gd name="T10" fmla="*/ 38 w 38"/>
                <a:gd name="T11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0">
                  <a:moveTo>
                    <a:pt x="38" y="57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23" y="60"/>
                    <a:pt x="4" y="44"/>
                    <a:pt x="2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38" y="57"/>
                  </a:ln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íṥlíḍe">
              <a:extLst>
                <a:ext uri="{FF2B5EF4-FFF2-40B4-BE49-F238E27FC236}">
                  <a16:creationId xmlns:a16="http://schemas.microsoft.com/office/drawing/2014/main" id="{49C8F8C2-94C1-4FA8-8131-0B23DCB79106}"/>
                </a:ext>
              </a:extLst>
            </p:cNvPr>
            <p:cNvSpPr/>
            <p:nvPr/>
          </p:nvSpPr>
          <p:spPr bwMode="auto">
            <a:xfrm>
              <a:off x="5969001" y="4365626"/>
              <a:ext cx="155575" cy="153988"/>
            </a:xfrm>
            <a:custGeom>
              <a:avLst/>
              <a:gdLst>
                <a:gd name="T0" fmla="*/ 98 w 98"/>
                <a:gd name="T1" fmla="*/ 97 h 97"/>
                <a:gd name="T2" fmla="*/ 0 w 98"/>
                <a:gd name="T3" fmla="*/ 97 h 97"/>
                <a:gd name="T4" fmla="*/ 29 w 98"/>
                <a:gd name="T5" fmla="*/ 0 h 97"/>
                <a:gd name="T6" fmla="*/ 96 w 98"/>
                <a:gd name="T7" fmla="*/ 8 h 97"/>
                <a:gd name="T8" fmla="*/ 98 w 9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7">
                  <a:moveTo>
                    <a:pt x="98" y="97"/>
                  </a:moveTo>
                  <a:lnTo>
                    <a:pt x="0" y="97"/>
                  </a:lnTo>
                  <a:lnTo>
                    <a:pt x="29" y="0"/>
                  </a:lnTo>
                  <a:lnTo>
                    <a:pt x="96" y="8"/>
                  </a:lnTo>
                  <a:lnTo>
                    <a:pt x="98" y="97"/>
                  </a:ln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íś1îdè">
              <a:extLst>
                <a:ext uri="{FF2B5EF4-FFF2-40B4-BE49-F238E27FC236}">
                  <a16:creationId xmlns:a16="http://schemas.microsoft.com/office/drawing/2014/main" id="{DEEA7DAA-645A-42EA-B3D0-854C7BAB71A3}"/>
                </a:ext>
              </a:extLst>
            </p:cNvPr>
            <p:cNvSpPr/>
            <p:nvPr/>
          </p:nvSpPr>
          <p:spPr bwMode="auto">
            <a:xfrm>
              <a:off x="5991226" y="4365626"/>
              <a:ext cx="133350" cy="138113"/>
            </a:xfrm>
            <a:custGeom>
              <a:avLst/>
              <a:gdLst>
                <a:gd name="T0" fmla="*/ 39 w 40"/>
                <a:gd name="T1" fmla="*/ 4 h 42"/>
                <a:gd name="T2" fmla="*/ 7 w 40"/>
                <a:gd name="T3" fmla="*/ 0 h 42"/>
                <a:gd name="T4" fmla="*/ 0 w 40"/>
                <a:gd name="T5" fmla="*/ 22 h 42"/>
                <a:gd name="T6" fmla="*/ 30 w 40"/>
                <a:gd name="T7" fmla="*/ 42 h 42"/>
                <a:gd name="T8" fmla="*/ 40 w 40"/>
                <a:gd name="T9" fmla="*/ 39 h 42"/>
                <a:gd name="T10" fmla="*/ 39 w 40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39" y="4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30"/>
                    <a:pt x="18" y="42"/>
                    <a:pt x="30" y="42"/>
                  </a:cubicBezTo>
                  <a:cubicBezTo>
                    <a:pt x="33" y="42"/>
                    <a:pt x="37" y="41"/>
                    <a:pt x="40" y="39"/>
                  </a:cubicBezTo>
                  <a:lnTo>
                    <a:pt x="39" y="4"/>
                  </a:lnTo>
                  <a:close/>
                </a:path>
              </a:pathLst>
            </a:custGeom>
            <a:solidFill>
              <a:srgbClr val="C7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íṥḷïde">
              <a:extLst>
                <a:ext uri="{FF2B5EF4-FFF2-40B4-BE49-F238E27FC236}">
                  <a16:creationId xmlns:a16="http://schemas.microsoft.com/office/drawing/2014/main" id="{71D5ADCF-974C-4B35-B985-BFA44E558E75}"/>
                </a:ext>
              </a:extLst>
            </p:cNvPr>
            <p:cNvSpPr/>
            <p:nvPr/>
          </p:nvSpPr>
          <p:spPr bwMode="auto">
            <a:xfrm>
              <a:off x="5948363" y="4173538"/>
              <a:ext cx="244475" cy="303213"/>
            </a:xfrm>
            <a:custGeom>
              <a:avLst/>
              <a:gdLst>
                <a:gd name="T0" fmla="*/ 56 w 74"/>
                <a:gd name="T1" fmla="*/ 87 h 92"/>
                <a:gd name="T2" fmla="*/ 10 w 74"/>
                <a:gd name="T3" fmla="*/ 57 h 92"/>
                <a:gd name="T4" fmla="*/ 0 w 74"/>
                <a:gd name="T5" fmla="*/ 15 h 92"/>
                <a:gd name="T6" fmla="*/ 66 w 74"/>
                <a:gd name="T7" fmla="*/ 0 h 92"/>
                <a:gd name="T8" fmla="*/ 73 w 74"/>
                <a:gd name="T9" fmla="*/ 57 h 92"/>
                <a:gd name="T10" fmla="*/ 56 w 74"/>
                <a:gd name="T11" fmla="*/ 8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2">
                  <a:moveTo>
                    <a:pt x="56" y="87"/>
                  </a:moveTo>
                  <a:cubicBezTo>
                    <a:pt x="35" y="92"/>
                    <a:pt x="15" y="78"/>
                    <a:pt x="10" y="5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73" y="33"/>
                    <a:pt x="73" y="57"/>
                  </a:cubicBezTo>
                  <a:cubicBezTo>
                    <a:pt x="74" y="74"/>
                    <a:pt x="67" y="84"/>
                    <a:pt x="56" y="87"/>
                  </a:cubicBez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íSļîďê">
              <a:extLst>
                <a:ext uri="{FF2B5EF4-FFF2-40B4-BE49-F238E27FC236}">
                  <a16:creationId xmlns:a16="http://schemas.microsoft.com/office/drawing/2014/main" id="{9A6B5FD9-0A27-4874-9FC0-60B816C1CBE1}"/>
                </a:ext>
              </a:extLst>
            </p:cNvPr>
            <p:cNvSpPr/>
            <p:nvPr/>
          </p:nvSpPr>
          <p:spPr bwMode="auto">
            <a:xfrm>
              <a:off x="5953126" y="4268788"/>
              <a:ext cx="42863" cy="26988"/>
            </a:xfrm>
            <a:custGeom>
              <a:avLst/>
              <a:gdLst>
                <a:gd name="T0" fmla="*/ 24 w 27"/>
                <a:gd name="T1" fmla="*/ 0 h 17"/>
                <a:gd name="T2" fmla="*/ 0 w 27"/>
                <a:gd name="T3" fmla="*/ 7 h 17"/>
                <a:gd name="T4" fmla="*/ 2 w 27"/>
                <a:gd name="T5" fmla="*/ 17 h 17"/>
                <a:gd name="T6" fmla="*/ 27 w 27"/>
                <a:gd name="T7" fmla="*/ 13 h 17"/>
                <a:gd name="T8" fmla="*/ 24 w 2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4" y="0"/>
                  </a:moveTo>
                  <a:lnTo>
                    <a:pt x="0" y="7"/>
                  </a:lnTo>
                  <a:lnTo>
                    <a:pt x="2" y="17"/>
                  </a:lnTo>
                  <a:lnTo>
                    <a:pt x="27" y="1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iṥḷîḑe">
              <a:extLst>
                <a:ext uri="{FF2B5EF4-FFF2-40B4-BE49-F238E27FC236}">
                  <a16:creationId xmlns:a16="http://schemas.microsoft.com/office/drawing/2014/main" id="{83DAA3BC-3E8E-4382-BD05-297449A13391}"/>
                </a:ext>
              </a:extLst>
            </p:cNvPr>
            <p:cNvSpPr/>
            <p:nvPr/>
          </p:nvSpPr>
          <p:spPr bwMode="auto">
            <a:xfrm>
              <a:off x="5938838" y="4283076"/>
              <a:ext cx="79375" cy="104775"/>
            </a:xfrm>
            <a:custGeom>
              <a:avLst/>
              <a:gdLst>
                <a:gd name="T0" fmla="*/ 22 w 24"/>
                <a:gd name="T1" fmla="*/ 14 h 32"/>
                <a:gd name="T2" fmla="*/ 17 w 24"/>
                <a:gd name="T3" fmla="*/ 31 h 32"/>
                <a:gd name="T4" fmla="*/ 2 w 24"/>
                <a:gd name="T5" fmla="*/ 14 h 32"/>
                <a:gd name="T6" fmla="*/ 10 w 24"/>
                <a:gd name="T7" fmla="*/ 1 h 32"/>
                <a:gd name="T8" fmla="*/ 22 w 24"/>
                <a:gd name="T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2">
                  <a:moveTo>
                    <a:pt x="22" y="14"/>
                  </a:moveTo>
                  <a:cubicBezTo>
                    <a:pt x="24" y="22"/>
                    <a:pt x="22" y="30"/>
                    <a:pt x="17" y="31"/>
                  </a:cubicBezTo>
                  <a:cubicBezTo>
                    <a:pt x="12" y="32"/>
                    <a:pt x="4" y="22"/>
                    <a:pt x="2" y="14"/>
                  </a:cubicBezTo>
                  <a:cubicBezTo>
                    <a:pt x="0" y="6"/>
                    <a:pt x="5" y="2"/>
                    <a:pt x="10" y="1"/>
                  </a:cubicBezTo>
                  <a:cubicBezTo>
                    <a:pt x="15" y="0"/>
                    <a:pt x="20" y="5"/>
                    <a:pt x="22" y="14"/>
                  </a:cubicBez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iṣḻïḋê">
              <a:extLst>
                <a:ext uri="{FF2B5EF4-FFF2-40B4-BE49-F238E27FC236}">
                  <a16:creationId xmlns:a16="http://schemas.microsoft.com/office/drawing/2014/main" id="{23C56121-4A67-42B9-B67F-7163EF547F49}"/>
                </a:ext>
              </a:extLst>
            </p:cNvPr>
            <p:cNvSpPr/>
            <p:nvPr/>
          </p:nvSpPr>
          <p:spPr bwMode="auto">
            <a:xfrm>
              <a:off x="5895976" y="4081463"/>
              <a:ext cx="350838" cy="250825"/>
            </a:xfrm>
            <a:custGeom>
              <a:avLst/>
              <a:gdLst>
                <a:gd name="T0" fmla="*/ 71 w 106"/>
                <a:gd name="T1" fmla="*/ 14 h 76"/>
                <a:gd name="T2" fmla="*/ 63 w 106"/>
                <a:gd name="T3" fmla="*/ 13 h 76"/>
                <a:gd name="T4" fmla="*/ 36 w 106"/>
                <a:gd name="T5" fmla="*/ 9 h 76"/>
                <a:gd name="T6" fmla="*/ 23 w 106"/>
                <a:gd name="T7" fmla="*/ 18 h 76"/>
                <a:gd name="T8" fmla="*/ 2 w 106"/>
                <a:gd name="T9" fmla="*/ 50 h 76"/>
                <a:gd name="T10" fmla="*/ 12 w 106"/>
                <a:gd name="T11" fmla="*/ 76 h 76"/>
                <a:gd name="T12" fmla="*/ 11 w 106"/>
                <a:gd name="T13" fmla="*/ 70 h 76"/>
                <a:gd name="T14" fmla="*/ 15 w 106"/>
                <a:gd name="T15" fmla="*/ 58 h 76"/>
                <a:gd name="T16" fmla="*/ 24 w 106"/>
                <a:gd name="T17" fmla="*/ 62 h 76"/>
                <a:gd name="T18" fmla="*/ 29 w 106"/>
                <a:gd name="T19" fmla="*/ 72 h 76"/>
                <a:gd name="T20" fmla="*/ 30 w 106"/>
                <a:gd name="T21" fmla="*/ 72 h 76"/>
                <a:gd name="T22" fmla="*/ 36 w 106"/>
                <a:gd name="T23" fmla="*/ 62 h 76"/>
                <a:gd name="T24" fmla="*/ 45 w 106"/>
                <a:gd name="T25" fmla="*/ 47 h 76"/>
                <a:gd name="T26" fmla="*/ 52 w 106"/>
                <a:gd name="T27" fmla="*/ 46 h 76"/>
                <a:gd name="T28" fmla="*/ 61 w 106"/>
                <a:gd name="T29" fmla="*/ 50 h 76"/>
                <a:gd name="T30" fmla="*/ 87 w 106"/>
                <a:gd name="T31" fmla="*/ 58 h 76"/>
                <a:gd name="T32" fmla="*/ 88 w 106"/>
                <a:gd name="T33" fmla="*/ 62 h 76"/>
                <a:gd name="T34" fmla="*/ 88 w 106"/>
                <a:gd name="T35" fmla="*/ 58 h 76"/>
                <a:gd name="T36" fmla="*/ 98 w 106"/>
                <a:gd name="T37" fmla="*/ 51 h 76"/>
                <a:gd name="T38" fmla="*/ 85 w 106"/>
                <a:gd name="T39" fmla="*/ 0 h 76"/>
                <a:gd name="T40" fmla="*/ 71 w 106"/>
                <a:gd name="T4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6">
                  <a:moveTo>
                    <a:pt x="71" y="14"/>
                  </a:moveTo>
                  <a:cubicBezTo>
                    <a:pt x="69" y="13"/>
                    <a:pt x="66" y="13"/>
                    <a:pt x="63" y="13"/>
                  </a:cubicBezTo>
                  <a:cubicBezTo>
                    <a:pt x="50" y="8"/>
                    <a:pt x="47" y="6"/>
                    <a:pt x="36" y="9"/>
                  </a:cubicBezTo>
                  <a:cubicBezTo>
                    <a:pt x="26" y="12"/>
                    <a:pt x="23" y="18"/>
                    <a:pt x="23" y="18"/>
                  </a:cubicBezTo>
                  <a:cubicBezTo>
                    <a:pt x="23" y="18"/>
                    <a:pt x="0" y="23"/>
                    <a:pt x="2" y="50"/>
                  </a:cubicBezTo>
                  <a:cubicBezTo>
                    <a:pt x="3" y="60"/>
                    <a:pt x="8" y="69"/>
                    <a:pt x="12" y="76"/>
                  </a:cubicBezTo>
                  <a:cubicBezTo>
                    <a:pt x="11" y="74"/>
                    <a:pt x="11" y="72"/>
                    <a:pt x="11" y="70"/>
                  </a:cubicBezTo>
                  <a:cubicBezTo>
                    <a:pt x="11" y="66"/>
                    <a:pt x="13" y="61"/>
                    <a:pt x="15" y="58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4" y="71"/>
                    <a:pt x="37" y="67"/>
                    <a:pt x="36" y="62"/>
                  </a:cubicBezTo>
                  <a:cubicBezTo>
                    <a:pt x="35" y="55"/>
                    <a:pt x="39" y="49"/>
                    <a:pt x="45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5" y="46"/>
                    <a:pt x="58" y="48"/>
                    <a:pt x="61" y="50"/>
                  </a:cubicBezTo>
                  <a:cubicBezTo>
                    <a:pt x="71" y="57"/>
                    <a:pt x="80" y="60"/>
                    <a:pt x="87" y="58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92" y="57"/>
                    <a:pt x="95" y="55"/>
                    <a:pt x="98" y="51"/>
                  </a:cubicBezTo>
                  <a:cubicBezTo>
                    <a:pt x="106" y="43"/>
                    <a:pt x="106" y="7"/>
                    <a:pt x="85" y="0"/>
                  </a:cubicBezTo>
                  <a:cubicBezTo>
                    <a:pt x="85" y="0"/>
                    <a:pt x="80" y="12"/>
                    <a:pt x="71" y="14"/>
                  </a:cubicBez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$ļiḓè">
              <a:extLst>
                <a:ext uri="{FF2B5EF4-FFF2-40B4-BE49-F238E27FC236}">
                  <a16:creationId xmlns:a16="http://schemas.microsoft.com/office/drawing/2014/main" id="{430F57B5-EB1B-44C3-88BA-EDC2B025A478}"/>
                </a:ext>
              </a:extLst>
            </p:cNvPr>
            <p:cNvSpPr/>
            <p:nvPr/>
          </p:nvSpPr>
          <p:spPr bwMode="auto">
            <a:xfrm>
              <a:off x="5972176" y="4124326"/>
              <a:ext cx="263525" cy="155575"/>
            </a:xfrm>
            <a:custGeom>
              <a:avLst/>
              <a:gdLst>
                <a:gd name="T0" fmla="*/ 1 w 80"/>
                <a:gd name="T1" fmla="*/ 16 h 47"/>
                <a:gd name="T2" fmla="*/ 55 w 80"/>
                <a:gd name="T3" fmla="*/ 45 h 47"/>
                <a:gd name="T4" fmla="*/ 78 w 80"/>
                <a:gd name="T5" fmla="*/ 26 h 47"/>
                <a:gd name="T6" fmla="*/ 60 w 80"/>
                <a:gd name="T7" fmla="*/ 1 h 47"/>
                <a:gd name="T8" fmla="*/ 1 w 80"/>
                <a:gd name="T9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1" y="16"/>
                  </a:moveTo>
                  <a:cubicBezTo>
                    <a:pt x="0" y="28"/>
                    <a:pt x="43" y="44"/>
                    <a:pt x="55" y="45"/>
                  </a:cubicBezTo>
                  <a:cubicBezTo>
                    <a:pt x="66" y="47"/>
                    <a:pt x="77" y="38"/>
                    <a:pt x="78" y="26"/>
                  </a:cubicBezTo>
                  <a:cubicBezTo>
                    <a:pt x="80" y="14"/>
                    <a:pt x="72" y="3"/>
                    <a:pt x="60" y="1"/>
                  </a:cubicBezTo>
                  <a:cubicBezTo>
                    <a:pt x="49" y="0"/>
                    <a:pt x="3" y="4"/>
                    <a:pt x="1" y="16"/>
                  </a:cubicBez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íśļîďé">
              <a:extLst>
                <a:ext uri="{FF2B5EF4-FFF2-40B4-BE49-F238E27FC236}">
                  <a16:creationId xmlns:a16="http://schemas.microsoft.com/office/drawing/2014/main" id="{7E71E9D7-BDA2-47D9-A9E4-9DCE8B960FA4}"/>
                </a:ext>
              </a:extLst>
            </p:cNvPr>
            <p:cNvSpPr/>
            <p:nvPr/>
          </p:nvSpPr>
          <p:spPr bwMode="auto">
            <a:xfrm>
              <a:off x="5886451" y="4483101"/>
              <a:ext cx="312738" cy="277813"/>
            </a:xfrm>
            <a:custGeom>
              <a:avLst/>
              <a:gdLst>
                <a:gd name="T0" fmla="*/ 40 w 95"/>
                <a:gd name="T1" fmla="*/ 0 h 84"/>
                <a:gd name="T2" fmla="*/ 17 w 95"/>
                <a:gd name="T3" fmla="*/ 8 h 84"/>
                <a:gd name="T4" fmla="*/ 7 w 95"/>
                <a:gd name="T5" fmla="*/ 8 h 84"/>
                <a:gd name="T6" fmla="*/ 20 w 95"/>
                <a:gd name="T7" fmla="*/ 67 h 84"/>
                <a:gd name="T8" fmla="*/ 69 w 95"/>
                <a:gd name="T9" fmla="*/ 84 h 84"/>
                <a:gd name="T10" fmla="*/ 95 w 95"/>
                <a:gd name="T11" fmla="*/ 69 h 84"/>
                <a:gd name="T12" fmla="*/ 86 w 95"/>
                <a:gd name="T13" fmla="*/ 19 h 84"/>
                <a:gd name="T14" fmla="*/ 67 w 95"/>
                <a:gd name="T15" fmla="*/ 6 h 84"/>
                <a:gd name="T16" fmla="*/ 40 w 95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84">
                  <a:moveTo>
                    <a:pt x="40" y="0"/>
                  </a:moveTo>
                  <a:cubicBezTo>
                    <a:pt x="40" y="0"/>
                    <a:pt x="27" y="6"/>
                    <a:pt x="17" y="8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7" y="8"/>
                    <a:pt x="0" y="57"/>
                    <a:pt x="20" y="67"/>
                  </a:cubicBezTo>
                  <a:cubicBezTo>
                    <a:pt x="39" y="77"/>
                    <a:pt x="69" y="84"/>
                    <a:pt x="69" y="84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74" y="10"/>
                    <a:pt x="67" y="6"/>
                  </a:cubicBezTo>
                  <a:cubicBezTo>
                    <a:pt x="60" y="2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ïŝlíḋê">
              <a:extLst>
                <a:ext uri="{FF2B5EF4-FFF2-40B4-BE49-F238E27FC236}">
                  <a16:creationId xmlns:a16="http://schemas.microsoft.com/office/drawing/2014/main" id="{F23BD0F2-FA52-49CA-AE40-EE23CB7CB814}"/>
                </a:ext>
              </a:extLst>
            </p:cNvPr>
            <p:cNvSpPr/>
            <p:nvPr/>
          </p:nvSpPr>
          <p:spPr bwMode="auto">
            <a:xfrm>
              <a:off x="5715001" y="4500563"/>
              <a:ext cx="688975" cy="771525"/>
            </a:xfrm>
            <a:custGeom>
              <a:avLst/>
              <a:gdLst>
                <a:gd name="T0" fmla="*/ 142 w 209"/>
                <a:gd name="T1" fmla="*/ 0 h 234"/>
                <a:gd name="T2" fmla="*/ 100 w 209"/>
                <a:gd name="T3" fmla="*/ 0 h 234"/>
                <a:gd name="T4" fmla="*/ 58 w 209"/>
                <a:gd name="T5" fmla="*/ 0 h 234"/>
                <a:gd name="T6" fmla="*/ 44 w 209"/>
                <a:gd name="T7" fmla="*/ 13 h 234"/>
                <a:gd name="T8" fmla="*/ 40 w 209"/>
                <a:gd name="T9" fmla="*/ 101 h 234"/>
                <a:gd name="T10" fmla="*/ 0 w 209"/>
                <a:gd name="T11" fmla="*/ 184 h 234"/>
                <a:gd name="T12" fmla="*/ 93 w 209"/>
                <a:gd name="T13" fmla="*/ 234 h 234"/>
                <a:gd name="T14" fmla="*/ 209 w 209"/>
                <a:gd name="T15" fmla="*/ 193 h 234"/>
                <a:gd name="T16" fmla="*/ 160 w 209"/>
                <a:gd name="T17" fmla="*/ 100 h 234"/>
                <a:gd name="T18" fmla="*/ 156 w 209"/>
                <a:gd name="T19" fmla="*/ 13 h 234"/>
                <a:gd name="T20" fmla="*/ 142 w 209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34">
                  <a:moveTo>
                    <a:pt x="142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4" y="6"/>
                    <a:pt x="44" y="13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3" y="234"/>
                    <a:pt x="93" y="234"/>
                    <a:pt x="93" y="234"/>
                  </a:cubicBezTo>
                  <a:cubicBezTo>
                    <a:pt x="209" y="193"/>
                    <a:pt x="209" y="193"/>
                    <a:pt x="209" y="193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6"/>
                    <a:pt x="150" y="0"/>
                    <a:pt x="142" y="0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îṣļíḋê">
              <a:extLst>
                <a:ext uri="{FF2B5EF4-FFF2-40B4-BE49-F238E27FC236}">
                  <a16:creationId xmlns:a16="http://schemas.microsoft.com/office/drawing/2014/main" id="{3563CCE0-B4EF-4E0B-A0AC-E3310822778E}"/>
                </a:ext>
              </a:extLst>
            </p:cNvPr>
            <p:cNvSpPr/>
            <p:nvPr/>
          </p:nvSpPr>
          <p:spPr bwMode="auto">
            <a:xfrm>
              <a:off x="6391276" y="5037138"/>
              <a:ext cx="336550" cy="227013"/>
            </a:xfrm>
            <a:custGeom>
              <a:avLst/>
              <a:gdLst>
                <a:gd name="T0" fmla="*/ 0 w 102"/>
                <a:gd name="T1" fmla="*/ 32 h 69"/>
                <a:gd name="T2" fmla="*/ 27 w 102"/>
                <a:gd name="T3" fmla="*/ 11 h 69"/>
                <a:gd name="T4" fmla="*/ 102 w 102"/>
                <a:gd name="T5" fmla="*/ 48 h 69"/>
                <a:gd name="T6" fmla="*/ 0 w 102"/>
                <a:gd name="T7" fmla="*/ 69 h 69"/>
                <a:gd name="T8" fmla="*/ 0 w 102"/>
                <a:gd name="T9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9">
                  <a:moveTo>
                    <a:pt x="0" y="3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98" y="0"/>
                    <a:pt x="102" y="48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íŝḷïḋè">
              <a:extLst>
                <a:ext uri="{FF2B5EF4-FFF2-40B4-BE49-F238E27FC236}">
                  <a16:creationId xmlns:a16="http://schemas.microsoft.com/office/drawing/2014/main" id="{C2FF6CB2-FD4E-42F1-AE78-AD8EC5DBFC9C}"/>
                </a:ext>
              </a:extLst>
            </p:cNvPr>
            <p:cNvSpPr/>
            <p:nvPr/>
          </p:nvSpPr>
          <p:spPr bwMode="auto">
            <a:xfrm>
              <a:off x="6045201" y="5073651"/>
              <a:ext cx="434975" cy="293688"/>
            </a:xfrm>
            <a:custGeom>
              <a:avLst/>
              <a:gdLst>
                <a:gd name="T0" fmla="*/ 56 w 132"/>
                <a:gd name="T1" fmla="*/ 16 h 89"/>
                <a:gd name="T2" fmla="*/ 132 w 132"/>
                <a:gd name="T3" fmla="*/ 0 h 89"/>
                <a:gd name="T4" fmla="*/ 113 w 132"/>
                <a:gd name="T5" fmla="*/ 67 h 89"/>
                <a:gd name="T6" fmla="*/ 0 w 132"/>
                <a:gd name="T7" fmla="*/ 89 h 89"/>
                <a:gd name="T8" fmla="*/ 0 w 132"/>
                <a:gd name="T9" fmla="*/ 16 h 89"/>
                <a:gd name="T10" fmla="*/ 56 w 132"/>
                <a:gd name="T11" fmla="*/ 1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89">
                  <a:moveTo>
                    <a:pt x="56" y="16"/>
                  </a:moveTo>
                  <a:cubicBezTo>
                    <a:pt x="76" y="16"/>
                    <a:pt x="106" y="3"/>
                    <a:pt x="132" y="0"/>
                  </a:cubicBezTo>
                  <a:cubicBezTo>
                    <a:pt x="132" y="0"/>
                    <a:pt x="100" y="29"/>
                    <a:pt x="113" y="67"/>
                  </a:cubicBezTo>
                  <a:cubicBezTo>
                    <a:pt x="113" y="67"/>
                    <a:pt x="63" y="89"/>
                    <a:pt x="0" y="89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6" y="16"/>
                  </a:ln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ṥlïḍê">
              <a:extLst>
                <a:ext uri="{FF2B5EF4-FFF2-40B4-BE49-F238E27FC236}">
                  <a16:creationId xmlns:a16="http://schemas.microsoft.com/office/drawing/2014/main" id="{5EA1F4A7-2CA4-4F0C-8E29-6865ED04DD1D}"/>
                </a:ext>
              </a:extLst>
            </p:cNvPr>
            <p:cNvSpPr/>
            <p:nvPr/>
          </p:nvSpPr>
          <p:spPr bwMode="auto">
            <a:xfrm>
              <a:off x="5945188" y="5110163"/>
              <a:ext cx="809625" cy="379413"/>
            </a:xfrm>
            <a:custGeom>
              <a:avLst/>
              <a:gdLst>
                <a:gd name="T0" fmla="*/ 188 w 245"/>
                <a:gd name="T1" fmla="*/ 87 h 115"/>
                <a:gd name="T2" fmla="*/ 71 w 245"/>
                <a:gd name="T3" fmla="*/ 96 h 115"/>
                <a:gd name="T4" fmla="*/ 67 w 245"/>
                <a:gd name="T5" fmla="*/ 96 h 115"/>
                <a:gd name="T6" fmla="*/ 45 w 245"/>
                <a:gd name="T7" fmla="*/ 99 h 115"/>
                <a:gd name="T8" fmla="*/ 31 w 245"/>
                <a:gd name="T9" fmla="*/ 104 h 115"/>
                <a:gd name="T10" fmla="*/ 28 w 245"/>
                <a:gd name="T11" fmla="*/ 106 h 115"/>
                <a:gd name="T12" fmla="*/ 1 w 245"/>
                <a:gd name="T13" fmla="*/ 115 h 115"/>
                <a:gd name="T14" fmla="*/ 2 w 245"/>
                <a:gd name="T15" fmla="*/ 101 h 115"/>
                <a:gd name="T16" fmla="*/ 10 w 245"/>
                <a:gd name="T17" fmla="*/ 84 h 115"/>
                <a:gd name="T18" fmla="*/ 39 w 245"/>
                <a:gd name="T19" fmla="*/ 84 h 115"/>
                <a:gd name="T20" fmla="*/ 61 w 245"/>
                <a:gd name="T21" fmla="*/ 79 h 115"/>
                <a:gd name="T22" fmla="*/ 68 w 245"/>
                <a:gd name="T23" fmla="*/ 75 h 115"/>
                <a:gd name="T24" fmla="*/ 237 w 245"/>
                <a:gd name="T25" fmla="*/ 26 h 115"/>
                <a:gd name="T26" fmla="*/ 188 w 245"/>
                <a:gd name="T27" fmla="*/ 8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5">
                  <a:moveTo>
                    <a:pt x="188" y="87"/>
                  </a:moveTo>
                  <a:cubicBezTo>
                    <a:pt x="146" y="100"/>
                    <a:pt x="94" y="98"/>
                    <a:pt x="71" y="96"/>
                  </a:cubicBezTo>
                  <a:cubicBezTo>
                    <a:pt x="70" y="96"/>
                    <a:pt x="68" y="96"/>
                    <a:pt x="67" y="96"/>
                  </a:cubicBezTo>
                  <a:cubicBezTo>
                    <a:pt x="60" y="95"/>
                    <a:pt x="52" y="96"/>
                    <a:pt x="45" y="99"/>
                  </a:cubicBezTo>
                  <a:cubicBezTo>
                    <a:pt x="41" y="100"/>
                    <a:pt x="36" y="102"/>
                    <a:pt x="31" y="104"/>
                  </a:cubicBezTo>
                  <a:cubicBezTo>
                    <a:pt x="30" y="105"/>
                    <a:pt x="29" y="105"/>
                    <a:pt x="28" y="106"/>
                  </a:cubicBezTo>
                  <a:cubicBezTo>
                    <a:pt x="14" y="112"/>
                    <a:pt x="1" y="115"/>
                    <a:pt x="1" y="115"/>
                  </a:cubicBezTo>
                  <a:cubicBezTo>
                    <a:pt x="0" y="110"/>
                    <a:pt x="1" y="105"/>
                    <a:pt x="2" y="101"/>
                  </a:cubicBezTo>
                  <a:cubicBezTo>
                    <a:pt x="4" y="90"/>
                    <a:pt x="10" y="84"/>
                    <a:pt x="10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47" y="84"/>
                    <a:pt x="54" y="82"/>
                    <a:pt x="61" y="79"/>
                  </a:cubicBezTo>
                  <a:cubicBezTo>
                    <a:pt x="63" y="78"/>
                    <a:pt x="66" y="76"/>
                    <a:pt x="68" y="75"/>
                  </a:cubicBezTo>
                  <a:cubicBezTo>
                    <a:pt x="179" y="0"/>
                    <a:pt x="237" y="26"/>
                    <a:pt x="237" y="26"/>
                  </a:cubicBezTo>
                  <a:cubicBezTo>
                    <a:pt x="237" y="26"/>
                    <a:pt x="245" y="70"/>
                    <a:pt x="188" y="87"/>
                  </a:cubicBez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îśľíḍé">
              <a:extLst>
                <a:ext uri="{FF2B5EF4-FFF2-40B4-BE49-F238E27FC236}">
                  <a16:creationId xmlns:a16="http://schemas.microsoft.com/office/drawing/2014/main" id="{9D109120-FEDC-4FE6-978A-FAE8DD49B273}"/>
                </a:ext>
              </a:extLst>
            </p:cNvPr>
            <p:cNvSpPr/>
            <p:nvPr/>
          </p:nvSpPr>
          <p:spPr bwMode="auto">
            <a:xfrm>
              <a:off x="6400801" y="5156201"/>
              <a:ext cx="161925" cy="69850"/>
            </a:xfrm>
            <a:custGeom>
              <a:avLst/>
              <a:gdLst>
                <a:gd name="T0" fmla="*/ 2 w 49"/>
                <a:gd name="T1" fmla="*/ 21 h 21"/>
                <a:gd name="T2" fmla="*/ 49 w 49"/>
                <a:gd name="T3" fmla="*/ 3 h 21"/>
                <a:gd name="T4" fmla="*/ 4 w 49"/>
                <a:gd name="T5" fmla="*/ 10 h 21"/>
                <a:gd name="T6" fmla="*/ 2 w 49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1">
                  <a:moveTo>
                    <a:pt x="2" y="21"/>
                  </a:moveTo>
                  <a:cubicBezTo>
                    <a:pt x="2" y="21"/>
                    <a:pt x="18" y="9"/>
                    <a:pt x="49" y="3"/>
                  </a:cubicBezTo>
                  <a:cubicBezTo>
                    <a:pt x="49" y="3"/>
                    <a:pt x="27" y="0"/>
                    <a:pt x="4" y="10"/>
                  </a:cubicBezTo>
                  <a:cubicBezTo>
                    <a:pt x="4" y="10"/>
                    <a:pt x="0" y="17"/>
                    <a:pt x="2" y="21"/>
                  </a:cubicBezTo>
                  <a:close/>
                </a:path>
              </a:pathLst>
            </a:custGeom>
            <a:solidFill>
              <a:srgbClr val="C7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iṥḷiḓê">
              <a:extLst>
                <a:ext uri="{FF2B5EF4-FFF2-40B4-BE49-F238E27FC236}">
                  <a16:creationId xmlns:a16="http://schemas.microsoft.com/office/drawing/2014/main" id="{BA9329B0-F246-49AA-A812-494DDFCBAFCE}"/>
                </a:ext>
              </a:extLst>
            </p:cNvPr>
            <p:cNvSpPr/>
            <p:nvPr/>
          </p:nvSpPr>
          <p:spPr bwMode="auto">
            <a:xfrm>
              <a:off x="5391151" y="5037138"/>
              <a:ext cx="333375" cy="227013"/>
            </a:xfrm>
            <a:custGeom>
              <a:avLst/>
              <a:gdLst>
                <a:gd name="T0" fmla="*/ 101 w 101"/>
                <a:gd name="T1" fmla="*/ 32 h 69"/>
                <a:gd name="T2" fmla="*/ 74 w 101"/>
                <a:gd name="T3" fmla="*/ 11 h 69"/>
                <a:gd name="T4" fmla="*/ 0 w 101"/>
                <a:gd name="T5" fmla="*/ 48 h 69"/>
                <a:gd name="T6" fmla="*/ 101 w 101"/>
                <a:gd name="T7" fmla="*/ 69 h 69"/>
                <a:gd name="T8" fmla="*/ 101 w 101"/>
                <a:gd name="T9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9">
                  <a:moveTo>
                    <a:pt x="101" y="32"/>
                  </a:move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3" y="0"/>
                    <a:pt x="0" y="48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32"/>
                  </a:ln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ïṧlïḍé">
              <a:extLst>
                <a:ext uri="{FF2B5EF4-FFF2-40B4-BE49-F238E27FC236}">
                  <a16:creationId xmlns:a16="http://schemas.microsoft.com/office/drawing/2014/main" id="{D18CED3C-2EA3-4DEB-999F-524BCC0D7159}"/>
                </a:ext>
              </a:extLst>
            </p:cNvPr>
            <p:cNvSpPr/>
            <p:nvPr/>
          </p:nvSpPr>
          <p:spPr bwMode="auto">
            <a:xfrm>
              <a:off x="5635626" y="5073651"/>
              <a:ext cx="419100" cy="293688"/>
            </a:xfrm>
            <a:custGeom>
              <a:avLst/>
              <a:gdLst>
                <a:gd name="T0" fmla="*/ 0 w 127"/>
                <a:gd name="T1" fmla="*/ 0 h 89"/>
                <a:gd name="T2" fmla="*/ 19 w 127"/>
                <a:gd name="T3" fmla="*/ 67 h 89"/>
                <a:gd name="T4" fmla="*/ 127 w 127"/>
                <a:gd name="T5" fmla="*/ 89 h 89"/>
                <a:gd name="T6" fmla="*/ 127 w 127"/>
                <a:gd name="T7" fmla="*/ 16 h 89"/>
                <a:gd name="T8" fmla="*/ 68 w 127"/>
                <a:gd name="T9" fmla="*/ 16 h 89"/>
                <a:gd name="T10" fmla="*/ 0 w 127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89">
                  <a:moveTo>
                    <a:pt x="0" y="0"/>
                  </a:moveTo>
                  <a:cubicBezTo>
                    <a:pt x="0" y="0"/>
                    <a:pt x="33" y="29"/>
                    <a:pt x="19" y="67"/>
                  </a:cubicBezTo>
                  <a:cubicBezTo>
                    <a:pt x="19" y="67"/>
                    <a:pt x="64" y="89"/>
                    <a:pt x="127" y="89"/>
                  </a:cubicBezTo>
                  <a:cubicBezTo>
                    <a:pt x="127" y="16"/>
                    <a:pt x="127" y="16"/>
                    <a:pt x="127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7" y="16"/>
                    <a:pt x="25" y="2"/>
                    <a:pt x="0" y="0"/>
                  </a:cubicBez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isḻïḓê">
              <a:extLst>
                <a:ext uri="{FF2B5EF4-FFF2-40B4-BE49-F238E27FC236}">
                  <a16:creationId xmlns:a16="http://schemas.microsoft.com/office/drawing/2014/main" id="{0224B3FB-FD13-45E9-BCA1-FD68D8CBD351}"/>
                </a:ext>
              </a:extLst>
            </p:cNvPr>
            <p:cNvSpPr/>
            <p:nvPr/>
          </p:nvSpPr>
          <p:spPr bwMode="auto">
            <a:xfrm>
              <a:off x="5953126" y="5370513"/>
              <a:ext cx="227013" cy="88900"/>
            </a:xfrm>
            <a:custGeom>
              <a:avLst/>
              <a:gdLst>
                <a:gd name="T0" fmla="*/ 69 w 69"/>
                <a:gd name="T1" fmla="*/ 17 h 27"/>
                <a:gd name="T2" fmla="*/ 65 w 69"/>
                <a:gd name="T3" fmla="*/ 17 h 27"/>
                <a:gd name="T4" fmla="*/ 43 w 69"/>
                <a:gd name="T5" fmla="*/ 20 h 27"/>
                <a:gd name="T6" fmla="*/ 29 w 69"/>
                <a:gd name="T7" fmla="*/ 25 h 27"/>
                <a:gd name="T8" fmla="*/ 26 w 69"/>
                <a:gd name="T9" fmla="*/ 27 h 27"/>
                <a:gd name="T10" fmla="*/ 20 w 69"/>
                <a:gd name="T11" fmla="*/ 25 h 27"/>
                <a:gd name="T12" fmla="*/ 4 w 69"/>
                <a:gd name="T13" fmla="*/ 22 h 27"/>
                <a:gd name="T14" fmla="*/ 0 w 69"/>
                <a:gd name="T15" fmla="*/ 22 h 27"/>
                <a:gd name="T16" fmla="*/ 8 w 69"/>
                <a:gd name="T17" fmla="*/ 5 h 27"/>
                <a:gd name="T18" fmla="*/ 37 w 69"/>
                <a:gd name="T19" fmla="*/ 5 h 27"/>
                <a:gd name="T20" fmla="*/ 59 w 69"/>
                <a:gd name="T21" fmla="*/ 0 h 27"/>
                <a:gd name="T22" fmla="*/ 60 w 69"/>
                <a:gd name="T23" fmla="*/ 1 h 27"/>
                <a:gd name="T24" fmla="*/ 69 w 69"/>
                <a:gd name="T25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27">
                  <a:moveTo>
                    <a:pt x="69" y="17"/>
                  </a:moveTo>
                  <a:cubicBezTo>
                    <a:pt x="68" y="17"/>
                    <a:pt x="66" y="17"/>
                    <a:pt x="65" y="17"/>
                  </a:cubicBezTo>
                  <a:cubicBezTo>
                    <a:pt x="58" y="16"/>
                    <a:pt x="50" y="17"/>
                    <a:pt x="43" y="20"/>
                  </a:cubicBezTo>
                  <a:cubicBezTo>
                    <a:pt x="39" y="21"/>
                    <a:pt x="34" y="23"/>
                    <a:pt x="29" y="25"/>
                  </a:cubicBezTo>
                  <a:cubicBezTo>
                    <a:pt x="28" y="26"/>
                    <a:pt x="27" y="26"/>
                    <a:pt x="26" y="27"/>
                  </a:cubicBezTo>
                  <a:cubicBezTo>
                    <a:pt x="24" y="26"/>
                    <a:pt x="22" y="25"/>
                    <a:pt x="20" y="25"/>
                  </a:cubicBezTo>
                  <a:cubicBezTo>
                    <a:pt x="15" y="23"/>
                    <a:pt x="9" y="22"/>
                    <a:pt x="4" y="22"/>
                  </a:cubicBezTo>
                  <a:cubicBezTo>
                    <a:pt x="2" y="22"/>
                    <a:pt x="1" y="22"/>
                    <a:pt x="0" y="22"/>
                  </a:cubicBezTo>
                  <a:cubicBezTo>
                    <a:pt x="2" y="11"/>
                    <a:pt x="8" y="5"/>
                    <a:pt x="8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5" y="5"/>
                    <a:pt x="52" y="3"/>
                    <a:pt x="59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6" y="7"/>
                    <a:pt x="69" y="17"/>
                  </a:cubicBezTo>
                  <a:close/>
                </a:path>
              </a:pathLst>
            </a:custGeom>
            <a:solidFill>
              <a:srgbClr val="C7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îṡḻidè">
              <a:extLst>
                <a:ext uri="{FF2B5EF4-FFF2-40B4-BE49-F238E27FC236}">
                  <a16:creationId xmlns:a16="http://schemas.microsoft.com/office/drawing/2014/main" id="{3C451A6D-BB70-4221-AA31-FF796CB4C0DC}"/>
                </a:ext>
              </a:extLst>
            </p:cNvPr>
            <p:cNvSpPr/>
            <p:nvPr/>
          </p:nvSpPr>
          <p:spPr bwMode="auto">
            <a:xfrm>
              <a:off x="5360988" y="5110163"/>
              <a:ext cx="812800" cy="379413"/>
            </a:xfrm>
            <a:custGeom>
              <a:avLst/>
              <a:gdLst>
                <a:gd name="T0" fmla="*/ 9 w 246"/>
                <a:gd name="T1" fmla="*/ 26 h 115"/>
                <a:gd name="T2" fmla="*/ 177 w 246"/>
                <a:gd name="T3" fmla="*/ 75 h 115"/>
                <a:gd name="T4" fmla="*/ 206 w 246"/>
                <a:gd name="T5" fmla="*/ 83 h 115"/>
                <a:gd name="T6" fmla="*/ 235 w 246"/>
                <a:gd name="T7" fmla="*/ 83 h 115"/>
                <a:gd name="T8" fmla="*/ 245 w 246"/>
                <a:gd name="T9" fmla="*/ 115 h 115"/>
                <a:gd name="T10" fmla="*/ 214 w 246"/>
                <a:gd name="T11" fmla="*/ 104 h 115"/>
                <a:gd name="T12" fmla="*/ 200 w 246"/>
                <a:gd name="T13" fmla="*/ 99 h 115"/>
                <a:gd name="T14" fmla="*/ 178 w 246"/>
                <a:gd name="T15" fmla="*/ 96 h 115"/>
                <a:gd name="T16" fmla="*/ 57 w 246"/>
                <a:gd name="T17" fmla="*/ 87 h 115"/>
                <a:gd name="T18" fmla="*/ 9 w 246"/>
                <a:gd name="T19" fmla="*/ 2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115">
                  <a:moveTo>
                    <a:pt x="9" y="26"/>
                  </a:moveTo>
                  <a:cubicBezTo>
                    <a:pt x="9" y="26"/>
                    <a:pt x="67" y="0"/>
                    <a:pt x="177" y="75"/>
                  </a:cubicBezTo>
                  <a:cubicBezTo>
                    <a:pt x="186" y="80"/>
                    <a:pt x="196" y="83"/>
                    <a:pt x="206" y="83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35" y="83"/>
                    <a:pt x="246" y="94"/>
                    <a:pt x="245" y="115"/>
                  </a:cubicBezTo>
                  <a:cubicBezTo>
                    <a:pt x="245" y="115"/>
                    <a:pt x="229" y="112"/>
                    <a:pt x="214" y="104"/>
                  </a:cubicBezTo>
                  <a:cubicBezTo>
                    <a:pt x="209" y="102"/>
                    <a:pt x="205" y="100"/>
                    <a:pt x="200" y="99"/>
                  </a:cubicBezTo>
                  <a:cubicBezTo>
                    <a:pt x="193" y="96"/>
                    <a:pt x="186" y="95"/>
                    <a:pt x="178" y="96"/>
                  </a:cubicBezTo>
                  <a:cubicBezTo>
                    <a:pt x="157" y="98"/>
                    <a:pt x="102" y="100"/>
                    <a:pt x="57" y="87"/>
                  </a:cubicBezTo>
                  <a:cubicBezTo>
                    <a:pt x="0" y="70"/>
                    <a:pt x="9" y="26"/>
                    <a:pt x="9" y="26"/>
                  </a:cubicBez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iSlíďe">
              <a:extLst>
                <a:ext uri="{FF2B5EF4-FFF2-40B4-BE49-F238E27FC236}">
                  <a16:creationId xmlns:a16="http://schemas.microsoft.com/office/drawing/2014/main" id="{40BE2B82-C34E-48A3-A2E0-3AABFCE3BED0}"/>
                </a:ext>
              </a:extLst>
            </p:cNvPr>
            <p:cNvSpPr/>
            <p:nvPr/>
          </p:nvSpPr>
          <p:spPr bwMode="auto">
            <a:xfrm>
              <a:off x="6183313" y="4483101"/>
              <a:ext cx="192088" cy="363538"/>
            </a:xfrm>
            <a:custGeom>
              <a:avLst/>
              <a:gdLst>
                <a:gd name="T0" fmla="*/ 0 w 58"/>
                <a:gd name="T1" fmla="*/ 5 h 110"/>
                <a:gd name="T2" fmla="*/ 58 w 58"/>
                <a:gd name="T3" fmla="*/ 84 h 110"/>
                <a:gd name="T4" fmla="*/ 9 w 58"/>
                <a:gd name="T5" fmla="*/ 106 h 110"/>
                <a:gd name="T6" fmla="*/ 0 w 58"/>
                <a:gd name="T7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10">
                  <a:moveTo>
                    <a:pt x="0" y="5"/>
                  </a:moveTo>
                  <a:cubicBezTo>
                    <a:pt x="0" y="5"/>
                    <a:pt x="23" y="0"/>
                    <a:pt x="58" y="84"/>
                  </a:cubicBezTo>
                  <a:cubicBezTo>
                    <a:pt x="58" y="84"/>
                    <a:pt x="46" y="110"/>
                    <a:pt x="9" y="10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13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î$lïḋé">
              <a:extLst>
                <a:ext uri="{FF2B5EF4-FFF2-40B4-BE49-F238E27FC236}">
                  <a16:creationId xmlns:a16="http://schemas.microsoft.com/office/drawing/2014/main" id="{A4756682-C023-4558-B3AA-54C78A330C2F}"/>
                </a:ext>
              </a:extLst>
            </p:cNvPr>
            <p:cNvSpPr/>
            <p:nvPr/>
          </p:nvSpPr>
          <p:spPr bwMode="auto">
            <a:xfrm>
              <a:off x="5715001" y="4483101"/>
              <a:ext cx="190500" cy="363538"/>
            </a:xfrm>
            <a:custGeom>
              <a:avLst/>
              <a:gdLst>
                <a:gd name="T0" fmla="*/ 58 w 58"/>
                <a:gd name="T1" fmla="*/ 5 h 110"/>
                <a:gd name="T2" fmla="*/ 0 w 58"/>
                <a:gd name="T3" fmla="*/ 84 h 110"/>
                <a:gd name="T4" fmla="*/ 49 w 58"/>
                <a:gd name="T5" fmla="*/ 106 h 110"/>
                <a:gd name="T6" fmla="*/ 58 w 58"/>
                <a:gd name="T7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10">
                  <a:moveTo>
                    <a:pt x="58" y="5"/>
                  </a:moveTo>
                  <a:cubicBezTo>
                    <a:pt x="58" y="5"/>
                    <a:pt x="35" y="0"/>
                    <a:pt x="0" y="84"/>
                  </a:cubicBezTo>
                  <a:cubicBezTo>
                    <a:pt x="0" y="84"/>
                    <a:pt x="12" y="110"/>
                    <a:pt x="49" y="106"/>
                  </a:cubicBezTo>
                  <a:lnTo>
                    <a:pt x="58" y="5"/>
                  </a:ln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iś1ïďé">
              <a:extLst>
                <a:ext uri="{FF2B5EF4-FFF2-40B4-BE49-F238E27FC236}">
                  <a16:creationId xmlns:a16="http://schemas.microsoft.com/office/drawing/2014/main" id="{7EE7919E-5653-432E-B2CC-EDF272424F5B}"/>
                </a:ext>
              </a:extLst>
            </p:cNvPr>
            <p:cNvSpPr/>
            <p:nvPr/>
          </p:nvSpPr>
          <p:spPr bwMode="auto">
            <a:xfrm>
              <a:off x="5830888" y="4622801"/>
              <a:ext cx="68263" cy="209550"/>
            </a:xfrm>
            <a:custGeom>
              <a:avLst/>
              <a:gdLst>
                <a:gd name="T0" fmla="*/ 10 w 43"/>
                <a:gd name="T1" fmla="*/ 132 h 132"/>
                <a:gd name="T2" fmla="*/ 43 w 43"/>
                <a:gd name="T3" fmla="*/ 0 h 132"/>
                <a:gd name="T4" fmla="*/ 0 w 43"/>
                <a:gd name="T5" fmla="*/ 132 h 132"/>
                <a:gd name="T6" fmla="*/ 10 w 43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2">
                  <a:moveTo>
                    <a:pt x="10" y="132"/>
                  </a:moveTo>
                  <a:lnTo>
                    <a:pt x="43" y="0"/>
                  </a:lnTo>
                  <a:lnTo>
                    <a:pt x="0" y="132"/>
                  </a:lnTo>
                  <a:lnTo>
                    <a:pt x="10" y="132"/>
                  </a:lnTo>
                  <a:close/>
                </a:path>
              </a:pathLst>
            </a:custGeom>
            <a:solidFill>
              <a:srgbClr val="7121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iṩ1ïḓè">
              <a:extLst>
                <a:ext uri="{FF2B5EF4-FFF2-40B4-BE49-F238E27FC236}">
                  <a16:creationId xmlns:a16="http://schemas.microsoft.com/office/drawing/2014/main" id="{759615FE-457D-48A1-90DC-E66FCA81AADC}"/>
                </a:ext>
              </a:extLst>
            </p:cNvPr>
            <p:cNvSpPr/>
            <p:nvPr/>
          </p:nvSpPr>
          <p:spPr bwMode="auto">
            <a:xfrm>
              <a:off x="5549901" y="5156201"/>
              <a:ext cx="161925" cy="69850"/>
            </a:xfrm>
            <a:custGeom>
              <a:avLst/>
              <a:gdLst>
                <a:gd name="T0" fmla="*/ 48 w 49"/>
                <a:gd name="T1" fmla="*/ 21 h 21"/>
                <a:gd name="T2" fmla="*/ 0 w 49"/>
                <a:gd name="T3" fmla="*/ 3 h 21"/>
                <a:gd name="T4" fmla="*/ 46 w 49"/>
                <a:gd name="T5" fmla="*/ 10 h 21"/>
                <a:gd name="T6" fmla="*/ 48 w 49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1">
                  <a:moveTo>
                    <a:pt x="48" y="21"/>
                  </a:moveTo>
                  <a:cubicBezTo>
                    <a:pt x="48" y="21"/>
                    <a:pt x="31" y="9"/>
                    <a:pt x="0" y="3"/>
                  </a:cubicBezTo>
                  <a:cubicBezTo>
                    <a:pt x="0" y="3"/>
                    <a:pt x="22" y="0"/>
                    <a:pt x="46" y="10"/>
                  </a:cubicBezTo>
                  <a:cubicBezTo>
                    <a:pt x="46" y="10"/>
                    <a:pt x="49" y="17"/>
                    <a:pt x="48" y="21"/>
                  </a:cubicBezTo>
                  <a:close/>
                </a:path>
              </a:pathLst>
            </a:custGeom>
            <a:solidFill>
              <a:srgbClr val="C7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iŝļíḓe">
              <a:extLst>
                <a:ext uri="{FF2B5EF4-FFF2-40B4-BE49-F238E27FC236}">
                  <a16:creationId xmlns:a16="http://schemas.microsoft.com/office/drawing/2014/main" id="{60FF2C0B-A900-4828-A70B-C776D0D8AD7A}"/>
                </a:ext>
              </a:extLst>
            </p:cNvPr>
            <p:cNvSpPr/>
            <p:nvPr/>
          </p:nvSpPr>
          <p:spPr bwMode="auto">
            <a:xfrm>
              <a:off x="5978526" y="4476751"/>
              <a:ext cx="149225" cy="88900"/>
            </a:xfrm>
            <a:custGeom>
              <a:avLst/>
              <a:gdLst>
                <a:gd name="T0" fmla="*/ 45 w 45"/>
                <a:gd name="T1" fmla="*/ 7 h 27"/>
                <a:gd name="T2" fmla="*/ 0 w 45"/>
                <a:gd name="T3" fmla="*/ 7 h 27"/>
                <a:gd name="T4" fmla="*/ 45 w 45"/>
                <a:gd name="T5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7">
                  <a:moveTo>
                    <a:pt x="45" y="7"/>
                  </a:moveTo>
                  <a:cubicBezTo>
                    <a:pt x="18" y="0"/>
                    <a:pt x="0" y="7"/>
                    <a:pt x="0" y="7"/>
                  </a:cubicBezTo>
                  <a:cubicBezTo>
                    <a:pt x="12" y="27"/>
                    <a:pt x="31" y="27"/>
                    <a:pt x="45" y="7"/>
                  </a:cubicBez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îSľíďé">
              <a:extLst>
                <a:ext uri="{FF2B5EF4-FFF2-40B4-BE49-F238E27FC236}">
                  <a16:creationId xmlns:a16="http://schemas.microsoft.com/office/drawing/2014/main" id="{A5E6A118-4D9B-4852-8FDD-A4B6A64F42C3}"/>
                </a:ext>
              </a:extLst>
            </p:cNvPr>
            <p:cNvSpPr/>
            <p:nvPr/>
          </p:nvSpPr>
          <p:spPr bwMode="auto">
            <a:xfrm>
              <a:off x="5657851" y="4773613"/>
              <a:ext cx="412750" cy="263525"/>
            </a:xfrm>
            <a:custGeom>
              <a:avLst/>
              <a:gdLst>
                <a:gd name="T0" fmla="*/ 20 w 125"/>
                <a:gd name="T1" fmla="*/ 0 h 80"/>
                <a:gd name="T2" fmla="*/ 3 w 125"/>
                <a:gd name="T3" fmla="*/ 63 h 80"/>
                <a:gd name="T4" fmla="*/ 59 w 125"/>
                <a:gd name="T5" fmla="*/ 66 h 80"/>
                <a:gd name="T6" fmla="*/ 100 w 125"/>
                <a:gd name="T7" fmla="*/ 63 h 80"/>
                <a:gd name="T8" fmla="*/ 41 w 125"/>
                <a:gd name="T9" fmla="*/ 51 h 80"/>
                <a:gd name="T10" fmla="*/ 54 w 125"/>
                <a:gd name="T11" fmla="*/ 18 h 80"/>
                <a:gd name="T12" fmla="*/ 20 w 125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80">
                  <a:moveTo>
                    <a:pt x="20" y="0"/>
                  </a:moveTo>
                  <a:cubicBezTo>
                    <a:pt x="11" y="20"/>
                    <a:pt x="0" y="51"/>
                    <a:pt x="3" y="63"/>
                  </a:cubicBezTo>
                  <a:cubicBezTo>
                    <a:pt x="11" y="80"/>
                    <a:pt x="37" y="77"/>
                    <a:pt x="59" y="66"/>
                  </a:cubicBezTo>
                  <a:cubicBezTo>
                    <a:pt x="91" y="51"/>
                    <a:pt x="125" y="54"/>
                    <a:pt x="100" y="63"/>
                  </a:cubicBezTo>
                  <a:cubicBezTo>
                    <a:pt x="100" y="63"/>
                    <a:pt x="54" y="63"/>
                    <a:pt x="41" y="5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4" y="17"/>
                    <a:pt x="24" y="6"/>
                    <a:pt x="20" y="0"/>
                  </a:cubicBez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íṣḻíḍe">
              <a:extLst>
                <a:ext uri="{FF2B5EF4-FFF2-40B4-BE49-F238E27FC236}">
                  <a16:creationId xmlns:a16="http://schemas.microsoft.com/office/drawing/2014/main" id="{CBEF8D53-C6B1-44AD-A3CD-0EBFEF96163E}"/>
                </a:ext>
              </a:extLst>
            </p:cNvPr>
            <p:cNvSpPr/>
            <p:nvPr/>
          </p:nvSpPr>
          <p:spPr bwMode="auto">
            <a:xfrm>
              <a:off x="6024563" y="4767263"/>
              <a:ext cx="412750" cy="269875"/>
            </a:xfrm>
            <a:custGeom>
              <a:avLst/>
              <a:gdLst>
                <a:gd name="T0" fmla="*/ 104 w 125"/>
                <a:gd name="T1" fmla="*/ 0 h 82"/>
                <a:gd name="T2" fmla="*/ 122 w 125"/>
                <a:gd name="T3" fmla="*/ 65 h 82"/>
                <a:gd name="T4" fmla="*/ 66 w 125"/>
                <a:gd name="T5" fmla="*/ 68 h 82"/>
                <a:gd name="T6" fmla="*/ 25 w 125"/>
                <a:gd name="T7" fmla="*/ 65 h 82"/>
                <a:gd name="T8" fmla="*/ 84 w 125"/>
                <a:gd name="T9" fmla="*/ 53 h 82"/>
                <a:gd name="T10" fmla="*/ 71 w 125"/>
                <a:gd name="T11" fmla="*/ 20 h 82"/>
                <a:gd name="T12" fmla="*/ 104 w 125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82">
                  <a:moveTo>
                    <a:pt x="104" y="0"/>
                  </a:moveTo>
                  <a:cubicBezTo>
                    <a:pt x="113" y="20"/>
                    <a:pt x="125" y="53"/>
                    <a:pt x="122" y="65"/>
                  </a:cubicBezTo>
                  <a:cubicBezTo>
                    <a:pt x="114" y="82"/>
                    <a:pt x="88" y="79"/>
                    <a:pt x="66" y="68"/>
                  </a:cubicBezTo>
                  <a:cubicBezTo>
                    <a:pt x="33" y="53"/>
                    <a:pt x="0" y="56"/>
                    <a:pt x="25" y="65"/>
                  </a:cubicBezTo>
                  <a:cubicBezTo>
                    <a:pt x="25" y="65"/>
                    <a:pt x="70" y="65"/>
                    <a:pt x="84" y="53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91" y="14"/>
                    <a:pt x="100" y="6"/>
                    <a:pt x="104" y="0"/>
                  </a:cubicBez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ísḻiḓè">
              <a:extLst>
                <a:ext uri="{FF2B5EF4-FFF2-40B4-BE49-F238E27FC236}">
                  <a16:creationId xmlns:a16="http://schemas.microsoft.com/office/drawing/2014/main" id="{B924A650-4555-4147-8B1A-89A861D0DCF5}"/>
                </a:ext>
              </a:extLst>
            </p:cNvPr>
            <p:cNvSpPr/>
            <p:nvPr/>
          </p:nvSpPr>
          <p:spPr bwMode="auto">
            <a:xfrm>
              <a:off x="5737226" y="4926013"/>
              <a:ext cx="611188" cy="365125"/>
            </a:xfrm>
            <a:custGeom>
              <a:avLst/>
              <a:gdLst>
                <a:gd name="T0" fmla="*/ 176 w 185"/>
                <a:gd name="T1" fmla="*/ 0 h 111"/>
                <a:gd name="T2" fmla="*/ 10 w 185"/>
                <a:gd name="T3" fmla="*/ 0 h 111"/>
                <a:gd name="T4" fmla="*/ 1 w 185"/>
                <a:gd name="T5" fmla="*/ 10 h 111"/>
                <a:gd name="T6" fmla="*/ 14 w 185"/>
                <a:gd name="T7" fmla="*/ 96 h 111"/>
                <a:gd name="T8" fmla="*/ 8 w 185"/>
                <a:gd name="T9" fmla="*/ 103 h 111"/>
                <a:gd name="T10" fmla="*/ 16 w 185"/>
                <a:gd name="T11" fmla="*/ 111 h 111"/>
                <a:gd name="T12" fmla="*/ 169 w 185"/>
                <a:gd name="T13" fmla="*/ 111 h 111"/>
                <a:gd name="T14" fmla="*/ 176 w 185"/>
                <a:gd name="T15" fmla="*/ 103 h 111"/>
                <a:gd name="T16" fmla="*/ 169 w 185"/>
                <a:gd name="T17" fmla="*/ 96 h 111"/>
                <a:gd name="T18" fmla="*/ 185 w 185"/>
                <a:gd name="T19" fmla="*/ 10 h 111"/>
                <a:gd name="T20" fmla="*/ 176 w 185"/>
                <a:gd name="T2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111">
                  <a:moveTo>
                    <a:pt x="17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1" y="1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1" y="97"/>
                    <a:pt x="8" y="100"/>
                    <a:pt x="8" y="103"/>
                  </a:cubicBezTo>
                  <a:cubicBezTo>
                    <a:pt x="8" y="107"/>
                    <a:pt x="12" y="111"/>
                    <a:pt x="16" y="111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73" y="111"/>
                    <a:pt x="176" y="107"/>
                    <a:pt x="176" y="103"/>
                  </a:cubicBezTo>
                  <a:cubicBezTo>
                    <a:pt x="176" y="99"/>
                    <a:pt x="173" y="96"/>
                    <a:pt x="169" y="96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5"/>
                    <a:pt x="181" y="0"/>
                    <a:pt x="176" y="0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ïṣľídé">
              <a:extLst>
                <a:ext uri="{FF2B5EF4-FFF2-40B4-BE49-F238E27FC236}">
                  <a16:creationId xmlns:a16="http://schemas.microsoft.com/office/drawing/2014/main" id="{EB3F7E11-22D8-4CBE-A50F-6B6FA894062D}"/>
                </a:ext>
              </a:extLst>
            </p:cNvPr>
            <p:cNvSpPr/>
            <p:nvPr/>
          </p:nvSpPr>
          <p:spPr bwMode="auto">
            <a:xfrm>
              <a:off x="6015038" y="5067301"/>
              <a:ext cx="76200" cy="76200"/>
            </a:xfrm>
            <a:custGeom>
              <a:avLst/>
              <a:gdLst>
                <a:gd name="T0" fmla="*/ 19 w 23"/>
                <a:gd name="T1" fmla="*/ 4 h 23"/>
                <a:gd name="T2" fmla="*/ 19 w 23"/>
                <a:gd name="T3" fmla="*/ 19 h 23"/>
                <a:gd name="T4" fmla="*/ 4 w 23"/>
                <a:gd name="T5" fmla="*/ 19 h 23"/>
                <a:gd name="T6" fmla="*/ 4 w 23"/>
                <a:gd name="T7" fmla="*/ 4 h 23"/>
                <a:gd name="T8" fmla="*/ 19 w 23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9" y="4"/>
                  </a:moveTo>
                  <a:cubicBezTo>
                    <a:pt x="23" y="8"/>
                    <a:pt x="23" y="15"/>
                    <a:pt x="19" y="19"/>
                  </a:cubicBezTo>
                  <a:cubicBezTo>
                    <a:pt x="15" y="23"/>
                    <a:pt x="9" y="23"/>
                    <a:pt x="4" y="19"/>
                  </a:cubicBezTo>
                  <a:cubicBezTo>
                    <a:pt x="0" y="15"/>
                    <a:pt x="0" y="8"/>
                    <a:pt x="4" y="4"/>
                  </a:cubicBezTo>
                  <a:cubicBezTo>
                    <a:pt x="9" y="0"/>
                    <a:pt x="15" y="0"/>
                    <a:pt x="1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iṩlïḋe">
              <a:extLst>
                <a:ext uri="{FF2B5EF4-FFF2-40B4-BE49-F238E27FC236}">
                  <a16:creationId xmlns:a16="http://schemas.microsoft.com/office/drawing/2014/main" id="{4BC0C261-6E6D-4AB7-8B45-A9BD41A2FA1E}"/>
                </a:ext>
              </a:extLst>
            </p:cNvPr>
            <p:cNvSpPr/>
            <p:nvPr/>
          </p:nvSpPr>
          <p:spPr bwMode="auto">
            <a:xfrm>
              <a:off x="6183313" y="4483101"/>
              <a:ext cx="192088" cy="363538"/>
            </a:xfrm>
            <a:custGeom>
              <a:avLst/>
              <a:gdLst>
                <a:gd name="T0" fmla="*/ 0 w 58"/>
                <a:gd name="T1" fmla="*/ 5 h 110"/>
                <a:gd name="T2" fmla="*/ 58 w 58"/>
                <a:gd name="T3" fmla="*/ 84 h 110"/>
                <a:gd name="T4" fmla="*/ 9 w 58"/>
                <a:gd name="T5" fmla="*/ 106 h 110"/>
                <a:gd name="T6" fmla="*/ 0 w 58"/>
                <a:gd name="T7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10">
                  <a:moveTo>
                    <a:pt x="0" y="5"/>
                  </a:moveTo>
                  <a:cubicBezTo>
                    <a:pt x="0" y="5"/>
                    <a:pt x="23" y="0"/>
                    <a:pt x="58" y="84"/>
                  </a:cubicBezTo>
                  <a:cubicBezTo>
                    <a:pt x="58" y="84"/>
                    <a:pt x="46" y="110"/>
                    <a:pt x="9" y="10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íSľiḋe">
              <a:extLst>
                <a:ext uri="{FF2B5EF4-FFF2-40B4-BE49-F238E27FC236}">
                  <a16:creationId xmlns:a16="http://schemas.microsoft.com/office/drawing/2014/main" id="{90856930-47C5-45B1-8449-82E79DBFF4EF}"/>
                </a:ext>
              </a:extLst>
            </p:cNvPr>
            <p:cNvSpPr/>
            <p:nvPr/>
          </p:nvSpPr>
          <p:spPr bwMode="auto">
            <a:xfrm>
              <a:off x="6186488" y="4622801"/>
              <a:ext cx="73025" cy="209550"/>
            </a:xfrm>
            <a:custGeom>
              <a:avLst/>
              <a:gdLst>
                <a:gd name="T0" fmla="*/ 35 w 46"/>
                <a:gd name="T1" fmla="*/ 132 h 132"/>
                <a:gd name="T2" fmla="*/ 0 w 46"/>
                <a:gd name="T3" fmla="*/ 0 h 132"/>
                <a:gd name="T4" fmla="*/ 46 w 46"/>
                <a:gd name="T5" fmla="*/ 132 h 132"/>
                <a:gd name="T6" fmla="*/ 35 w 46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32">
                  <a:moveTo>
                    <a:pt x="35" y="132"/>
                  </a:moveTo>
                  <a:lnTo>
                    <a:pt x="0" y="0"/>
                  </a:lnTo>
                  <a:lnTo>
                    <a:pt x="46" y="132"/>
                  </a:lnTo>
                  <a:lnTo>
                    <a:pt x="35" y="132"/>
                  </a:lnTo>
                  <a:close/>
                </a:path>
              </a:pathLst>
            </a:custGeom>
            <a:solidFill>
              <a:srgbClr val="7121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íṣľíḍè">
              <a:extLst>
                <a:ext uri="{FF2B5EF4-FFF2-40B4-BE49-F238E27FC236}">
                  <a16:creationId xmlns:a16="http://schemas.microsoft.com/office/drawing/2014/main" id="{756FEC02-C734-4984-AECD-E33BB79D28A9}"/>
                </a:ext>
              </a:extLst>
            </p:cNvPr>
            <p:cNvSpPr/>
            <p:nvPr/>
          </p:nvSpPr>
          <p:spPr bwMode="auto">
            <a:xfrm>
              <a:off x="5381626" y="3073401"/>
              <a:ext cx="333375" cy="692150"/>
            </a:xfrm>
            <a:custGeom>
              <a:avLst/>
              <a:gdLst>
                <a:gd name="T0" fmla="*/ 64 w 210"/>
                <a:gd name="T1" fmla="*/ 436 h 436"/>
                <a:gd name="T2" fmla="*/ 0 w 210"/>
                <a:gd name="T3" fmla="*/ 413 h 436"/>
                <a:gd name="T4" fmla="*/ 145 w 210"/>
                <a:gd name="T5" fmla="*/ 0 h 436"/>
                <a:gd name="T6" fmla="*/ 210 w 210"/>
                <a:gd name="T7" fmla="*/ 23 h 436"/>
                <a:gd name="T8" fmla="*/ 64 w 210"/>
                <a:gd name="T9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36">
                  <a:moveTo>
                    <a:pt x="64" y="436"/>
                  </a:moveTo>
                  <a:lnTo>
                    <a:pt x="0" y="413"/>
                  </a:lnTo>
                  <a:lnTo>
                    <a:pt x="145" y="0"/>
                  </a:lnTo>
                  <a:lnTo>
                    <a:pt x="210" y="23"/>
                  </a:lnTo>
                  <a:lnTo>
                    <a:pt x="64" y="436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îš1ïḍé">
              <a:extLst>
                <a:ext uri="{FF2B5EF4-FFF2-40B4-BE49-F238E27FC236}">
                  <a16:creationId xmlns:a16="http://schemas.microsoft.com/office/drawing/2014/main" id="{7387B4F8-4B13-40C7-96D1-B4C78EDF87D0}"/>
                </a:ext>
              </a:extLst>
            </p:cNvPr>
            <p:cNvSpPr/>
            <p:nvPr/>
          </p:nvSpPr>
          <p:spPr bwMode="auto">
            <a:xfrm>
              <a:off x="5611813" y="3013076"/>
              <a:ext cx="103188" cy="96838"/>
            </a:xfrm>
            <a:custGeom>
              <a:avLst/>
              <a:gdLst>
                <a:gd name="T0" fmla="*/ 50 w 65"/>
                <a:gd name="T1" fmla="*/ 0 h 61"/>
                <a:gd name="T2" fmla="*/ 0 w 65"/>
                <a:gd name="T3" fmla="*/ 38 h 61"/>
                <a:gd name="T4" fmla="*/ 65 w 65"/>
                <a:gd name="T5" fmla="*/ 61 h 61"/>
                <a:gd name="T6" fmla="*/ 50 w 65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1">
                  <a:moveTo>
                    <a:pt x="50" y="0"/>
                  </a:moveTo>
                  <a:lnTo>
                    <a:pt x="0" y="38"/>
                  </a:lnTo>
                  <a:lnTo>
                    <a:pt x="65" y="6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B4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íṧ1iḍe">
              <a:extLst>
                <a:ext uri="{FF2B5EF4-FFF2-40B4-BE49-F238E27FC236}">
                  <a16:creationId xmlns:a16="http://schemas.microsoft.com/office/drawing/2014/main" id="{89DC0C4A-E327-43D0-BBD3-1EB116BE4A48}"/>
                </a:ext>
              </a:extLst>
            </p:cNvPr>
            <p:cNvSpPr/>
            <p:nvPr/>
          </p:nvSpPr>
          <p:spPr bwMode="auto">
            <a:xfrm>
              <a:off x="5654676" y="3013076"/>
              <a:ext cx="47625" cy="42863"/>
            </a:xfrm>
            <a:custGeom>
              <a:avLst/>
              <a:gdLst>
                <a:gd name="T0" fmla="*/ 0 w 30"/>
                <a:gd name="T1" fmla="*/ 17 h 27"/>
                <a:gd name="T2" fmla="*/ 30 w 30"/>
                <a:gd name="T3" fmla="*/ 27 h 27"/>
                <a:gd name="T4" fmla="*/ 23 w 30"/>
                <a:gd name="T5" fmla="*/ 0 h 27"/>
                <a:gd name="T6" fmla="*/ 0 w 30"/>
                <a:gd name="T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7">
                  <a:moveTo>
                    <a:pt x="0" y="17"/>
                  </a:moveTo>
                  <a:lnTo>
                    <a:pt x="30" y="27"/>
                  </a:lnTo>
                  <a:lnTo>
                    <a:pt x="23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îś1ïḋè">
              <a:extLst>
                <a:ext uri="{FF2B5EF4-FFF2-40B4-BE49-F238E27FC236}">
                  <a16:creationId xmlns:a16="http://schemas.microsoft.com/office/drawing/2014/main" id="{C8F367D6-1D92-4766-AC37-B842D44B10EE}"/>
                </a:ext>
              </a:extLst>
            </p:cNvPr>
            <p:cNvSpPr/>
            <p:nvPr/>
          </p:nvSpPr>
          <p:spPr bwMode="auto">
            <a:xfrm>
              <a:off x="5024438" y="2730501"/>
              <a:ext cx="244475" cy="319088"/>
            </a:xfrm>
            <a:custGeom>
              <a:avLst/>
              <a:gdLst>
                <a:gd name="T0" fmla="*/ 72 w 74"/>
                <a:gd name="T1" fmla="*/ 1 h 97"/>
                <a:gd name="T2" fmla="*/ 74 w 74"/>
                <a:gd name="T3" fmla="*/ 47 h 97"/>
                <a:gd name="T4" fmla="*/ 56 w 74"/>
                <a:gd name="T5" fmla="*/ 66 h 97"/>
                <a:gd name="T6" fmla="*/ 50 w 74"/>
                <a:gd name="T7" fmla="*/ 66 h 97"/>
                <a:gd name="T8" fmla="*/ 42 w 74"/>
                <a:gd name="T9" fmla="*/ 97 h 97"/>
                <a:gd name="T10" fmla="*/ 0 w 74"/>
                <a:gd name="T11" fmla="*/ 87 h 97"/>
                <a:gd name="T12" fmla="*/ 21 w 74"/>
                <a:gd name="T13" fmla="*/ 0 h 97"/>
                <a:gd name="T14" fmla="*/ 72 w 74"/>
                <a:gd name="T15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97">
                  <a:moveTo>
                    <a:pt x="72" y="1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4" y="57"/>
                    <a:pt x="66" y="66"/>
                    <a:pt x="56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íṩľïḓè">
              <a:extLst>
                <a:ext uri="{FF2B5EF4-FFF2-40B4-BE49-F238E27FC236}">
                  <a16:creationId xmlns:a16="http://schemas.microsoft.com/office/drawing/2014/main" id="{DAB57CF1-60CC-4647-AE85-BC0232E5A0ED}"/>
                </a:ext>
              </a:extLst>
            </p:cNvPr>
            <p:cNvSpPr/>
            <p:nvPr/>
          </p:nvSpPr>
          <p:spPr bwMode="auto">
            <a:xfrm>
              <a:off x="5087938" y="2660651"/>
              <a:ext cx="217488" cy="287338"/>
            </a:xfrm>
            <a:custGeom>
              <a:avLst/>
              <a:gdLst>
                <a:gd name="T0" fmla="*/ 6 w 66"/>
                <a:gd name="T1" fmla="*/ 87 h 87"/>
                <a:gd name="T2" fmla="*/ 27 w 66"/>
                <a:gd name="T3" fmla="*/ 70 h 87"/>
                <a:gd name="T4" fmla="*/ 16 w 66"/>
                <a:gd name="T5" fmla="*/ 47 h 87"/>
                <a:gd name="T6" fmla="*/ 34 w 66"/>
                <a:gd name="T7" fmla="*/ 59 h 87"/>
                <a:gd name="T8" fmla="*/ 34 w 66"/>
                <a:gd name="T9" fmla="*/ 34 h 87"/>
                <a:gd name="T10" fmla="*/ 65 w 66"/>
                <a:gd name="T11" fmla="*/ 22 h 87"/>
                <a:gd name="T12" fmla="*/ 39 w 66"/>
                <a:gd name="T13" fmla="*/ 6 h 87"/>
                <a:gd name="T14" fmla="*/ 0 w 66"/>
                <a:gd name="T15" fmla="*/ 30 h 87"/>
                <a:gd name="T16" fmla="*/ 6 w 66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87">
                  <a:moveTo>
                    <a:pt x="6" y="87"/>
                  </a:moveTo>
                  <a:cubicBezTo>
                    <a:pt x="6" y="87"/>
                    <a:pt x="24" y="82"/>
                    <a:pt x="27" y="70"/>
                  </a:cubicBezTo>
                  <a:cubicBezTo>
                    <a:pt x="27" y="70"/>
                    <a:pt x="7" y="52"/>
                    <a:pt x="16" y="47"/>
                  </a:cubicBezTo>
                  <a:cubicBezTo>
                    <a:pt x="24" y="43"/>
                    <a:pt x="34" y="59"/>
                    <a:pt x="34" y="59"/>
                  </a:cubicBezTo>
                  <a:cubicBezTo>
                    <a:pt x="34" y="59"/>
                    <a:pt x="31" y="38"/>
                    <a:pt x="34" y="34"/>
                  </a:cubicBezTo>
                  <a:cubicBezTo>
                    <a:pt x="34" y="34"/>
                    <a:pt x="66" y="41"/>
                    <a:pt x="65" y="22"/>
                  </a:cubicBezTo>
                  <a:cubicBezTo>
                    <a:pt x="65" y="22"/>
                    <a:pt x="58" y="12"/>
                    <a:pt x="39" y="6"/>
                  </a:cubicBezTo>
                  <a:cubicBezTo>
                    <a:pt x="19" y="0"/>
                    <a:pt x="0" y="30"/>
                    <a:pt x="0" y="30"/>
                  </a:cubicBezTo>
                  <a:lnTo>
                    <a:pt x="6" y="87"/>
                  </a:ln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ï$ḻïďe">
              <a:extLst>
                <a:ext uri="{FF2B5EF4-FFF2-40B4-BE49-F238E27FC236}">
                  <a16:creationId xmlns:a16="http://schemas.microsoft.com/office/drawing/2014/main" id="{35E8C258-3147-49B7-B32B-48AD03C7820A}"/>
                </a:ext>
              </a:extLst>
            </p:cNvPr>
            <p:cNvSpPr/>
            <p:nvPr/>
          </p:nvSpPr>
          <p:spPr bwMode="auto">
            <a:xfrm>
              <a:off x="4945063" y="2647951"/>
              <a:ext cx="255588" cy="306388"/>
            </a:xfrm>
            <a:custGeom>
              <a:avLst/>
              <a:gdLst>
                <a:gd name="T0" fmla="*/ 77 w 77"/>
                <a:gd name="T1" fmla="*/ 11 h 93"/>
                <a:gd name="T2" fmla="*/ 61 w 77"/>
                <a:gd name="T3" fmla="*/ 2 h 93"/>
                <a:gd name="T4" fmla="*/ 18 w 77"/>
                <a:gd name="T5" fmla="*/ 14 h 93"/>
                <a:gd name="T6" fmla="*/ 0 w 77"/>
                <a:gd name="T7" fmla="*/ 55 h 93"/>
                <a:gd name="T8" fmla="*/ 2 w 77"/>
                <a:gd name="T9" fmla="*/ 65 h 93"/>
                <a:gd name="T10" fmla="*/ 23 w 77"/>
                <a:gd name="T11" fmla="*/ 82 h 93"/>
                <a:gd name="T12" fmla="*/ 49 w 77"/>
                <a:gd name="T13" fmla="*/ 90 h 93"/>
                <a:gd name="T14" fmla="*/ 54 w 77"/>
                <a:gd name="T15" fmla="*/ 40 h 93"/>
                <a:gd name="T16" fmla="*/ 77 w 77"/>
                <a:gd name="T17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93">
                  <a:moveTo>
                    <a:pt x="77" y="11"/>
                  </a:moveTo>
                  <a:cubicBezTo>
                    <a:pt x="73" y="6"/>
                    <a:pt x="67" y="3"/>
                    <a:pt x="61" y="2"/>
                  </a:cubicBezTo>
                  <a:cubicBezTo>
                    <a:pt x="46" y="0"/>
                    <a:pt x="30" y="4"/>
                    <a:pt x="18" y="14"/>
                  </a:cubicBezTo>
                  <a:cubicBezTo>
                    <a:pt x="7" y="24"/>
                    <a:pt x="0" y="39"/>
                    <a:pt x="0" y="55"/>
                  </a:cubicBezTo>
                  <a:cubicBezTo>
                    <a:pt x="1" y="58"/>
                    <a:pt x="1" y="62"/>
                    <a:pt x="2" y="65"/>
                  </a:cubicBezTo>
                  <a:cubicBezTo>
                    <a:pt x="6" y="73"/>
                    <a:pt x="15" y="78"/>
                    <a:pt x="23" y="82"/>
                  </a:cubicBezTo>
                  <a:cubicBezTo>
                    <a:pt x="30" y="86"/>
                    <a:pt x="42" y="93"/>
                    <a:pt x="49" y="90"/>
                  </a:cubicBezTo>
                  <a:cubicBezTo>
                    <a:pt x="49" y="90"/>
                    <a:pt x="44" y="57"/>
                    <a:pt x="54" y="40"/>
                  </a:cubicBezTo>
                  <a:cubicBezTo>
                    <a:pt x="64" y="22"/>
                    <a:pt x="77" y="11"/>
                    <a:pt x="77" y="11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iṣ1iḓe">
              <a:extLst>
                <a:ext uri="{FF2B5EF4-FFF2-40B4-BE49-F238E27FC236}">
                  <a16:creationId xmlns:a16="http://schemas.microsoft.com/office/drawing/2014/main" id="{FF7890A8-76ED-44DD-81E4-B1FA5101EB07}"/>
                </a:ext>
              </a:extLst>
            </p:cNvPr>
            <p:cNvSpPr/>
            <p:nvPr/>
          </p:nvSpPr>
          <p:spPr bwMode="auto">
            <a:xfrm>
              <a:off x="4910138" y="3711576"/>
              <a:ext cx="450850" cy="1236663"/>
            </a:xfrm>
            <a:custGeom>
              <a:avLst/>
              <a:gdLst>
                <a:gd name="T0" fmla="*/ 0 w 137"/>
                <a:gd name="T1" fmla="*/ 39 h 375"/>
                <a:gd name="T2" fmla="*/ 65 w 137"/>
                <a:gd name="T3" fmla="*/ 168 h 375"/>
                <a:gd name="T4" fmla="*/ 104 w 137"/>
                <a:gd name="T5" fmla="*/ 369 h 375"/>
                <a:gd name="T6" fmla="*/ 127 w 137"/>
                <a:gd name="T7" fmla="*/ 373 h 375"/>
                <a:gd name="T8" fmla="*/ 124 w 137"/>
                <a:gd name="T9" fmla="*/ 127 h 375"/>
                <a:gd name="T10" fmla="*/ 68 w 137"/>
                <a:gd name="T11" fmla="*/ 0 h 375"/>
                <a:gd name="T12" fmla="*/ 3 w 137"/>
                <a:gd name="T13" fmla="*/ 74 h 375"/>
                <a:gd name="T14" fmla="*/ 0 w 137"/>
                <a:gd name="T15" fmla="*/ 3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75">
                  <a:moveTo>
                    <a:pt x="0" y="39"/>
                  </a:moveTo>
                  <a:cubicBezTo>
                    <a:pt x="65" y="168"/>
                    <a:pt x="65" y="168"/>
                    <a:pt x="65" y="168"/>
                  </a:cubicBezTo>
                  <a:cubicBezTo>
                    <a:pt x="104" y="369"/>
                    <a:pt x="104" y="369"/>
                    <a:pt x="104" y="369"/>
                  </a:cubicBezTo>
                  <a:cubicBezTo>
                    <a:pt x="104" y="369"/>
                    <a:pt x="118" y="375"/>
                    <a:pt x="127" y="373"/>
                  </a:cubicBezTo>
                  <a:cubicBezTo>
                    <a:pt x="137" y="371"/>
                    <a:pt x="125" y="131"/>
                    <a:pt x="124" y="127"/>
                  </a:cubicBezTo>
                  <a:cubicBezTo>
                    <a:pt x="124" y="123"/>
                    <a:pt x="68" y="0"/>
                    <a:pt x="68" y="0"/>
                  </a:cubicBezTo>
                  <a:cubicBezTo>
                    <a:pt x="68" y="0"/>
                    <a:pt x="37" y="20"/>
                    <a:pt x="3" y="74"/>
                  </a:cubicBezTo>
                  <a:cubicBezTo>
                    <a:pt x="28" y="31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38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î$1îḑè">
              <a:extLst>
                <a:ext uri="{FF2B5EF4-FFF2-40B4-BE49-F238E27FC236}">
                  <a16:creationId xmlns:a16="http://schemas.microsoft.com/office/drawing/2014/main" id="{33FA3F05-88E1-4058-8A40-5BE856FC066E}"/>
                </a:ext>
              </a:extLst>
            </p:cNvPr>
            <p:cNvSpPr/>
            <p:nvPr/>
          </p:nvSpPr>
          <p:spPr bwMode="auto">
            <a:xfrm>
              <a:off x="4697413" y="3748088"/>
              <a:ext cx="427038" cy="1543050"/>
            </a:xfrm>
            <a:custGeom>
              <a:avLst/>
              <a:gdLst>
                <a:gd name="T0" fmla="*/ 269 w 269"/>
                <a:gd name="T1" fmla="*/ 0 h 972"/>
                <a:gd name="T2" fmla="*/ 196 w 269"/>
                <a:gd name="T3" fmla="*/ 156 h 972"/>
                <a:gd name="T4" fmla="*/ 163 w 269"/>
                <a:gd name="T5" fmla="*/ 524 h 972"/>
                <a:gd name="T6" fmla="*/ 140 w 269"/>
                <a:gd name="T7" fmla="*/ 968 h 972"/>
                <a:gd name="T8" fmla="*/ 92 w 269"/>
                <a:gd name="T9" fmla="*/ 972 h 972"/>
                <a:gd name="T10" fmla="*/ 42 w 269"/>
                <a:gd name="T11" fmla="*/ 428 h 972"/>
                <a:gd name="T12" fmla="*/ 0 w 269"/>
                <a:gd name="T13" fmla="*/ 65 h 972"/>
                <a:gd name="T14" fmla="*/ 269 w 269"/>
                <a:gd name="T15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972">
                  <a:moveTo>
                    <a:pt x="269" y="0"/>
                  </a:moveTo>
                  <a:lnTo>
                    <a:pt x="196" y="156"/>
                  </a:lnTo>
                  <a:lnTo>
                    <a:pt x="163" y="524"/>
                  </a:lnTo>
                  <a:lnTo>
                    <a:pt x="140" y="968"/>
                  </a:lnTo>
                  <a:lnTo>
                    <a:pt x="92" y="972"/>
                  </a:lnTo>
                  <a:lnTo>
                    <a:pt x="42" y="428"/>
                  </a:lnTo>
                  <a:lnTo>
                    <a:pt x="0" y="65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iṡļíḍe">
              <a:extLst>
                <a:ext uri="{FF2B5EF4-FFF2-40B4-BE49-F238E27FC236}">
                  <a16:creationId xmlns:a16="http://schemas.microsoft.com/office/drawing/2014/main" id="{C17054C1-DB91-40F9-B3DF-0250647A4378}"/>
                </a:ext>
              </a:extLst>
            </p:cNvPr>
            <p:cNvSpPr/>
            <p:nvPr/>
          </p:nvSpPr>
          <p:spPr bwMode="auto">
            <a:xfrm>
              <a:off x="4662488" y="2973388"/>
              <a:ext cx="523875" cy="927100"/>
            </a:xfrm>
            <a:custGeom>
              <a:avLst/>
              <a:gdLst>
                <a:gd name="T0" fmla="*/ 118 w 159"/>
                <a:gd name="T1" fmla="*/ 0 h 281"/>
                <a:gd name="T2" fmla="*/ 108 w 159"/>
                <a:gd name="T3" fmla="*/ 18 h 281"/>
                <a:gd name="T4" fmla="*/ 69 w 159"/>
                <a:gd name="T5" fmla="*/ 32 h 281"/>
                <a:gd name="T6" fmla="*/ 51 w 159"/>
                <a:gd name="T7" fmla="*/ 52 h 281"/>
                <a:gd name="T8" fmla="*/ 0 w 159"/>
                <a:gd name="T9" fmla="*/ 269 h 281"/>
                <a:gd name="T10" fmla="*/ 40 w 159"/>
                <a:gd name="T11" fmla="*/ 281 h 281"/>
                <a:gd name="T12" fmla="*/ 134 w 159"/>
                <a:gd name="T13" fmla="*/ 262 h 281"/>
                <a:gd name="T14" fmla="*/ 142 w 159"/>
                <a:gd name="T15" fmla="*/ 253 h 281"/>
                <a:gd name="T16" fmla="*/ 159 w 159"/>
                <a:gd name="T17" fmla="*/ 55 h 281"/>
                <a:gd name="T18" fmla="*/ 152 w 159"/>
                <a:gd name="T19" fmla="*/ 43 h 281"/>
                <a:gd name="T20" fmla="*/ 157 w 159"/>
                <a:gd name="T21" fmla="*/ 23 h 281"/>
                <a:gd name="T22" fmla="*/ 118 w 159"/>
                <a:gd name="T2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281">
                  <a:moveTo>
                    <a:pt x="118" y="0"/>
                  </a:moveTo>
                  <a:cubicBezTo>
                    <a:pt x="108" y="18"/>
                    <a:pt x="108" y="18"/>
                    <a:pt x="108" y="18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0" y="36"/>
                    <a:pt x="53" y="43"/>
                    <a:pt x="51" y="52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40" y="281"/>
                    <a:pt x="40" y="281"/>
                    <a:pt x="40" y="281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42" y="253"/>
                    <a:pt x="142" y="253"/>
                    <a:pt x="142" y="253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7" y="23"/>
                    <a:pt x="157" y="23"/>
                    <a:pt x="157" y="23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iṩľïďê">
              <a:extLst>
                <a:ext uri="{FF2B5EF4-FFF2-40B4-BE49-F238E27FC236}">
                  <a16:creationId xmlns:a16="http://schemas.microsoft.com/office/drawing/2014/main" id="{80B9519E-26A2-4793-B522-F1C4C41E049D}"/>
                </a:ext>
              </a:extLst>
            </p:cNvPr>
            <p:cNvSpPr/>
            <p:nvPr/>
          </p:nvSpPr>
          <p:spPr bwMode="auto">
            <a:xfrm>
              <a:off x="4859338" y="3036888"/>
              <a:ext cx="574675" cy="576263"/>
            </a:xfrm>
            <a:custGeom>
              <a:avLst/>
              <a:gdLst>
                <a:gd name="T0" fmla="*/ 0 w 174"/>
                <a:gd name="T1" fmla="*/ 51 h 175"/>
                <a:gd name="T2" fmla="*/ 79 w 174"/>
                <a:gd name="T3" fmla="*/ 175 h 175"/>
                <a:gd name="T4" fmla="*/ 174 w 174"/>
                <a:gd name="T5" fmla="*/ 143 h 175"/>
                <a:gd name="T6" fmla="*/ 171 w 174"/>
                <a:gd name="T7" fmla="*/ 117 h 175"/>
                <a:gd name="T8" fmla="*/ 97 w 174"/>
                <a:gd name="T9" fmla="*/ 128 h 175"/>
                <a:gd name="T10" fmla="*/ 54 w 174"/>
                <a:gd name="T11" fmla="*/ 30 h 175"/>
                <a:gd name="T12" fmla="*/ 0 w 174"/>
                <a:gd name="T13" fmla="*/ 5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75">
                  <a:moveTo>
                    <a:pt x="0" y="51"/>
                  </a:moveTo>
                  <a:cubicBezTo>
                    <a:pt x="79" y="175"/>
                    <a:pt x="79" y="175"/>
                    <a:pt x="79" y="175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71" y="117"/>
                    <a:pt x="171" y="117"/>
                    <a:pt x="171" y="117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11" y="0"/>
                    <a:pt x="0" y="51"/>
                  </a:cubicBezTo>
                  <a:close/>
                </a:path>
              </a:pathLst>
            </a:custGeom>
            <a:solidFill>
              <a:srgbClr val="514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ïṧ1îde">
              <a:extLst>
                <a:ext uri="{FF2B5EF4-FFF2-40B4-BE49-F238E27FC236}">
                  <a16:creationId xmlns:a16="http://schemas.microsoft.com/office/drawing/2014/main" id="{4E0821DB-8A1F-4918-BB51-4AAA0CE3350F}"/>
                </a:ext>
              </a:extLst>
            </p:cNvPr>
            <p:cNvSpPr/>
            <p:nvPr/>
          </p:nvSpPr>
          <p:spPr bwMode="auto">
            <a:xfrm>
              <a:off x="5424488" y="3398838"/>
              <a:ext cx="168275" cy="109538"/>
            </a:xfrm>
            <a:custGeom>
              <a:avLst/>
              <a:gdLst>
                <a:gd name="T0" fmla="*/ 106 w 106"/>
                <a:gd name="T1" fmla="*/ 44 h 69"/>
                <a:gd name="T2" fmla="*/ 6 w 106"/>
                <a:gd name="T3" fmla="*/ 69 h 69"/>
                <a:gd name="T4" fmla="*/ 0 w 106"/>
                <a:gd name="T5" fmla="*/ 15 h 69"/>
                <a:gd name="T6" fmla="*/ 93 w 106"/>
                <a:gd name="T7" fmla="*/ 0 h 69"/>
                <a:gd name="T8" fmla="*/ 106 w 106"/>
                <a:gd name="T9" fmla="*/ 4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9">
                  <a:moveTo>
                    <a:pt x="106" y="44"/>
                  </a:moveTo>
                  <a:lnTo>
                    <a:pt x="6" y="69"/>
                  </a:lnTo>
                  <a:lnTo>
                    <a:pt x="0" y="15"/>
                  </a:lnTo>
                  <a:lnTo>
                    <a:pt x="93" y="0"/>
                  </a:lnTo>
                  <a:lnTo>
                    <a:pt x="106" y="44"/>
                  </a:ln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ṣḻïďê">
              <a:extLst>
                <a:ext uri="{FF2B5EF4-FFF2-40B4-BE49-F238E27FC236}">
                  <a16:creationId xmlns:a16="http://schemas.microsoft.com/office/drawing/2014/main" id="{1CA7C150-4766-4F84-A9CA-401ABEA278A4}"/>
                </a:ext>
              </a:extLst>
            </p:cNvPr>
            <p:cNvSpPr/>
            <p:nvPr/>
          </p:nvSpPr>
          <p:spPr bwMode="auto">
            <a:xfrm>
              <a:off x="5543551" y="3379788"/>
              <a:ext cx="101600" cy="101600"/>
            </a:xfrm>
            <a:custGeom>
              <a:avLst/>
              <a:gdLst>
                <a:gd name="T0" fmla="*/ 17 w 31"/>
                <a:gd name="T1" fmla="*/ 30 h 31"/>
                <a:gd name="T2" fmla="*/ 1 w 31"/>
                <a:gd name="T3" fmla="*/ 17 h 31"/>
                <a:gd name="T4" fmla="*/ 14 w 31"/>
                <a:gd name="T5" fmla="*/ 1 h 31"/>
                <a:gd name="T6" fmla="*/ 30 w 31"/>
                <a:gd name="T7" fmla="*/ 14 h 31"/>
                <a:gd name="T8" fmla="*/ 17 w 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7" y="30"/>
                  </a:moveTo>
                  <a:cubicBezTo>
                    <a:pt x="9" y="31"/>
                    <a:pt x="1" y="25"/>
                    <a:pt x="1" y="17"/>
                  </a:cubicBezTo>
                  <a:cubicBezTo>
                    <a:pt x="0" y="9"/>
                    <a:pt x="6" y="2"/>
                    <a:pt x="14" y="1"/>
                  </a:cubicBezTo>
                  <a:cubicBezTo>
                    <a:pt x="22" y="0"/>
                    <a:pt x="29" y="6"/>
                    <a:pt x="30" y="14"/>
                  </a:cubicBezTo>
                  <a:cubicBezTo>
                    <a:pt x="31" y="22"/>
                    <a:pt x="25" y="30"/>
                    <a:pt x="17" y="30"/>
                  </a:cubicBezTo>
                  <a:close/>
                </a:path>
              </a:pathLst>
            </a:custGeom>
            <a:solidFill>
              <a:srgbClr val="DC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ïṣļïḋe">
              <a:extLst>
                <a:ext uri="{FF2B5EF4-FFF2-40B4-BE49-F238E27FC236}">
                  <a16:creationId xmlns:a16="http://schemas.microsoft.com/office/drawing/2014/main" id="{351AB7C5-31BD-403F-B091-6AA4F241E474}"/>
                </a:ext>
              </a:extLst>
            </p:cNvPr>
            <p:cNvSpPr/>
            <p:nvPr/>
          </p:nvSpPr>
          <p:spPr bwMode="auto">
            <a:xfrm>
              <a:off x="4843463" y="5278438"/>
              <a:ext cx="207963" cy="61913"/>
            </a:xfrm>
            <a:custGeom>
              <a:avLst/>
              <a:gdLst>
                <a:gd name="T0" fmla="*/ 24 w 63"/>
                <a:gd name="T1" fmla="*/ 15 h 19"/>
                <a:gd name="T2" fmla="*/ 63 w 63"/>
                <a:gd name="T3" fmla="*/ 13 h 19"/>
                <a:gd name="T4" fmla="*/ 52 w 63"/>
                <a:gd name="T5" fmla="*/ 7 h 19"/>
                <a:gd name="T6" fmla="*/ 26 w 63"/>
                <a:gd name="T7" fmla="*/ 3 h 19"/>
                <a:gd name="T8" fmla="*/ 1 w 63"/>
                <a:gd name="T9" fmla="*/ 5 h 19"/>
                <a:gd name="T10" fmla="*/ 24 w 63"/>
                <a:gd name="T1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9">
                  <a:moveTo>
                    <a:pt x="24" y="15"/>
                  </a:moveTo>
                  <a:cubicBezTo>
                    <a:pt x="37" y="17"/>
                    <a:pt x="51" y="19"/>
                    <a:pt x="63" y="13"/>
                  </a:cubicBezTo>
                  <a:cubicBezTo>
                    <a:pt x="62" y="9"/>
                    <a:pt x="57" y="8"/>
                    <a:pt x="52" y="7"/>
                  </a:cubicBezTo>
                  <a:cubicBezTo>
                    <a:pt x="44" y="6"/>
                    <a:pt x="35" y="5"/>
                    <a:pt x="26" y="3"/>
                  </a:cubicBezTo>
                  <a:cubicBezTo>
                    <a:pt x="23" y="3"/>
                    <a:pt x="0" y="0"/>
                    <a:pt x="1" y="5"/>
                  </a:cubicBezTo>
                  <a:cubicBezTo>
                    <a:pt x="3" y="12"/>
                    <a:pt x="19" y="14"/>
                    <a:pt x="24" y="15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íṧḻïḓè">
              <a:extLst>
                <a:ext uri="{FF2B5EF4-FFF2-40B4-BE49-F238E27FC236}">
                  <a16:creationId xmlns:a16="http://schemas.microsoft.com/office/drawing/2014/main" id="{9B4A73A1-F8E4-43D6-BC07-8841A91F7144}"/>
                </a:ext>
              </a:extLst>
            </p:cNvPr>
            <p:cNvSpPr/>
            <p:nvPr/>
          </p:nvSpPr>
          <p:spPr bwMode="auto">
            <a:xfrm>
              <a:off x="5249863" y="4899026"/>
              <a:ext cx="230188" cy="52388"/>
            </a:xfrm>
            <a:custGeom>
              <a:avLst/>
              <a:gdLst>
                <a:gd name="T0" fmla="*/ 49 w 70"/>
                <a:gd name="T1" fmla="*/ 1 h 16"/>
                <a:gd name="T2" fmla="*/ 67 w 70"/>
                <a:gd name="T3" fmla="*/ 3 h 16"/>
                <a:gd name="T4" fmla="*/ 70 w 70"/>
                <a:gd name="T5" fmla="*/ 6 h 16"/>
                <a:gd name="T6" fmla="*/ 66 w 70"/>
                <a:gd name="T7" fmla="*/ 10 h 16"/>
                <a:gd name="T8" fmla="*/ 32 w 70"/>
                <a:gd name="T9" fmla="*/ 14 h 16"/>
                <a:gd name="T10" fmla="*/ 5 w 70"/>
                <a:gd name="T11" fmla="*/ 16 h 16"/>
                <a:gd name="T12" fmla="*/ 3 w 70"/>
                <a:gd name="T13" fmla="*/ 15 h 16"/>
                <a:gd name="T14" fmla="*/ 1 w 70"/>
                <a:gd name="T15" fmla="*/ 7 h 16"/>
                <a:gd name="T16" fmla="*/ 15 w 70"/>
                <a:gd name="T17" fmla="*/ 4 h 16"/>
                <a:gd name="T18" fmla="*/ 49 w 70"/>
                <a:gd name="T1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6">
                  <a:moveTo>
                    <a:pt x="49" y="1"/>
                  </a:moveTo>
                  <a:cubicBezTo>
                    <a:pt x="55" y="1"/>
                    <a:pt x="61" y="0"/>
                    <a:pt x="67" y="3"/>
                  </a:cubicBezTo>
                  <a:cubicBezTo>
                    <a:pt x="69" y="3"/>
                    <a:pt x="70" y="5"/>
                    <a:pt x="70" y="6"/>
                  </a:cubicBezTo>
                  <a:cubicBezTo>
                    <a:pt x="70" y="8"/>
                    <a:pt x="68" y="9"/>
                    <a:pt x="66" y="10"/>
                  </a:cubicBezTo>
                  <a:cubicBezTo>
                    <a:pt x="55" y="12"/>
                    <a:pt x="44" y="13"/>
                    <a:pt x="32" y="14"/>
                  </a:cubicBezTo>
                  <a:cubicBezTo>
                    <a:pt x="23" y="15"/>
                    <a:pt x="14" y="15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1" y="14"/>
                    <a:pt x="0" y="9"/>
                    <a:pt x="1" y="7"/>
                  </a:cubicBezTo>
                  <a:cubicBezTo>
                    <a:pt x="3" y="4"/>
                    <a:pt x="12" y="5"/>
                    <a:pt x="15" y="4"/>
                  </a:cubicBezTo>
                  <a:cubicBezTo>
                    <a:pt x="26" y="3"/>
                    <a:pt x="37" y="2"/>
                    <a:pt x="49" y="1"/>
                  </a:cubicBezTo>
                  <a:close/>
                </a:path>
              </a:pathLst>
            </a:custGeom>
            <a:solidFill>
              <a:srgbClr val="DF5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ïṩḷïḓè">
              <a:extLst>
                <a:ext uri="{FF2B5EF4-FFF2-40B4-BE49-F238E27FC236}">
                  <a16:creationId xmlns:a16="http://schemas.microsoft.com/office/drawing/2014/main" id="{2BC87A18-F9D9-4968-9489-FD0ADDF1C6D0}"/>
                </a:ext>
              </a:extLst>
            </p:cNvPr>
            <p:cNvSpPr/>
            <p:nvPr/>
          </p:nvSpPr>
          <p:spPr bwMode="auto">
            <a:xfrm>
              <a:off x="4764088" y="2944813"/>
              <a:ext cx="400050" cy="196850"/>
            </a:xfrm>
            <a:custGeom>
              <a:avLst/>
              <a:gdLst>
                <a:gd name="T0" fmla="*/ 73 w 121"/>
                <a:gd name="T1" fmla="*/ 0 h 60"/>
                <a:gd name="T2" fmla="*/ 33 w 121"/>
                <a:gd name="T3" fmla="*/ 10 h 60"/>
                <a:gd name="T4" fmla="*/ 3 w 121"/>
                <a:gd name="T5" fmla="*/ 36 h 60"/>
                <a:gd name="T6" fmla="*/ 1 w 121"/>
                <a:gd name="T7" fmla="*/ 46 h 60"/>
                <a:gd name="T8" fmla="*/ 5 w 121"/>
                <a:gd name="T9" fmla="*/ 50 h 60"/>
                <a:gd name="T10" fmla="*/ 47 w 121"/>
                <a:gd name="T11" fmla="*/ 55 h 60"/>
                <a:gd name="T12" fmla="*/ 118 w 121"/>
                <a:gd name="T13" fmla="*/ 36 h 60"/>
                <a:gd name="T14" fmla="*/ 121 w 121"/>
                <a:gd name="T15" fmla="*/ 32 h 60"/>
                <a:gd name="T16" fmla="*/ 119 w 121"/>
                <a:gd name="T17" fmla="*/ 29 h 60"/>
                <a:gd name="T18" fmla="*/ 73 w 121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60">
                  <a:moveTo>
                    <a:pt x="73" y="0"/>
                  </a:moveTo>
                  <a:cubicBezTo>
                    <a:pt x="59" y="2"/>
                    <a:pt x="46" y="5"/>
                    <a:pt x="33" y="10"/>
                  </a:cubicBezTo>
                  <a:cubicBezTo>
                    <a:pt x="20" y="15"/>
                    <a:pt x="9" y="24"/>
                    <a:pt x="3" y="36"/>
                  </a:cubicBezTo>
                  <a:cubicBezTo>
                    <a:pt x="1" y="39"/>
                    <a:pt x="0" y="43"/>
                    <a:pt x="1" y="46"/>
                  </a:cubicBezTo>
                  <a:cubicBezTo>
                    <a:pt x="2" y="48"/>
                    <a:pt x="3" y="49"/>
                    <a:pt x="5" y="50"/>
                  </a:cubicBezTo>
                  <a:cubicBezTo>
                    <a:pt x="16" y="60"/>
                    <a:pt x="33" y="58"/>
                    <a:pt x="47" y="55"/>
                  </a:cubicBezTo>
                  <a:cubicBezTo>
                    <a:pt x="71" y="51"/>
                    <a:pt x="96" y="47"/>
                    <a:pt x="118" y="36"/>
                  </a:cubicBezTo>
                  <a:cubicBezTo>
                    <a:pt x="119" y="35"/>
                    <a:pt x="121" y="34"/>
                    <a:pt x="121" y="32"/>
                  </a:cubicBezTo>
                  <a:cubicBezTo>
                    <a:pt x="121" y="31"/>
                    <a:pt x="120" y="30"/>
                    <a:pt x="119" y="29"/>
                  </a:cubicBezTo>
                  <a:cubicBezTo>
                    <a:pt x="108" y="19"/>
                    <a:pt x="85" y="9"/>
                    <a:pt x="73" y="0"/>
                  </a:cubicBezTo>
                  <a:close/>
                </a:path>
              </a:pathLst>
            </a:custGeom>
            <a:solidFill>
              <a:srgbClr val="4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î$ḷidê">
              <a:extLst>
                <a:ext uri="{FF2B5EF4-FFF2-40B4-BE49-F238E27FC236}">
                  <a16:creationId xmlns:a16="http://schemas.microsoft.com/office/drawing/2014/main" id="{231516F9-1CD7-4370-B8A4-B032861AC0C4}"/>
                </a:ext>
              </a:extLst>
            </p:cNvPr>
            <p:cNvSpPr/>
            <p:nvPr/>
          </p:nvSpPr>
          <p:spPr bwMode="auto">
            <a:xfrm>
              <a:off x="5672138" y="2908301"/>
              <a:ext cx="1147763" cy="1054100"/>
            </a:xfrm>
            <a:custGeom>
              <a:avLst/>
              <a:gdLst>
                <a:gd name="T0" fmla="*/ 152 w 348"/>
                <a:gd name="T1" fmla="*/ 309 h 320"/>
                <a:gd name="T2" fmla="*/ 109 w 348"/>
                <a:gd name="T3" fmla="*/ 298 h 320"/>
                <a:gd name="T4" fmla="*/ 85 w 348"/>
                <a:gd name="T5" fmla="*/ 268 h 320"/>
                <a:gd name="T6" fmla="*/ 120 w 348"/>
                <a:gd name="T7" fmla="*/ 193 h 320"/>
                <a:gd name="T8" fmla="*/ 149 w 348"/>
                <a:gd name="T9" fmla="*/ 135 h 320"/>
                <a:gd name="T10" fmla="*/ 133 w 348"/>
                <a:gd name="T11" fmla="*/ 118 h 320"/>
                <a:gd name="T12" fmla="*/ 121 w 348"/>
                <a:gd name="T13" fmla="*/ 114 h 320"/>
                <a:gd name="T14" fmla="*/ 106 w 348"/>
                <a:gd name="T15" fmla="*/ 132 h 320"/>
                <a:gd name="T16" fmla="*/ 53 w 348"/>
                <a:gd name="T17" fmla="*/ 162 h 320"/>
                <a:gd name="T18" fmla="*/ 56 w 348"/>
                <a:gd name="T19" fmla="*/ 135 h 320"/>
                <a:gd name="T20" fmla="*/ 117 w 348"/>
                <a:gd name="T21" fmla="*/ 104 h 320"/>
                <a:gd name="T22" fmla="*/ 122 w 348"/>
                <a:gd name="T23" fmla="*/ 57 h 320"/>
                <a:gd name="T24" fmla="*/ 46 w 348"/>
                <a:gd name="T25" fmla="*/ 9 h 320"/>
                <a:gd name="T26" fmla="*/ 8 w 348"/>
                <a:gd name="T27" fmla="*/ 26 h 320"/>
                <a:gd name="T28" fmla="*/ 3 w 348"/>
                <a:gd name="T29" fmla="*/ 27 h 320"/>
                <a:gd name="T30" fmla="*/ 1 w 348"/>
                <a:gd name="T31" fmla="*/ 22 h 320"/>
                <a:gd name="T32" fmla="*/ 46 w 348"/>
                <a:gd name="T33" fmla="*/ 1 h 320"/>
                <a:gd name="T34" fmla="*/ 130 w 348"/>
                <a:gd name="T35" fmla="*/ 54 h 320"/>
                <a:gd name="T36" fmla="*/ 125 w 348"/>
                <a:gd name="T37" fmla="*/ 106 h 320"/>
                <a:gd name="T38" fmla="*/ 137 w 348"/>
                <a:gd name="T39" fmla="*/ 111 h 320"/>
                <a:gd name="T40" fmla="*/ 157 w 348"/>
                <a:gd name="T41" fmla="*/ 133 h 320"/>
                <a:gd name="T42" fmla="*/ 126 w 348"/>
                <a:gd name="T43" fmla="*/ 198 h 320"/>
                <a:gd name="T44" fmla="*/ 93 w 348"/>
                <a:gd name="T45" fmla="*/ 266 h 320"/>
                <a:gd name="T46" fmla="*/ 113 w 348"/>
                <a:gd name="T47" fmla="*/ 291 h 320"/>
                <a:gd name="T48" fmla="*/ 307 w 348"/>
                <a:gd name="T49" fmla="*/ 215 h 320"/>
                <a:gd name="T50" fmla="*/ 281 w 348"/>
                <a:gd name="T51" fmla="*/ 89 h 320"/>
                <a:gd name="T52" fmla="*/ 280 w 348"/>
                <a:gd name="T53" fmla="*/ 83 h 320"/>
                <a:gd name="T54" fmla="*/ 286 w 348"/>
                <a:gd name="T55" fmla="*/ 82 h 320"/>
                <a:gd name="T56" fmla="*/ 314 w 348"/>
                <a:gd name="T57" fmla="*/ 219 h 320"/>
                <a:gd name="T58" fmla="*/ 152 w 348"/>
                <a:gd name="T59" fmla="*/ 309 h 320"/>
                <a:gd name="T60" fmla="*/ 109 w 348"/>
                <a:gd name="T61" fmla="*/ 112 h 320"/>
                <a:gd name="T62" fmla="*/ 63 w 348"/>
                <a:gd name="T63" fmla="*/ 139 h 320"/>
                <a:gd name="T64" fmla="*/ 58 w 348"/>
                <a:gd name="T65" fmla="*/ 156 h 320"/>
                <a:gd name="T66" fmla="*/ 100 w 348"/>
                <a:gd name="T67" fmla="*/ 126 h 320"/>
                <a:gd name="T68" fmla="*/ 112 w 348"/>
                <a:gd name="T69" fmla="*/ 112 h 320"/>
                <a:gd name="T70" fmla="*/ 109 w 348"/>
                <a:gd name="T71" fmla="*/ 11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20">
                  <a:moveTo>
                    <a:pt x="152" y="309"/>
                  </a:moveTo>
                  <a:cubicBezTo>
                    <a:pt x="136" y="309"/>
                    <a:pt x="121" y="306"/>
                    <a:pt x="109" y="298"/>
                  </a:cubicBezTo>
                  <a:cubicBezTo>
                    <a:pt x="95" y="290"/>
                    <a:pt x="87" y="280"/>
                    <a:pt x="85" y="268"/>
                  </a:cubicBezTo>
                  <a:cubicBezTo>
                    <a:pt x="80" y="244"/>
                    <a:pt x="100" y="218"/>
                    <a:pt x="120" y="193"/>
                  </a:cubicBezTo>
                  <a:cubicBezTo>
                    <a:pt x="136" y="171"/>
                    <a:pt x="152" y="150"/>
                    <a:pt x="149" y="135"/>
                  </a:cubicBezTo>
                  <a:cubicBezTo>
                    <a:pt x="147" y="128"/>
                    <a:pt x="142" y="123"/>
                    <a:pt x="133" y="118"/>
                  </a:cubicBezTo>
                  <a:cubicBezTo>
                    <a:pt x="129" y="116"/>
                    <a:pt x="125" y="115"/>
                    <a:pt x="121" y="114"/>
                  </a:cubicBezTo>
                  <a:cubicBezTo>
                    <a:pt x="117" y="119"/>
                    <a:pt x="112" y="126"/>
                    <a:pt x="106" y="132"/>
                  </a:cubicBezTo>
                  <a:cubicBezTo>
                    <a:pt x="79" y="159"/>
                    <a:pt x="61" y="169"/>
                    <a:pt x="53" y="162"/>
                  </a:cubicBezTo>
                  <a:cubicBezTo>
                    <a:pt x="47" y="157"/>
                    <a:pt x="49" y="147"/>
                    <a:pt x="56" y="135"/>
                  </a:cubicBezTo>
                  <a:cubicBezTo>
                    <a:pt x="69" y="116"/>
                    <a:pt x="91" y="101"/>
                    <a:pt x="117" y="104"/>
                  </a:cubicBezTo>
                  <a:cubicBezTo>
                    <a:pt x="126" y="88"/>
                    <a:pt x="128" y="72"/>
                    <a:pt x="122" y="57"/>
                  </a:cubicBezTo>
                  <a:cubicBezTo>
                    <a:pt x="111" y="29"/>
                    <a:pt x="74" y="10"/>
                    <a:pt x="46" y="9"/>
                  </a:cubicBezTo>
                  <a:cubicBezTo>
                    <a:pt x="27" y="8"/>
                    <a:pt x="14" y="14"/>
                    <a:pt x="8" y="26"/>
                  </a:cubicBezTo>
                  <a:cubicBezTo>
                    <a:pt x="7" y="28"/>
                    <a:pt x="5" y="28"/>
                    <a:pt x="3" y="27"/>
                  </a:cubicBezTo>
                  <a:cubicBezTo>
                    <a:pt x="1" y="26"/>
                    <a:pt x="0" y="24"/>
                    <a:pt x="1" y="22"/>
                  </a:cubicBezTo>
                  <a:cubicBezTo>
                    <a:pt x="8" y="8"/>
                    <a:pt x="24" y="0"/>
                    <a:pt x="46" y="1"/>
                  </a:cubicBezTo>
                  <a:cubicBezTo>
                    <a:pt x="77" y="2"/>
                    <a:pt x="117" y="21"/>
                    <a:pt x="130" y="54"/>
                  </a:cubicBezTo>
                  <a:cubicBezTo>
                    <a:pt x="135" y="67"/>
                    <a:pt x="137" y="85"/>
                    <a:pt x="125" y="106"/>
                  </a:cubicBezTo>
                  <a:cubicBezTo>
                    <a:pt x="129" y="107"/>
                    <a:pt x="133" y="109"/>
                    <a:pt x="137" y="111"/>
                  </a:cubicBezTo>
                  <a:cubicBezTo>
                    <a:pt x="148" y="117"/>
                    <a:pt x="155" y="124"/>
                    <a:pt x="157" y="133"/>
                  </a:cubicBezTo>
                  <a:cubicBezTo>
                    <a:pt x="161" y="152"/>
                    <a:pt x="144" y="174"/>
                    <a:pt x="126" y="198"/>
                  </a:cubicBezTo>
                  <a:cubicBezTo>
                    <a:pt x="108" y="221"/>
                    <a:pt x="89" y="246"/>
                    <a:pt x="93" y="266"/>
                  </a:cubicBezTo>
                  <a:cubicBezTo>
                    <a:pt x="95" y="276"/>
                    <a:pt x="101" y="284"/>
                    <a:pt x="113" y="291"/>
                  </a:cubicBezTo>
                  <a:cubicBezTo>
                    <a:pt x="160" y="320"/>
                    <a:pt x="264" y="280"/>
                    <a:pt x="307" y="215"/>
                  </a:cubicBezTo>
                  <a:cubicBezTo>
                    <a:pt x="325" y="188"/>
                    <a:pt x="346" y="136"/>
                    <a:pt x="281" y="89"/>
                  </a:cubicBezTo>
                  <a:cubicBezTo>
                    <a:pt x="279" y="87"/>
                    <a:pt x="278" y="85"/>
                    <a:pt x="280" y="83"/>
                  </a:cubicBezTo>
                  <a:cubicBezTo>
                    <a:pt x="281" y="81"/>
                    <a:pt x="284" y="81"/>
                    <a:pt x="286" y="82"/>
                  </a:cubicBezTo>
                  <a:cubicBezTo>
                    <a:pt x="337" y="120"/>
                    <a:pt x="348" y="170"/>
                    <a:pt x="314" y="219"/>
                  </a:cubicBezTo>
                  <a:cubicBezTo>
                    <a:pt x="282" y="268"/>
                    <a:pt x="208" y="309"/>
                    <a:pt x="152" y="309"/>
                  </a:cubicBezTo>
                  <a:close/>
                  <a:moveTo>
                    <a:pt x="109" y="112"/>
                  </a:moveTo>
                  <a:cubicBezTo>
                    <a:pt x="88" y="112"/>
                    <a:pt x="71" y="127"/>
                    <a:pt x="63" y="139"/>
                  </a:cubicBezTo>
                  <a:cubicBezTo>
                    <a:pt x="57" y="149"/>
                    <a:pt x="57" y="155"/>
                    <a:pt x="58" y="156"/>
                  </a:cubicBezTo>
                  <a:cubicBezTo>
                    <a:pt x="60" y="157"/>
                    <a:pt x="71" y="155"/>
                    <a:pt x="100" y="126"/>
                  </a:cubicBezTo>
                  <a:cubicBezTo>
                    <a:pt x="104" y="121"/>
                    <a:pt x="108" y="117"/>
                    <a:pt x="112" y="112"/>
                  </a:cubicBezTo>
                  <a:cubicBezTo>
                    <a:pt x="111" y="112"/>
                    <a:pt x="110" y="112"/>
                    <a:pt x="109" y="112"/>
                  </a:cubicBezTo>
                  <a:close/>
                </a:path>
              </a:pathLst>
            </a:custGeom>
            <a:solidFill>
              <a:srgbClr val="5F5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69763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基本原理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2351"/>
            <a:ext cx="5118100" cy="2933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1CBD293-151C-475F-87B1-68D95AC9DDFA}"/>
              </a:ext>
            </a:extLst>
          </p:cNvPr>
          <p:cNvSpPr/>
          <p:nvPr/>
        </p:nvSpPr>
        <p:spPr>
          <a:xfrm>
            <a:off x="1110820" y="2341809"/>
            <a:ext cx="4349520" cy="2933700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BB12E1E-7005-4C84-87E4-FF237E98A168}"/>
              </a:ext>
            </a:extLst>
          </p:cNvPr>
          <p:cNvGrpSpPr/>
          <p:nvPr/>
        </p:nvGrpSpPr>
        <p:grpSpPr>
          <a:xfrm>
            <a:off x="1110820" y="1925443"/>
            <a:ext cx="2198438" cy="416366"/>
            <a:chOff x="1303393" y="3235029"/>
            <a:chExt cx="2198438" cy="416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DF53A9-F592-496D-8D66-F1524D662338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ABFC3D2-F2C1-4581-B5AA-CC953F0DFBDA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基本原理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4B431DD6-E74B-4BAD-A442-11FF76544752}"/>
              </a:ext>
            </a:extLst>
          </p:cNvPr>
          <p:cNvSpPr txBox="1">
            <a:spLocks/>
          </p:cNvSpPr>
          <p:nvPr/>
        </p:nvSpPr>
        <p:spPr>
          <a:xfrm>
            <a:off x="1311976" y="2609260"/>
            <a:ext cx="4148364" cy="381386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</a:rPr>
              <a:t>BIO</a:t>
            </a:r>
            <a:r>
              <a:rPr kumimoji="1" lang="zh-CN" altLang="en-US" sz="1600" dirty="0">
                <a:solidFill>
                  <a:schemeClr val="bg1"/>
                </a:solidFill>
              </a:rPr>
              <a:t> 异步线程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Fsync</a:t>
            </a:r>
            <a:r>
              <a:rPr kumimoji="1" lang="zh-CN" altLang="en-US" sz="1400" dirty="0">
                <a:solidFill>
                  <a:schemeClr val="bg1"/>
                </a:solidFill>
              </a:rPr>
              <a:t> 数据落盘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Close</a:t>
            </a:r>
            <a:r>
              <a:rPr kumimoji="1" lang="zh-CN" altLang="en-US" sz="1400" dirty="0">
                <a:solidFill>
                  <a:schemeClr val="bg1"/>
                </a:solidFill>
              </a:rPr>
              <a:t>  关闭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</a:rPr>
              <a:t>删除文件，释放文件资源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清理回收：普通对象、全局</a:t>
            </a:r>
            <a:r>
              <a:rPr kumimoji="1" lang="en-US" altLang="zh-CN" sz="1400" dirty="0">
                <a:solidFill>
                  <a:schemeClr val="bg1"/>
                </a:solidFill>
              </a:rPr>
              <a:t>DB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slots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keys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数据持久化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1"/>
            <a:r>
              <a:rPr lang="en-US" altLang="zh-CN" sz="1400" dirty="0">
                <a:solidFill>
                  <a:schemeClr val="bg1"/>
                </a:solidFill>
              </a:rPr>
              <a:t>RDB</a:t>
            </a:r>
            <a:r>
              <a:rPr lang="zh-CN" altLang="en-US" sz="1400" dirty="0">
                <a:solidFill>
                  <a:schemeClr val="bg1"/>
                </a:solidFill>
              </a:rPr>
              <a:t> 内存数据快照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lang="en-US" altLang="zh-CN" sz="1400" dirty="0">
                <a:solidFill>
                  <a:schemeClr val="bg1"/>
                </a:solidFill>
              </a:rPr>
              <a:t>AOF</a:t>
            </a:r>
            <a:r>
              <a:rPr lang="zh-CN" altLang="en-US" sz="1400" dirty="0">
                <a:solidFill>
                  <a:schemeClr val="bg1"/>
                </a:solidFill>
              </a:rPr>
              <a:t> 动态追加写指令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021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基本原理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A0D44F-D5EC-4409-9D4F-0153F7C495FE}"/>
              </a:ext>
            </a:extLst>
          </p:cNvPr>
          <p:cNvSpPr/>
          <p:nvPr/>
        </p:nvSpPr>
        <p:spPr>
          <a:xfrm>
            <a:off x="1110820" y="2341809"/>
            <a:ext cx="4558460" cy="349293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052F60-AAD8-4995-A44F-11B5395F04B5}"/>
              </a:ext>
            </a:extLst>
          </p:cNvPr>
          <p:cNvGrpSpPr/>
          <p:nvPr/>
        </p:nvGrpSpPr>
        <p:grpSpPr>
          <a:xfrm>
            <a:off x="1110820" y="1925443"/>
            <a:ext cx="2198438" cy="416366"/>
            <a:chOff x="1303393" y="3235029"/>
            <a:chExt cx="2198438" cy="41636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830E72-F15D-4852-A821-4CCDC02D2E1A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904129-B2C8-4B26-8727-0F7BB62FAC2B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基本原理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BBF6D66-7E90-4BF0-AACC-6EC0C431E187}"/>
              </a:ext>
            </a:extLst>
          </p:cNvPr>
          <p:cNvSpPr txBox="1">
            <a:spLocks/>
          </p:cNvSpPr>
          <p:nvPr/>
        </p:nvSpPr>
        <p:spPr>
          <a:xfrm>
            <a:off x="1311976" y="2609260"/>
            <a:ext cx="4148364" cy="381386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zh-CN" altLang="en-US" sz="1600" dirty="0">
                <a:solidFill>
                  <a:schemeClr val="bg1"/>
                </a:solidFill>
              </a:rPr>
              <a:t>数据主从复制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全量复制：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rdb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+</a:t>
            </a:r>
            <a:r>
              <a:rPr kumimoji="1" lang="zh-CN" altLang="en-US" sz="1400" dirty="0">
                <a:solidFill>
                  <a:schemeClr val="bg1"/>
                </a:solidFill>
              </a:rPr>
              <a:t> 新增写命令同步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增量复制：根据 复制</a:t>
            </a:r>
            <a:r>
              <a:rPr kumimoji="1" lang="en-US" altLang="zh-CN" sz="1400" dirty="0">
                <a:solidFill>
                  <a:schemeClr val="bg1"/>
                </a:solidFill>
              </a:rPr>
              <a:t>backlog</a:t>
            </a:r>
            <a:r>
              <a:rPr kumimoji="1" lang="zh-CN" altLang="en-US" sz="1400" dirty="0">
                <a:solidFill>
                  <a:schemeClr val="bg1"/>
                </a:solidFill>
              </a:rPr>
              <a:t> 及同步位置同步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  <a:r>
              <a:rPr kumimoji="1" lang="zh-CN" altLang="en-US" sz="1400" dirty="0">
                <a:solidFill>
                  <a:schemeClr val="bg1"/>
                </a:solidFill>
              </a:rPr>
              <a:t> 可以有多个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  <a:r>
              <a:rPr kumimoji="1" lang="zh-CN" altLang="en-US" sz="1400" dirty="0">
                <a:solidFill>
                  <a:schemeClr val="bg1"/>
                </a:solidFill>
              </a:rPr>
              <a:t>可以有多个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</a:p>
          <a:p>
            <a:r>
              <a:rPr kumimoji="1" lang="zh-CN" altLang="en-US" sz="1600" dirty="0">
                <a:solidFill>
                  <a:schemeClr val="bg1"/>
                </a:solidFill>
              </a:rPr>
              <a:t>集群管理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 分片访问单机模式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Proxy</a:t>
            </a:r>
            <a:r>
              <a:rPr kumimoji="1" lang="zh-CN" altLang="en-US" sz="1400" dirty="0">
                <a:solidFill>
                  <a:schemeClr val="bg1"/>
                </a:solidFill>
              </a:rPr>
              <a:t> 分片访问单机模式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Redis-cluster</a:t>
            </a:r>
            <a:r>
              <a:rPr kumimoji="1" lang="zh-CN" altLang="en-US" sz="1400" dirty="0">
                <a:solidFill>
                  <a:schemeClr val="bg1"/>
                </a:solidFill>
              </a:rPr>
              <a:t> 集群模式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5B10856-4E2F-424E-8559-2A01733B0F9A}"/>
              </a:ext>
            </a:extLst>
          </p:cNvPr>
          <p:cNvGrpSpPr/>
          <p:nvPr/>
        </p:nvGrpSpPr>
        <p:grpSpPr>
          <a:xfrm>
            <a:off x="7108170" y="1747771"/>
            <a:ext cx="3973010" cy="4145755"/>
            <a:chOff x="6993907" y="2023258"/>
            <a:chExt cx="3501825" cy="365408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1FB932E-843F-4E57-9BAE-AE492A2D6853}"/>
                </a:ext>
              </a:extLst>
            </p:cNvPr>
            <p:cNvGrpSpPr/>
            <p:nvPr/>
          </p:nvGrpSpPr>
          <p:grpSpPr>
            <a:xfrm>
              <a:off x="8129524" y="2023258"/>
              <a:ext cx="1071782" cy="809897"/>
              <a:chOff x="8476171" y="2127685"/>
              <a:chExt cx="1071782" cy="80989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流程图: 磁盘 9">
                <a:extLst>
                  <a:ext uri="{FF2B5EF4-FFF2-40B4-BE49-F238E27FC236}">
                    <a16:creationId xmlns:a16="http://schemas.microsoft.com/office/drawing/2014/main" id="{7BA62AC0-ECBE-427A-8F31-3327BCB08C9F}"/>
                  </a:ext>
                </a:extLst>
              </p:cNvPr>
              <p:cNvSpPr/>
              <p:nvPr/>
            </p:nvSpPr>
            <p:spPr>
              <a:xfrm>
                <a:off x="8476171" y="2127685"/>
                <a:ext cx="1041581" cy="809897"/>
              </a:xfrm>
              <a:prstGeom prst="flowChartMagneticDisk">
                <a:avLst/>
              </a:prstGeom>
              <a:solidFill>
                <a:srgbClr val="26A599"/>
              </a:solidFill>
              <a:ln w="12700" cap="flat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AA42F5-CAD8-4F63-BEBE-AD9483CE3BF6}"/>
                  </a:ext>
                </a:extLst>
              </p:cNvPr>
              <p:cNvSpPr txBox="1"/>
              <p:nvPr/>
            </p:nvSpPr>
            <p:spPr>
              <a:xfrm>
                <a:off x="8624845" y="2428207"/>
                <a:ext cx="923108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rPr>
                  <a:t>Master</a:t>
                </a: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B72CAEF-AB44-4E0D-B3EF-0B1D65A806BF}"/>
                </a:ext>
              </a:extLst>
            </p:cNvPr>
            <p:cNvGrpSpPr/>
            <p:nvPr/>
          </p:nvGrpSpPr>
          <p:grpSpPr>
            <a:xfrm>
              <a:off x="6993907" y="3278379"/>
              <a:ext cx="1135617" cy="809897"/>
              <a:chOff x="8476171" y="2127685"/>
              <a:chExt cx="1135617" cy="80989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流程图: 磁盘 15">
                <a:extLst>
                  <a:ext uri="{FF2B5EF4-FFF2-40B4-BE49-F238E27FC236}">
                    <a16:creationId xmlns:a16="http://schemas.microsoft.com/office/drawing/2014/main" id="{93F8D87D-6F72-409B-8804-8AB80F9F57F2}"/>
                  </a:ext>
                </a:extLst>
              </p:cNvPr>
              <p:cNvSpPr/>
              <p:nvPr/>
            </p:nvSpPr>
            <p:spPr>
              <a:xfrm>
                <a:off x="8476171" y="2127685"/>
                <a:ext cx="1041581" cy="809897"/>
              </a:xfrm>
              <a:prstGeom prst="flowChartMagneticDisk">
                <a:avLst/>
              </a:prstGeom>
              <a:solidFill>
                <a:srgbClr val="26A599"/>
              </a:solidFill>
              <a:ln w="12700" cap="flat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4D46240-163F-49F2-AF4D-CB1FB6A62A8C}"/>
                  </a:ext>
                </a:extLst>
              </p:cNvPr>
              <p:cNvSpPr txBox="1"/>
              <p:nvPr/>
            </p:nvSpPr>
            <p:spPr>
              <a:xfrm>
                <a:off x="8688680" y="2461629"/>
                <a:ext cx="923108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rPr>
                  <a:t>Slave</a:t>
                </a: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EFB9915-9D0E-4E14-BE84-E5AEEF8D7859}"/>
                </a:ext>
              </a:extLst>
            </p:cNvPr>
            <p:cNvGrpSpPr/>
            <p:nvPr/>
          </p:nvGrpSpPr>
          <p:grpSpPr>
            <a:xfrm>
              <a:off x="9360115" y="3278379"/>
              <a:ext cx="1135617" cy="809897"/>
              <a:chOff x="8476171" y="2127685"/>
              <a:chExt cx="1135617" cy="80989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流程图: 磁盘 18">
                <a:extLst>
                  <a:ext uri="{FF2B5EF4-FFF2-40B4-BE49-F238E27FC236}">
                    <a16:creationId xmlns:a16="http://schemas.microsoft.com/office/drawing/2014/main" id="{A77BD97B-5475-4E38-860F-C6D4E7ED9D81}"/>
                  </a:ext>
                </a:extLst>
              </p:cNvPr>
              <p:cNvSpPr/>
              <p:nvPr/>
            </p:nvSpPr>
            <p:spPr>
              <a:xfrm>
                <a:off x="8476171" y="2127685"/>
                <a:ext cx="1041581" cy="809897"/>
              </a:xfrm>
              <a:prstGeom prst="flowChartMagneticDisk">
                <a:avLst/>
              </a:prstGeom>
              <a:solidFill>
                <a:srgbClr val="26A599"/>
              </a:solidFill>
              <a:ln w="12700" cap="flat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4C44BF1-2BB1-416F-82F6-03AC73D73F7D}"/>
                  </a:ext>
                </a:extLst>
              </p:cNvPr>
              <p:cNvSpPr txBox="1"/>
              <p:nvPr/>
            </p:nvSpPr>
            <p:spPr>
              <a:xfrm>
                <a:off x="8688680" y="2461629"/>
                <a:ext cx="923108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rPr>
                  <a:t>Slave</a:t>
                </a: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F28DCE6-1DEE-42D4-8002-270C0AE9950F}"/>
                </a:ext>
              </a:extLst>
            </p:cNvPr>
            <p:cNvGrpSpPr/>
            <p:nvPr/>
          </p:nvGrpSpPr>
          <p:grpSpPr>
            <a:xfrm>
              <a:off x="6993907" y="4867444"/>
              <a:ext cx="1135617" cy="809897"/>
              <a:chOff x="8476171" y="2127685"/>
              <a:chExt cx="1135617" cy="80989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流程图: 磁盘 21">
                <a:extLst>
                  <a:ext uri="{FF2B5EF4-FFF2-40B4-BE49-F238E27FC236}">
                    <a16:creationId xmlns:a16="http://schemas.microsoft.com/office/drawing/2014/main" id="{E550C112-0EF4-4D9F-BB21-17DB2D9ED6AD}"/>
                  </a:ext>
                </a:extLst>
              </p:cNvPr>
              <p:cNvSpPr/>
              <p:nvPr/>
            </p:nvSpPr>
            <p:spPr>
              <a:xfrm>
                <a:off x="8476171" y="2127685"/>
                <a:ext cx="1041581" cy="809897"/>
              </a:xfrm>
              <a:prstGeom prst="flowChartMagneticDisk">
                <a:avLst/>
              </a:prstGeom>
              <a:solidFill>
                <a:srgbClr val="26A599"/>
              </a:solidFill>
              <a:ln w="12700" cap="flat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5FCBCD5-ABC6-44C4-83B7-F8DA9213D0C0}"/>
                  </a:ext>
                </a:extLst>
              </p:cNvPr>
              <p:cNvSpPr txBox="1"/>
              <p:nvPr/>
            </p:nvSpPr>
            <p:spPr>
              <a:xfrm>
                <a:off x="8688680" y="2461629"/>
                <a:ext cx="923108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微软雅黑" panose="020B0503020204020204" charset="-122"/>
                  </a:rPr>
                  <a:t>Slave</a:t>
                </a: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</p:grp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2E9CAE4-0DAB-46F0-B4AA-F4F0441F80B9}"/>
                </a:ext>
              </a:extLst>
            </p:cNvPr>
            <p:cNvCxnSpPr>
              <a:stCxn id="22" idx="1"/>
              <a:endCxn id="16" idx="3"/>
            </p:cNvCxnSpPr>
            <p:nvPr/>
          </p:nvCxnSpPr>
          <p:spPr>
            <a:xfrm flipV="1">
              <a:off x="7514698" y="4088276"/>
              <a:ext cx="0" cy="779168"/>
            </a:xfrm>
            <a:prstGeom prst="straightConnector1">
              <a:avLst/>
            </a:prstGeom>
            <a:noFill/>
            <a:ln w="15875" cap="flat">
              <a:solidFill>
                <a:schemeClr val="bg2">
                  <a:lumMod val="25000"/>
                </a:schemeClr>
              </a:solidFill>
              <a:prstDash val="solid"/>
              <a:miter lim="800000"/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CEDB03A-A396-4979-84F4-B8DCF4373C5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V="1">
              <a:off x="7514698" y="2833155"/>
              <a:ext cx="1135616" cy="445224"/>
            </a:xfrm>
            <a:prstGeom prst="straightConnector1">
              <a:avLst/>
            </a:prstGeom>
            <a:noFill/>
            <a:ln w="15875" cap="flat">
              <a:solidFill>
                <a:schemeClr val="bg2">
                  <a:lumMod val="25000"/>
                </a:schemeClr>
              </a:solidFill>
              <a:prstDash val="solid"/>
              <a:miter lim="800000"/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D060091-0B67-480F-B95B-F8AE3E9AC21F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 flipV="1">
              <a:off x="8650315" y="2833155"/>
              <a:ext cx="1230591" cy="445224"/>
            </a:xfrm>
            <a:prstGeom prst="straightConnector1">
              <a:avLst/>
            </a:prstGeom>
            <a:noFill/>
            <a:ln w="15875" cap="flat">
              <a:solidFill>
                <a:schemeClr val="bg2">
                  <a:lumMod val="25000"/>
                </a:schemeClr>
              </a:solidFill>
              <a:prstDash val="solid"/>
              <a:miter lim="800000"/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9627198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-291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63142" y="2950282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17《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</a:rPr>
              <a:t>Redis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</a:rPr>
              <a:t>数据类型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27b5e0ad-57d9-405a-b818-963a0ad2e15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fea6830-d742-4ed3-9446-1a8cae02dc4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275</Words>
  <Application>Microsoft Office PowerPoint</Application>
  <PresentationFormat>宽屏</PresentationFormat>
  <Paragraphs>67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思源黑体 CN Bold</vt:lpstr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Redis 基本原理</vt:lpstr>
      <vt:lpstr>Redis 基本原理</vt:lpstr>
      <vt:lpstr>Redis 基本原理</vt:lpstr>
      <vt:lpstr>Redis 基本原理</vt:lpstr>
      <vt:lpstr>Redis 基本原理</vt:lpstr>
      <vt:lpstr>Redis 基本原理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2141</cp:revision>
  <dcterms:created xsi:type="dcterms:W3CDTF">2019-05-27T05:35:00Z</dcterms:created>
  <dcterms:modified xsi:type="dcterms:W3CDTF">2019-09-26T02:33:15Z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